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Hammersmith One"/>
      <p:regular r:id="rId20"/>
    </p:embeddedFont>
    <p:embeddedFont>
      <p:font typeface="Aldrich"/>
      <p:regular r:id="rId21"/>
    </p:embeddedFont>
    <p:embeddedFont>
      <p:font typeface="Abril Fatface"/>
      <p:regular r:id="rId22"/>
    </p:embeddedFont>
    <p:embeddedFont>
      <p:font typeface="Griffy"/>
      <p:regular r:id="rId23"/>
    </p:embeddedFont>
    <p:embeddedFont>
      <p:font typeface="Poppins"/>
      <p:regular r:id="rId24"/>
      <p:bold r:id="rId25"/>
      <p:italic r:id="rId26"/>
      <p:boldItalic r:id="rId27"/>
    </p:embeddedFont>
    <p:embeddedFont>
      <p:font typeface="Barlow Condensed"/>
      <p:regular r:id="rId28"/>
      <p:bold r:id="rId29"/>
      <p:italic r:id="rId30"/>
      <p:boldItalic r:id="rId31"/>
    </p:embeddedFont>
    <p:embeddedFont>
      <p:font typeface="Gudea"/>
      <p:regular r:id="rId32"/>
      <p:bold r:id="rId33"/>
      <p:italic r:id="rId34"/>
    </p:embeddedFont>
    <p:embeddedFont>
      <p:font typeface="Homemade Appl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6" roundtripDataSignature="AMtx7mj23dvQ8e4/nA9sZgujmN0KXs4e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733CAF-84C3-4C79-B80F-CB6850B37EC0}">
  <a:tblStyle styleId="{17733CAF-84C3-4C79-B80F-CB6850B37EC0}"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rgbClr val="FFFFFF"/>
      </a:tcTxStyle>
      <a:tcStyle>
        <a:fill>
          <a:solidFill>
            <a:srgbClr val="5B9BD5"/>
          </a:solidFill>
        </a:fill>
      </a:tcStyle>
    </a:lastCol>
    <a:firstCol>
      <a:tcTxStyle b="on" i="off">
        <a:font>
          <a:latin typeface="Calibri"/>
          <a:ea typeface="Calibri"/>
          <a:cs typeface="Calibri"/>
        </a:font>
        <a:srgbClr val="FFFFFF"/>
      </a:tcTxStyle>
      <a:tcStyle>
        <a:fill>
          <a:solidFill>
            <a:srgbClr val="5B9BD5"/>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5B9BD5"/>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5B9BD5"/>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ammersmithOne-regular.fntdata"/><Relationship Id="rId22" Type="http://schemas.openxmlformats.org/officeDocument/2006/relationships/font" Target="fonts/AbrilFatface-regular.fntdata"/><Relationship Id="rId21" Type="http://schemas.openxmlformats.org/officeDocument/2006/relationships/font" Target="fonts/Aldrich-regular.fntdata"/><Relationship Id="rId24" Type="http://schemas.openxmlformats.org/officeDocument/2006/relationships/font" Target="fonts/Poppins-regular.fntdata"/><Relationship Id="rId23" Type="http://schemas.openxmlformats.org/officeDocument/2006/relationships/font" Target="fonts/Griff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BarlowCondensed-regular.fntdata"/><Relationship Id="rId27" Type="http://schemas.openxmlformats.org/officeDocument/2006/relationships/font" Target="fonts/Poppi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arlowCondense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Condensed-boldItalic.fntdata"/><Relationship Id="rId30" Type="http://schemas.openxmlformats.org/officeDocument/2006/relationships/font" Target="fonts/BarlowCondensed-italic.fntdata"/><Relationship Id="rId11" Type="http://schemas.openxmlformats.org/officeDocument/2006/relationships/slide" Target="slides/slide5.xml"/><Relationship Id="rId33" Type="http://schemas.openxmlformats.org/officeDocument/2006/relationships/font" Target="fonts/Gudea-bold.fntdata"/><Relationship Id="rId10" Type="http://schemas.openxmlformats.org/officeDocument/2006/relationships/slide" Target="slides/slide4.xml"/><Relationship Id="rId32" Type="http://schemas.openxmlformats.org/officeDocument/2006/relationships/font" Target="fonts/Gudea-regular.fntdata"/><Relationship Id="rId13" Type="http://schemas.openxmlformats.org/officeDocument/2006/relationships/slide" Target="slides/slide7.xml"/><Relationship Id="rId35" Type="http://schemas.openxmlformats.org/officeDocument/2006/relationships/font" Target="fonts/HomemadeApple-regular.fntdata"/><Relationship Id="rId12" Type="http://schemas.openxmlformats.org/officeDocument/2006/relationships/slide" Target="slides/slide6.xml"/><Relationship Id="rId34" Type="http://schemas.openxmlformats.org/officeDocument/2006/relationships/font" Target="fonts/Gudea-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fd10590fe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g2fd10590fea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0c4007c9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30c4007c9be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30c4007c9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g30c4007c9be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30c8b4a34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g30c8b4a34f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fd10590fe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g2fd10590fe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15.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2.png"/><Relationship Id="rId12" Type="http://schemas.openxmlformats.org/officeDocument/2006/relationships/image" Target="../media/image4.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1.png"/><Relationship Id="rId7" Type="http://schemas.openxmlformats.org/officeDocument/2006/relationships/hyperlink" Target="https://twitter.com/SlidesManiaSM/" TargetMode="External"/><Relationship Id="rId8"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20" name="Shape 20"/>
        <p:cNvGrpSpPr/>
        <p:nvPr/>
      </p:nvGrpSpPr>
      <p:grpSpPr>
        <a:xfrm>
          <a:off x="0" y="0"/>
          <a:ext cx="0" cy="0"/>
          <a:chOff x="0" y="0"/>
          <a:chExt cx="0" cy="0"/>
        </a:xfrm>
      </p:grpSpPr>
      <p:sp>
        <p:nvSpPr>
          <p:cNvPr id="21" name="Google Shape;21;p27"/>
          <p:cNvSpPr txBox="1"/>
          <p:nvPr>
            <p:ph type="title"/>
          </p:nvPr>
        </p:nvSpPr>
        <p:spPr>
          <a:xfrm>
            <a:off x="415600" y="2574580"/>
            <a:ext cx="11360700" cy="12306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22" name="Google Shape;22;p27"/>
          <p:cNvSpPr txBox="1"/>
          <p:nvPr>
            <p:ph idx="1" type="subTitle"/>
          </p:nvPr>
        </p:nvSpPr>
        <p:spPr>
          <a:xfrm>
            <a:off x="432800" y="5715300"/>
            <a:ext cx="11379900" cy="717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1900"/>
              <a:buNone/>
              <a:defRPr/>
            </a:lvl1pPr>
            <a:lvl2pPr lvl="1" algn="ctr">
              <a:lnSpc>
                <a:spcPct val="115000"/>
              </a:lnSpc>
              <a:spcBef>
                <a:spcPts val="2100"/>
              </a:spcBef>
              <a:spcAft>
                <a:spcPts val="0"/>
              </a:spcAft>
              <a:buSzPts val="1900"/>
              <a:buNone/>
              <a:defRPr/>
            </a:lvl2pPr>
            <a:lvl3pPr lvl="2" algn="ctr">
              <a:lnSpc>
                <a:spcPct val="115000"/>
              </a:lnSpc>
              <a:spcBef>
                <a:spcPts val="2100"/>
              </a:spcBef>
              <a:spcAft>
                <a:spcPts val="0"/>
              </a:spcAft>
              <a:buSzPts val="1900"/>
              <a:buNone/>
              <a:defRPr/>
            </a:lvl3pPr>
            <a:lvl4pPr lvl="3" algn="ctr">
              <a:lnSpc>
                <a:spcPct val="115000"/>
              </a:lnSpc>
              <a:spcBef>
                <a:spcPts val="2100"/>
              </a:spcBef>
              <a:spcAft>
                <a:spcPts val="0"/>
              </a:spcAft>
              <a:buSzPts val="1900"/>
              <a:buNone/>
              <a:defRPr/>
            </a:lvl4pPr>
            <a:lvl5pPr lvl="4" algn="ctr">
              <a:lnSpc>
                <a:spcPct val="115000"/>
              </a:lnSpc>
              <a:spcBef>
                <a:spcPts val="2100"/>
              </a:spcBef>
              <a:spcAft>
                <a:spcPts val="0"/>
              </a:spcAft>
              <a:buSzPts val="1900"/>
              <a:buNone/>
              <a:defRPr/>
            </a:lvl5pPr>
            <a:lvl6pPr lvl="5" algn="ctr">
              <a:lnSpc>
                <a:spcPct val="115000"/>
              </a:lnSpc>
              <a:spcBef>
                <a:spcPts val="2100"/>
              </a:spcBef>
              <a:spcAft>
                <a:spcPts val="0"/>
              </a:spcAft>
              <a:buSzPts val="1900"/>
              <a:buNone/>
              <a:defRPr/>
            </a:lvl6pPr>
            <a:lvl7pPr lvl="6" algn="ctr">
              <a:lnSpc>
                <a:spcPct val="115000"/>
              </a:lnSpc>
              <a:spcBef>
                <a:spcPts val="2100"/>
              </a:spcBef>
              <a:spcAft>
                <a:spcPts val="0"/>
              </a:spcAft>
              <a:buSzPts val="1900"/>
              <a:buNone/>
              <a:defRPr/>
            </a:lvl7pPr>
            <a:lvl8pPr lvl="7" algn="ctr">
              <a:lnSpc>
                <a:spcPct val="115000"/>
              </a:lnSpc>
              <a:spcBef>
                <a:spcPts val="2100"/>
              </a:spcBef>
              <a:spcAft>
                <a:spcPts val="0"/>
              </a:spcAft>
              <a:buSzPts val="1900"/>
              <a:buNone/>
              <a:defRPr/>
            </a:lvl8pPr>
            <a:lvl9pPr lvl="8" algn="ctr">
              <a:lnSpc>
                <a:spcPct val="115000"/>
              </a:lnSpc>
              <a:spcBef>
                <a:spcPts val="2100"/>
              </a:spcBef>
              <a:spcAft>
                <a:spcPts val="2100"/>
              </a:spcAft>
              <a:buSzPts val="1900"/>
              <a:buNone/>
              <a:defRPr/>
            </a:lvl9pPr>
          </a:lstStyle>
          <a:p/>
        </p:txBody>
      </p:sp>
      <p:grpSp>
        <p:nvGrpSpPr>
          <p:cNvPr id="23" name="Google Shape;23;p27"/>
          <p:cNvGrpSpPr/>
          <p:nvPr/>
        </p:nvGrpSpPr>
        <p:grpSpPr>
          <a:xfrm>
            <a:off x="20139" y="24298"/>
            <a:ext cx="12151611" cy="6809392"/>
            <a:chOff x="2084069" y="791527"/>
            <a:chExt cx="8002905" cy="5671185"/>
          </a:xfrm>
        </p:grpSpPr>
        <p:grpSp>
          <p:nvGrpSpPr>
            <p:cNvPr id="24" name="Google Shape;24;p27"/>
            <p:cNvGrpSpPr/>
            <p:nvPr/>
          </p:nvGrpSpPr>
          <p:grpSpPr>
            <a:xfrm>
              <a:off x="2097404" y="791527"/>
              <a:ext cx="3553777" cy="5659755"/>
              <a:chOff x="2097404" y="791527"/>
              <a:chExt cx="3553777" cy="5659755"/>
            </a:xfrm>
          </p:grpSpPr>
          <p:sp>
            <p:nvSpPr>
              <p:cNvPr id="25" name="Google Shape;25;p27"/>
              <p:cNvSpPr/>
              <p:nvPr/>
            </p:nvSpPr>
            <p:spPr>
              <a:xfrm>
                <a:off x="2099309" y="2951797"/>
                <a:ext cx="1691640" cy="3499484"/>
              </a:xfrm>
              <a:custGeom>
                <a:rect b="b" l="l" r="r" t="t"/>
                <a:pathLst>
                  <a:path extrusionOk="0" h="3499484" w="1691640">
                    <a:moveTo>
                      <a:pt x="0" y="11430"/>
                    </a:moveTo>
                    <a:cubicBezTo>
                      <a:pt x="723900" y="470535"/>
                      <a:pt x="1180148" y="1108710"/>
                      <a:pt x="1393508" y="1963103"/>
                    </a:cubicBezTo>
                    <a:cubicBezTo>
                      <a:pt x="1460183" y="2228850"/>
                      <a:pt x="1500188" y="2493645"/>
                      <a:pt x="1539240" y="2748915"/>
                    </a:cubicBezTo>
                    <a:cubicBezTo>
                      <a:pt x="1579245" y="3008948"/>
                      <a:pt x="1617345" y="3260408"/>
                      <a:pt x="1680210" y="3499485"/>
                    </a:cubicBezTo>
                    <a:lnTo>
                      <a:pt x="1691640" y="3499485"/>
                    </a:lnTo>
                    <a:cubicBezTo>
                      <a:pt x="1628775" y="3260408"/>
                      <a:pt x="1589723" y="3007995"/>
                      <a:pt x="1550670" y="2747963"/>
                    </a:cubicBezTo>
                    <a:cubicBezTo>
                      <a:pt x="1511618" y="2492692"/>
                      <a:pt x="1471613" y="2227898"/>
                      <a:pt x="1404938" y="1962150"/>
                    </a:cubicBezTo>
                    <a:cubicBezTo>
                      <a:pt x="1190625" y="1102043"/>
                      <a:pt x="730568" y="460058"/>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27"/>
              <p:cNvSpPr/>
              <p:nvPr/>
            </p:nvSpPr>
            <p:spPr>
              <a:xfrm>
                <a:off x="2099309" y="2794634"/>
                <a:ext cx="1383030" cy="3656647"/>
              </a:xfrm>
              <a:custGeom>
                <a:rect b="b" l="l" r="r" t="t"/>
                <a:pathLst>
                  <a:path extrusionOk="0" h="3656647" w="1383030">
                    <a:moveTo>
                      <a:pt x="0" y="11430"/>
                    </a:moveTo>
                    <a:cubicBezTo>
                      <a:pt x="32385" y="34290"/>
                      <a:pt x="62865" y="56197"/>
                      <a:pt x="93345" y="80010"/>
                    </a:cubicBezTo>
                    <a:cubicBezTo>
                      <a:pt x="750570" y="581025"/>
                      <a:pt x="1113473" y="1255395"/>
                      <a:pt x="1235393" y="2204085"/>
                    </a:cubicBezTo>
                    <a:cubicBezTo>
                      <a:pt x="1263968" y="2429828"/>
                      <a:pt x="1278255" y="2653665"/>
                      <a:pt x="1292543" y="2869883"/>
                    </a:cubicBezTo>
                    <a:cubicBezTo>
                      <a:pt x="1309688" y="3142298"/>
                      <a:pt x="1326833" y="3406140"/>
                      <a:pt x="1371600" y="3656648"/>
                    </a:cubicBezTo>
                    <a:lnTo>
                      <a:pt x="1383030" y="3656648"/>
                    </a:lnTo>
                    <a:cubicBezTo>
                      <a:pt x="1338263" y="3407092"/>
                      <a:pt x="1321118" y="3142298"/>
                      <a:pt x="1303973" y="2869883"/>
                    </a:cubicBezTo>
                    <a:cubicBezTo>
                      <a:pt x="1290638" y="2653665"/>
                      <a:pt x="1276350" y="2429828"/>
                      <a:pt x="1246823" y="2203133"/>
                    </a:cubicBezTo>
                    <a:cubicBezTo>
                      <a:pt x="1124903" y="1253490"/>
                      <a:pt x="761048" y="577215"/>
                      <a:pt x="101918" y="74295"/>
                    </a:cubicBezTo>
                    <a:cubicBezTo>
                      <a:pt x="69533" y="49530"/>
                      <a:pt x="35243" y="24765"/>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27"/>
              <p:cNvSpPr/>
              <p:nvPr/>
            </p:nvSpPr>
            <p:spPr>
              <a:xfrm>
                <a:off x="2098356" y="2591752"/>
                <a:ext cx="1102042" cy="3858577"/>
              </a:xfrm>
              <a:custGeom>
                <a:rect b="b" l="l" r="r" t="t"/>
                <a:pathLst>
                  <a:path extrusionOk="0" h="3858577" w="1102042">
                    <a:moveTo>
                      <a:pt x="953" y="12382"/>
                    </a:moveTo>
                    <a:cubicBezTo>
                      <a:pt x="92393" y="80963"/>
                      <a:pt x="177165" y="152400"/>
                      <a:pt x="252413" y="224790"/>
                    </a:cubicBezTo>
                    <a:cubicBezTo>
                      <a:pt x="972503" y="917257"/>
                      <a:pt x="1077278" y="1797367"/>
                      <a:pt x="1088708" y="2486978"/>
                    </a:cubicBezTo>
                    <a:cubicBezTo>
                      <a:pt x="1091565" y="2678430"/>
                      <a:pt x="1086803" y="2867978"/>
                      <a:pt x="1082040" y="3051810"/>
                    </a:cubicBezTo>
                    <a:cubicBezTo>
                      <a:pt x="1074420" y="3330892"/>
                      <a:pt x="1067753" y="3602355"/>
                      <a:pt x="1090613" y="3858578"/>
                    </a:cubicBezTo>
                    <a:lnTo>
                      <a:pt x="1102043" y="3858578"/>
                    </a:lnTo>
                    <a:cubicBezTo>
                      <a:pt x="1079183" y="3602355"/>
                      <a:pt x="1085850" y="3330892"/>
                      <a:pt x="1093470" y="3051810"/>
                    </a:cubicBezTo>
                    <a:cubicBezTo>
                      <a:pt x="1098233" y="2867978"/>
                      <a:pt x="1102995" y="2678430"/>
                      <a:pt x="1100138" y="2486978"/>
                    </a:cubicBezTo>
                    <a:cubicBezTo>
                      <a:pt x="1088708" y="1795463"/>
                      <a:pt x="982980" y="913447"/>
                      <a:pt x="260985" y="219075"/>
                    </a:cubicBezTo>
                    <a:cubicBezTo>
                      <a:pt x="182880" y="143827"/>
                      <a:pt x="95250" y="70485"/>
                      <a:pt x="0" y="0"/>
                    </a:cubicBezTo>
                    <a:lnTo>
                      <a:pt x="0" y="12382"/>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27"/>
              <p:cNvSpPr/>
              <p:nvPr/>
            </p:nvSpPr>
            <p:spPr>
              <a:xfrm>
                <a:off x="2099309" y="2342197"/>
                <a:ext cx="991252" cy="4109084"/>
              </a:xfrm>
              <a:custGeom>
                <a:rect b="b" l="l" r="r" t="t"/>
                <a:pathLst>
                  <a:path extrusionOk="0" h="4109084" w="991252">
                    <a:moveTo>
                      <a:pt x="0" y="12383"/>
                    </a:moveTo>
                    <a:cubicBezTo>
                      <a:pt x="164783" y="140018"/>
                      <a:pt x="305753" y="274320"/>
                      <a:pt x="420053" y="415290"/>
                    </a:cubicBezTo>
                    <a:cubicBezTo>
                      <a:pt x="1007745" y="1140143"/>
                      <a:pt x="1018223" y="2034540"/>
                      <a:pt x="951548" y="2815590"/>
                    </a:cubicBezTo>
                    <a:cubicBezTo>
                      <a:pt x="938213" y="2974658"/>
                      <a:pt x="920115" y="3132773"/>
                      <a:pt x="902018" y="3286125"/>
                    </a:cubicBezTo>
                    <a:cubicBezTo>
                      <a:pt x="869633" y="3570923"/>
                      <a:pt x="838200" y="3848100"/>
                      <a:pt x="837248" y="4109085"/>
                    </a:cubicBezTo>
                    <a:lnTo>
                      <a:pt x="848678" y="4109085"/>
                    </a:lnTo>
                    <a:cubicBezTo>
                      <a:pt x="849630" y="3848100"/>
                      <a:pt x="881063" y="3570923"/>
                      <a:pt x="913448" y="3286125"/>
                    </a:cubicBezTo>
                    <a:cubicBezTo>
                      <a:pt x="930593" y="3132773"/>
                      <a:pt x="948690" y="2974658"/>
                      <a:pt x="962978" y="2815590"/>
                    </a:cubicBezTo>
                    <a:cubicBezTo>
                      <a:pt x="1030605" y="2034540"/>
                      <a:pt x="1020128" y="1137285"/>
                      <a:pt x="430530" y="410528"/>
                    </a:cubicBezTo>
                    <a:cubicBezTo>
                      <a:pt x="313373" y="266700"/>
                      <a:pt x="169545" y="129540"/>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27"/>
              <p:cNvSpPr/>
              <p:nvPr/>
            </p:nvSpPr>
            <p:spPr>
              <a:xfrm>
                <a:off x="2097404" y="2052637"/>
                <a:ext cx="962652" cy="4397692"/>
              </a:xfrm>
              <a:custGeom>
                <a:rect b="b" l="l" r="r" t="t"/>
                <a:pathLst>
                  <a:path extrusionOk="0" h="4397692" w="962652">
                    <a:moveTo>
                      <a:pt x="1905" y="12383"/>
                    </a:moveTo>
                    <a:cubicBezTo>
                      <a:pt x="259080" y="207645"/>
                      <a:pt x="459105" y="419100"/>
                      <a:pt x="599123" y="644843"/>
                    </a:cubicBezTo>
                    <a:cubicBezTo>
                      <a:pt x="813435" y="991553"/>
                      <a:pt x="927735" y="1390650"/>
                      <a:pt x="948690" y="1863090"/>
                    </a:cubicBezTo>
                    <a:cubicBezTo>
                      <a:pt x="968693" y="2321243"/>
                      <a:pt x="899160" y="2786063"/>
                      <a:pt x="827723" y="3179445"/>
                    </a:cubicBezTo>
                    <a:cubicBezTo>
                      <a:pt x="803910" y="3312795"/>
                      <a:pt x="777240" y="3445193"/>
                      <a:pt x="751523" y="3573780"/>
                    </a:cubicBezTo>
                    <a:cubicBezTo>
                      <a:pt x="693420" y="3866198"/>
                      <a:pt x="638175" y="4141470"/>
                      <a:pt x="613410" y="4397693"/>
                    </a:cubicBezTo>
                    <a:lnTo>
                      <a:pt x="624840" y="4397693"/>
                    </a:lnTo>
                    <a:cubicBezTo>
                      <a:pt x="649605" y="4141470"/>
                      <a:pt x="704850" y="3866198"/>
                      <a:pt x="762000" y="3574733"/>
                    </a:cubicBezTo>
                    <a:cubicBezTo>
                      <a:pt x="787718" y="3446145"/>
                      <a:pt x="813435" y="3313748"/>
                      <a:pt x="838200" y="3180398"/>
                    </a:cubicBezTo>
                    <a:cubicBezTo>
                      <a:pt x="909638" y="2786063"/>
                      <a:pt x="979170" y="2322195"/>
                      <a:pt x="959168" y="1863090"/>
                    </a:cubicBezTo>
                    <a:cubicBezTo>
                      <a:pt x="938213" y="1388745"/>
                      <a:pt x="823913" y="989647"/>
                      <a:pt x="608648" y="641033"/>
                    </a:cubicBezTo>
                    <a:cubicBezTo>
                      <a:pt x="466725" y="412433"/>
                      <a:pt x="262890" y="197167"/>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27"/>
              <p:cNvSpPr/>
              <p:nvPr/>
            </p:nvSpPr>
            <p:spPr>
              <a:xfrm>
                <a:off x="2099309" y="1732597"/>
                <a:ext cx="996200" cy="4718684"/>
              </a:xfrm>
              <a:custGeom>
                <a:rect b="b" l="l" r="r" t="t"/>
                <a:pathLst>
                  <a:path extrusionOk="0" h="4718684" w="996200">
                    <a:moveTo>
                      <a:pt x="0" y="12383"/>
                    </a:moveTo>
                    <a:cubicBezTo>
                      <a:pt x="363855" y="277178"/>
                      <a:pt x="629603" y="579120"/>
                      <a:pt x="779145" y="906780"/>
                    </a:cubicBezTo>
                    <a:cubicBezTo>
                      <a:pt x="1151573" y="1729740"/>
                      <a:pt x="948690" y="2675573"/>
                      <a:pt x="708660" y="3573780"/>
                    </a:cubicBezTo>
                    <a:lnTo>
                      <a:pt x="617220" y="3904298"/>
                    </a:lnTo>
                    <a:cubicBezTo>
                      <a:pt x="536258" y="4192905"/>
                      <a:pt x="460058" y="4464368"/>
                      <a:pt x="413385" y="4718685"/>
                    </a:cubicBezTo>
                    <a:lnTo>
                      <a:pt x="424815" y="4718685"/>
                    </a:lnTo>
                    <a:cubicBezTo>
                      <a:pt x="471488" y="4465320"/>
                      <a:pt x="547688" y="4193858"/>
                      <a:pt x="628650" y="3906203"/>
                    </a:cubicBezTo>
                    <a:lnTo>
                      <a:pt x="720090" y="3575685"/>
                    </a:lnTo>
                    <a:cubicBezTo>
                      <a:pt x="960120" y="2676525"/>
                      <a:pt x="1163955" y="1729740"/>
                      <a:pt x="790575" y="904875"/>
                    </a:cubicBezTo>
                    <a:cubicBezTo>
                      <a:pt x="639128" y="573405"/>
                      <a:pt x="368618" y="267653"/>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27"/>
              <p:cNvSpPr/>
              <p:nvPr/>
            </p:nvSpPr>
            <p:spPr>
              <a:xfrm>
                <a:off x="2099309" y="1394460"/>
                <a:ext cx="1077267" cy="5056822"/>
              </a:xfrm>
              <a:custGeom>
                <a:rect b="b" l="l" r="r" t="t"/>
                <a:pathLst>
                  <a:path extrusionOk="0" h="5056822" w="1077267">
                    <a:moveTo>
                      <a:pt x="0" y="11430"/>
                    </a:moveTo>
                    <a:cubicBezTo>
                      <a:pt x="53340" y="47625"/>
                      <a:pt x="105728" y="84773"/>
                      <a:pt x="155258" y="122873"/>
                    </a:cubicBezTo>
                    <a:cubicBezTo>
                      <a:pt x="562928" y="432435"/>
                      <a:pt x="842010" y="800100"/>
                      <a:pt x="962025" y="1186815"/>
                    </a:cubicBezTo>
                    <a:cubicBezTo>
                      <a:pt x="1226820" y="2039303"/>
                      <a:pt x="941070" y="2995613"/>
                      <a:pt x="598170" y="3981450"/>
                    </a:cubicBezTo>
                    <a:cubicBezTo>
                      <a:pt x="598170" y="3981450"/>
                      <a:pt x="500063" y="4259580"/>
                      <a:pt x="500063" y="4259580"/>
                    </a:cubicBezTo>
                    <a:cubicBezTo>
                      <a:pt x="400050" y="4541520"/>
                      <a:pt x="304800" y="4808220"/>
                      <a:pt x="238125" y="5056823"/>
                    </a:cubicBezTo>
                    <a:lnTo>
                      <a:pt x="249555" y="5056823"/>
                    </a:lnTo>
                    <a:cubicBezTo>
                      <a:pt x="317183" y="4808220"/>
                      <a:pt x="411480" y="4543425"/>
                      <a:pt x="511493" y="4261485"/>
                    </a:cubicBezTo>
                    <a:lnTo>
                      <a:pt x="609600" y="3983355"/>
                    </a:lnTo>
                    <a:cubicBezTo>
                      <a:pt x="952500" y="2996565"/>
                      <a:pt x="1238250" y="2039303"/>
                      <a:pt x="973455" y="1184910"/>
                    </a:cubicBezTo>
                    <a:cubicBezTo>
                      <a:pt x="852488" y="797243"/>
                      <a:pt x="572453" y="427673"/>
                      <a:pt x="163830" y="117157"/>
                    </a:cubicBezTo>
                    <a:cubicBezTo>
                      <a:pt x="111443" y="77152"/>
                      <a:pt x="57150" y="38100"/>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27"/>
              <p:cNvSpPr/>
              <p:nvPr/>
            </p:nvSpPr>
            <p:spPr>
              <a:xfrm>
                <a:off x="2099309" y="1051560"/>
                <a:ext cx="1199173" cy="5399722"/>
              </a:xfrm>
              <a:custGeom>
                <a:rect b="b" l="l" r="r" t="t"/>
                <a:pathLst>
                  <a:path extrusionOk="0" h="5399722" w="1199173">
                    <a:moveTo>
                      <a:pt x="0" y="10477"/>
                    </a:moveTo>
                    <a:cubicBezTo>
                      <a:pt x="221933" y="144780"/>
                      <a:pt x="416243" y="295275"/>
                      <a:pt x="581025" y="461010"/>
                    </a:cubicBezTo>
                    <a:cubicBezTo>
                      <a:pt x="886778" y="767715"/>
                      <a:pt x="1077278" y="1108710"/>
                      <a:pt x="1146810" y="1473518"/>
                    </a:cubicBezTo>
                    <a:cubicBezTo>
                      <a:pt x="1223963" y="1886903"/>
                      <a:pt x="1189673" y="2354580"/>
                      <a:pt x="1042035" y="2905125"/>
                    </a:cubicBezTo>
                    <a:cubicBezTo>
                      <a:pt x="912495" y="3387090"/>
                      <a:pt x="710565" y="3883343"/>
                      <a:pt x="496253" y="4391978"/>
                    </a:cubicBezTo>
                    <a:lnTo>
                      <a:pt x="395288" y="4630103"/>
                    </a:lnTo>
                    <a:cubicBezTo>
                      <a:pt x="280035" y="4901565"/>
                      <a:pt x="170498" y="5158740"/>
                      <a:pt x="86678" y="5399723"/>
                    </a:cubicBezTo>
                    <a:lnTo>
                      <a:pt x="99060" y="5399723"/>
                    </a:lnTo>
                    <a:cubicBezTo>
                      <a:pt x="182880" y="5159693"/>
                      <a:pt x="292418" y="4903470"/>
                      <a:pt x="407670" y="4632008"/>
                    </a:cubicBezTo>
                    <a:lnTo>
                      <a:pt x="508635" y="4393883"/>
                    </a:lnTo>
                    <a:cubicBezTo>
                      <a:pt x="721995" y="3885247"/>
                      <a:pt x="924878" y="3388995"/>
                      <a:pt x="1054418" y="2906078"/>
                    </a:cubicBezTo>
                    <a:cubicBezTo>
                      <a:pt x="1202055" y="2355533"/>
                      <a:pt x="1236345" y="1886903"/>
                      <a:pt x="1159193" y="1472565"/>
                    </a:cubicBezTo>
                    <a:cubicBezTo>
                      <a:pt x="1089660" y="1105853"/>
                      <a:pt x="899160" y="763905"/>
                      <a:pt x="591503" y="456248"/>
                    </a:cubicBezTo>
                    <a:cubicBezTo>
                      <a:pt x="423863" y="288607"/>
                      <a:pt x="226695" y="136207"/>
                      <a:pt x="953" y="0"/>
                    </a:cubicBezTo>
                    <a:lnTo>
                      <a:pt x="953" y="10477"/>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27"/>
              <p:cNvSpPr/>
              <p:nvPr/>
            </p:nvSpPr>
            <p:spPr>
              <a:xfrm>
                <a:off x="2099309" y="793432"/>
                <a:ext cx="1347944" cy="5599747"/>
              </a:xfrm>
              <a:custGeom>
                <a:rect b="b" l="l" r="r" t="t"/>
                <a:pathLst>
                  <a:path extrusionOk="0" h="5599747" w="1347944">
                    <a:moveTo>
                      <a:pt x="0" y="5599748"/>
                    </a:moveTo>
                    <a:cubicBezTo>
                      <a:pt x="111443" y="5334000"/>
                      <a:pt x="247650" y="5055870"/>
                      <a:pt x="388620" y="4767263"/>
                    </a:cubicBezTo>
                    <a:lnTo>
                      <a:pt x="413385" y="4716780"/>
                    </a:lnTo>
                    <a:cubicBezTo>
                      <a:pt x="906780" y="3702368"/>
                      <a:pt x="1417320" y="2652713"/>
                      <a:pt x="1340168" y="1677353"/>
                    </a:cubicBezTo>
                    <a:cubicBezTo>
                      <a:pt x="1286828" y="1014413"/>
                      <a:pt x="858203" y="421958"/>
                      <a:pt x="130493" y="0"/>
                    </a:cubicBezTo>
                    <a:lnTo>
                      <a:pt x="112395" y="0"/>
                    </a:lnTo>
                    <a:cubicBezTo>
                      <a:pt x="844868" y="421005"/>
                      <a:pt x="1275398" y="1014413"/>
                      <a:pt x="1328738" y="1678305"/>
                    </a:cubicBezTo>
                    <a:cubicBezTo>
                      <a:pt x="1405890" y="2651760"/>
                      <a:pt x="895350" y="3700463"/>
                      <a:pt x="401955" y="4714875"/>
                    </a:cubicBezTo>
                    <a:lnTo>
                      <a:pt x="377190" y="4765358"/>
                    </a:lnTo>
                    <a:cubicBezTo>
                      <a:pt x="240983" y="5044440"/>
                      <a:pt x="109538" y="5313998"/>
                      <a:pt x="0" y="5572125"/>
                    </a:cubicBezTo>
                    <a:lnTo>
                      <a:pt x="0" y="559974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27"/>
              <p:cNvSpPr/>
              <p:nvPr/>
            </p:nvSpPr>
            <p:spPr>
              <a:xfrm>
                <a:off x="2099309" y="794385"/>
                <a:ext cx="1518459" cy="5381625"/>
              </a:xfrm>
              <a:custGeom>
                <a:rect b="b" l="l" r="r" t="t"/>
                <a:pathLst>
                  <a:path extrusionOk="0" h="5381625" w="1518459">
                    <a:moveTo>
                      <a:pt x="0" y="5381625"/>
                    </a:moveTo>
                    <a:cubicBezTo>
                      <a:pt x="97155" y="5194935"/>
                      <a:pt x="201930" y="5001578"/>
                      <a:pt x="310515" y="4805363"/>
                    </a:cubicBezTo>
                    <a:lnTo>
                      <a:pt x="352425" y="4728210"/>
                    </a:lnTo>
                    <a:cubicBezTo>
                      <a:pt x="918210" y="3693795"/>
                      <a:pt x="1503998" y="2625090"/>
                      <a:pt x="1518285" y="1626870"/>
                    </a:cubicBezTo>
                    <a:cubicBezTo>
                      <a:pt x="1526858" y="1004887"/>
                      <a:pt x="1220153" y="429578"/>
                      <a:pt x="652463" y="0"/>
                    </a:cubicBezTo>
                    <a:lnTo>
                      <a:pt x="636270" y="0"/>
                    </a:lnTo>
                    <a:cubicBezTo>
                      <a:pt x="1206818" y="428625"/>
                      <a:pt x="1515428" y="1003935"/>
                      <a:pt x="1506855" y="1626870"/>
                    </a:cubicBezTo>
                    <a:cubicBezTo>
                      <a:pt x="1492568" y="2623185"/>
                      <a:pt x="906780" y="3691890"/>
                      <a:pt x="340995" y="4724400"/>
                    </a:cubicBezTo>
                    <a:lnTo>
                      <a:pt x="299085" y="4801553"/>
                    </a:lnTo>
                    <a:cubicBezTo>
                      <a:pt x="195263" y="4991100"/>
                      <a:pt x="93345" y="5176838"/>
                      <a:pt x="0" y="5357813"/>
                    </a:cubicBezTo>
                    <a:lnTo>
                      <a:pt x="0" y="538162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27"/>
              <p:cNvSpPr/>
              <p:nvPr/>
            </p:nvSpPr>
            <p:spPr>
              <a:xfrm>
                <a:off x="2099309" y="791527"/>
                <a:ext cx="1700952" cy="5245417"/>
              </a:xfrm>
              <a:custGeom>
                <a:rect b="b" l="l" r="r" t="t"/>
                <a:pathLst>
                  <a:path extrusionOk="0" h="5245417" w="1700952">
                    <a:moveTo>
                      <a:pt x="0" y="5245418"/>
                    </a:moveTo>
                    <a:cubicBezTo>
                      <a:pt x="74295" y="5119688"/>
                      <a:pt x="150495" y="4992053"/>
                      <a:pt x="228600" y="4862513"/>
                    </a:cubicBezTo>
                    <a:lnTo>
                      <a:pt x="241935" y="4839653"/>
                    </a:lnTo>
                    <a:lnTo>
                      <a:pt x="304800" y="4735830"/>
                    </a:lnTo>
                    <a:cubicBezTo>
                      <a:pt x="937260" y="3688080"/>
                      <a:pt x="1591628" y="2605088"/>
                      <a:pt x="1691640" y="1579245"/>
                    </a:cubicBezTo>
                    <a:cubicBezTo>
                      <a:pt x="1748790" y="981075"/>
                      <a:pt x="1542098" y="436245"/>
                      <a:pt x="1093470" y="0"/>
                    </a:cubicBezTo>
                    <a:lnTo>
                      <a:pt x="1079183" y="0"/>
                    </a:lnTo>
                    <a:cubicBezTo>
                      <a:pt x="1529715" y="437198"/>
                      <a:pt x="1737360" y="981075"/>
                      <a:pt x="1680210" y="1580198"/>
                    </a:cubicBezTo>
                    <a:cubicBezTo>
                      <a:pt x="1580198" y="2604135"/>
                      <a:pt x="925830" y="3687128"/>
                      <a:pt x="293370" y="4733925"/>
                    </a:cubicBezTo>
                    <a:lnTo>
                      <a:pt x="231458" y="4837748"/>
                    </a:lnTo>
                    <a:lnTo>
                      <a:pt x="218123" y="4860608"/>
                    </a:lnTo>
                    <a:cubicBezTo>
                      <a:pt x="143828" y="4983480"/>
                      <a:pt x="70485" y="5104448"/>
                      <a:pt x="0" y="5224463"/>
                    </a:cubicBezTo>
                    <a:lnTo>
                      <a:pt x="0" y="524541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27"/>
              <p:cNvSpPr/>
              <p:nvPr/>
            </p:nvSpPr>
            <p:spPr>
              <a:xfrm>
                <a:off x="2099309" y="793432"/>
                <a:ext cx="1888698" cy="5149215"/>
              </a:xfrm>
              <a:custGeom>
                <a:rect b="b" l="l" r="r" t="t"/>
                <a:pathLst>
                  <a:path extrusionOk="0" h="5149215" w="1888698">
                    <a:moveTo>
                      <a:pt x="0" y="5149215"/>
                    </a:moveTo>
                    <a:cubicBezTo>
                      <a:pt x="55245" y="5064443"/>
                      <a:pt x="110490" y="4979670"/>
                      <a:pt x="165735" y="4894898"/>
                    </a:cubicBezTo>
                    <a:lnTo>
                      <a:pt x="268605" y="4736783"/>
                    </a:lnTo>
                    <a:cubicBezTo>
                      <a:pt x="962025" y="3677603"/>
                      <a:pt x="1679258" y="2582228"/>
                      <a:pt x="1858328" y="1534478"/>
                    </a:cubicBezTo>
                    <a:cubicBezTo>
                      <a:pt x="1954530" y="963930"/>
                      <a:pt x="1821180" y="434340"/>
                      <a:pt x="1472565" y="0"/>
                    </a:cubicBezTo>
                    <a:lnTo>
                      <a:pt x="1458278" y="0"/>
                    </a:lnTo>
                    <a:cubicBezTo>
                      <a:pt x="1807845" y="433388"/>
                      <a:pt x="1942148" y="962025"/>
                      <a:pt x="1845945" y="1533525"/>
                    </a:cubicBezTo>
                    <a:cubicBezTo>
                      <a:pt x="1667828" y="2580323"/>
                      <a:pt x="951548" y="3674745"/>
                      <a:pt x="258128" y="4733925"/>
                    </a:cubicBezTo>
                    <a:lnTo>
                      <a:pt x="155258" y="4892040"/>
                    </a:lnTo>
                    <a:cubicBezTo>
                      <a:pt x="103823" y="4971098"/>
                      <a:pt x="51435" y="5050155"/>
                      <a:pt x="0" y="5130165"/>
                    </a:cubicBezTo>
                    <a:lnTo>
                      <a:pt x="0" y="514921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27"/>
              <p:cNvSpPr/>
              <p:nvPr/>
            </p:nvSpPr>
            <p:spPr>
              <a:xfrm>
                <a:off x="2098356" y="793432"/>
                <a:ext cx="2079096" cy="5084444"/>
              </a:xfrm>
              <a:custGeom>
                <a:rect b="b" l="l" r="r" t="t"/>
                <a:pathLst>
                  <a:path extrusionOk="0" h="5084444" w="2079096">
                    <a:moveTo>
                      <a:pt x="953" y="5084445"/>
                    </a:moveTo>
                    <a:cubicBezTo>
                      <a:pt x="31433" y="5039678"/>
                      <a:pt x="63818" y="4994910"/>
                      <a:pt x="96203" y="4949190"/>
                    </a:cubicBezTo>
                    <a:lnTo>
                      <a:pt x="238125" y="4746308"/>
                    </a:lnTo>
                    <a:cubicBezTo>
                      <a:pt x="989648" y="3673793"/>
                      <a:pt x="1767840" y="2565083"/>
                      <a:pt x="2018348" y="1492568"/>
                    </a:cubicBezTo>
                    <a:cubicBezTo>
                      <a:pt x="2145983" y="944880"/>
                      <a:pt x="2071688" y="430530"/>
                      <a:pt x="1803083" y="0"/>
                    </a:cubicBezTo>
                    <a:lnTo>
                      <a:pt x="1790700" y="0"/>
                    </a:lnTo>
                    <a:cubicBezTo>
                      <a:pt x="2059305" y="429578"/>
                      <a:pt x="2134553" y="943927"/>
                      <a:pt x="2006918" y="1490663"/>
                    </a:cubicBezTo>
                    <a:cubicBezTo>
                      <a:pt x="1755458" y="2561273"/>
                      <a:pt x="978218" y="3669983"/>
                      <a:pt x="226695" y="4741545"/>
                    </a:cubicBezTo>
                    <a:lnTo>
                      <a:pt x="84773" y="4944428"/>
                    </a:lnTo>
                    <a:cubicBezTo>
                      <a:pt x="56198" y="4985385"/>
                      <a:pt x="27622" y="5025390"/>
                      <a:pt x="0" y="5065395"/>
                    </a:cubicBezTo>
                    <a:lnTo>
                      <a:pt x="0" y="508444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27"/>
              <p:cNvSpPr/>
              <p:nvPr/>
            </p:nvSpPr>
            <p:spPr>
              <a:xfrm>
                <a:off x="2098356" y="793432"/>
                <a:ext cx="2265462" cy="5037772"/>
              </a:xfrm>
              <a:custGeom>
                <a:rect b="b" l="l" r="r" t="t"/>
                <a:pathLst>
                  <a:path extrusionOk="0" h="5037772" w="2265462">
                    <a:moveTo>
                      <a:pt x="953" y="5037773"/>
                    </a:moveTo>
                    <a:cubicBezTo>
                      <a:pt x="10478" y="5024438"/>
                      <a:pt x="20003" y="5011103"/>
                      <a:pt x="30480" y="4997768"/>
                    </a:cubicBezTo>
                    <a:lnTo>
                      <a:pt x="207645" y="4759643"/>
                    </a:lnTo>
                    <a:cubicBezTo>
                      <a:pt x="1014413" y="3672840"/>
                      <a:pt x="1849755" y="2548890"/>
                      <a:pt x="2167890" y="1453515"/>
                    </a:cubicBezTo>
                    <a:cubicBezTo>
                      <a:pt x="2320290" y="925830"/>
                      <a:pt x="2293620" y="424815"/>
                      <a:pt x="2091690" y="0"/>
                    </a:cubicBezTo>
                    <a:lnTo>
                      <a:pt x="2078355" y="0"/>
                    </a:lnTo>
                    <a:cubicBezTo>
                      <a:pt x="2281238" y="423863"/>
                      <a:pt x="2307908" y="924877"/>
                      <a:pt x="2155508" y="1452563"/>
                    </a:cubicBezTo>
                    <a:cubicBezTo>
                      <a:pt x="1838325" y="2546985"/>
                      <a:pt x="1002983" y="3669983"/>
                      <a:pt x="196215" y="4756785"/>
                    </a:cubicBezTo>
                    <a:lnTo>
                      <a:pt x="19050" y="4994910"/>
                    </a:lnTo>
                    <a:cubicBezTo>
                      <a:pt x="12383" y="5003483"/>
                      <a:pt x="6668" y="5012055"/>
                      <a:pt x="0" y="5020628"/>
                    </a:cubicBezTo>
                    <a:lnTo>
                      <a:pt x="0" y="50377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27"/>
              <p:cNvSpPr/>
              <p:nvPr/>
            </p:nvSpPr>
            <p:spPr>
              <a:xfrm>
                <a:off x="2099309" y="793432"/>
                <a:ext cx="2447394" cy="5005387"/>
              </a:xfrm>
              <a:custGeom>
                <a:rect b="b" l="l" r="r" t="t"/>
                <a:pathLst>
                  <a:path extrusionOk="0" h="5005387" w="2447394">
                    <a:moveTo>
                      <a:pt x="0" y="5005388"/>
                    </a:moveTo>
                    <a:cubicBezTo>
                      <a:pt x="58103" y="4931093"/>
                      <a:pt x="179070" y="4775835"/>
                      <a:pt x="179070" y="4775835"/>
                    </a:cubicBezTo>
                    <a:cubicBezTo>
                      <a:pt x="1039178" y="3674745"/>
                      <a:pt x="1927860" y="2535555"/>
                      <a:pt x="2307908" y="1418273"/>
                    </a:cubicBezTo>
                    <a:cubicBezTo>
                      <a:pt x="2481263" y="907733"/>
                      <a:pt x="2492693" y="419100"/>
                      <a:pt x="2344103" y="0"/>
                    </a:cubicBezTo>
                    <a:lnTo>
                      <a:pt x="2331720" y="0"/>
                    </a:lnTo>
                    <a:cubicBezTo>
                      <a:pt x="2481263" y="418147"/>
                      <a:pt x="2468880" y="906780"/>
                      <a:pt x="2296478" y="1416368"/>
                    </a:cubicBezTo>
                    <a:cubicBezTo>
                      <a:pt x="1916430" y="2532698"/>
                      <a:pt x="1027748" y="3670935"/>
                      <a:pt x="168593" y="4772025"/>
                    </a:cubicBezTo>
                    <a:cubicBezTo>
                      <a:pt x="168593" y="4772025"/>
                      <a:pt x="60960" y="4910138"/>
                      <a:pt x="0" y="4988243"/>
                    </a:cubicBezTo>
                    <a:lnTo>
                      <a:pt x="0" y="500538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27"/>
              <p:cNvSpPr/>
              <p:nvPr/>
            </p:nvSpPr>
            <p:spPr>
              <a:xfrm>
                <a:off x="2099309" y="793432"/>
                <a:ext cx="2647690" cy="4982527"/>
              </a:xfrm>
              <a:custGeom>
                <a:rect b="b" l="l" r="r" t="t"/>
                <a:pathLst>
                  <a:path extrusionOk="0" h="4982527" w="2647690">
                    <a:moveTo>
                      <a:pt x="0" y="4982528"/>
                    </a:moveTo>
                    <a:cubicBezTo>
                      <a:pt x="66675" y="4900613"/>
                      <a:pt x="147638" y="4801553"/>
                      <a:pt x="147638" y="4801553"/>
                    </a:cubicBezTo>
                    <a:cubicBezTo>
                      <a:pt x="1058228" y="3683318"/>
                      <a:pt x="1999298" y="2526983"/>
                      <a:pt x="2436495" y="1385888"/>
                    </a:cubicBezTo>
                    <a:cubicBezTo>
                      <a:pt x="2639378" y="856298"/>
                      <a:pt x="2696528" y="390525"/>
                      <a:pt x="2606040" y="0"/>
                    </a:cubicBezTo>
                    <a:lnTo>
                      <a:pt x="2594610" y="0"/>
                    </a:lnTo>
                    <a:cubicBezTo>
                      <a:pt x="2685098" y="389572"/>
                      <a:pt x="2627948" y="855345"/>
                      <a:pt x="2426018" y="1383983"/>
                    </a:cubicBezTo>
                    <a:cubicBezTo>
                      <a:pt x="1988820" y="2524125"/>
                      <a:pt x="1047750" y="3679508"/>
                      <a:pt x="137160" y="4797743"/>
                    </a:cubicBezTo>
                    <a:cubicBezTo>
                      <a:pt x="137160" y="4797743"/>
                      <a:pt x="63818" y="4887278"/>
                      <a:pt x="0" y="4966335"/>
                    </a:cubicBezTo>
                    <a:lnTo>
                      <a:pt x="0" y="498252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27"/>
              <p:cNvSpPr/>
              <p:nvPr/>
            </p:nvSpPr>
            <p:spPr>
              <a:xfrm>
                <a:off x="2098356" y="792480"/>
                <a:ext cx="2816579" cy="4967287"/>
              </a:xfrm>
              <a:custGeom>
                <a:rect b="b" l="l" r="r" t="t"/>
                <a:pathLst>
                  <a:path extrusionOk="0" h="4967287" w="2816579">
                    <a:moveTo>
                      <a:pt x="953" y="4967288"/>
                    </a:moveTo>
                    <a:cubicBezTo>
                      <a:pt x="64770" y="4892040"/>
                      <a:pt x="126683" y="4817745"/>
                      <a:pt x="126683" y="4817745"/>
                    </a:cubicBezTo>
                    <a:cubicBezTo>
                      <a:pt x="1081088" y="3687128"/>
                      <a:pt x="2067878" y="2517458"/>
                      <a:pt x="2557463" y="1357313"/>
                    </a:cubicBezTo>
                    <a:cubicBezTo>
                      <a:pt x="2773680" y="842962"/>
                      <a:pt x="2855595" y="385762"/>
                      <a:pt x="2799398" y="0"/>
                    </a:cubicBezTo>
                    <a:lnTo>
                      <a:pt x="2787968" y="0"/>
                    </a:lnTo>
                    <a:cubicBezTo>
                      <a:pt x="2843213" y="385762"/>
                      <a:pt x="2762250" y="841058"/>
                      <a:pt x="2546033" y="1355408"/>
                    </a:cubicBezTo>
                    <a:cubicBezTo>
                      <a:pt x="2057400" y="2515553"/>
                      <a:pt x="1070610" y="3684270"/>
                      <a:pt x="116205" y="4813935"/>
                    </a:cubicBezTo>
                    <a:cubicBezTo>
                      <a:pt x="116205" y="4813935"/>
                      <a:pt x="60008" y="4879658"/>
                      <a:pt x="0" y="4951095"/>
                    </a:cubicBezTo>
                    <a:lnTo>
                      <a:pt x="0" y="496728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27"/>
              <p:cNvSpPr/>
              <p:nvPr/>
            </p:nvSpPr>
            <p:spPr>
              <a:xfrm>
                <a:off x="2099309" y="792480"/>
                <a:ext cx="2970507" cy="4956809"/>
              </a:xfrm>
              <a:custGeom>
                <a:rect b="b" l="l" r="r" t="t"/>
                <a:pathLst>
                  <a:path extrusionOk="0" h="4956809" w="2970507">
                    <a:moveTo>
                      <a:pt x="0" y="4956810"/>
                    </a:moveTo>
                    <a:cubicBezTo>
                      <a:pt x="58103" y="4889183"/>
                      <a:pt x="108585" y="4832033"/>
                      <a:pt x="108585" y="4832033"/>
                    </a:cubicBezTo>
                    <a:cubicBezTo>
                      <a:pt x="1102043" y="3689985"/>
                      <a:pt x="2129790" y="2509838"/>
                      <a:pt x="2664143" y="1332548"/>
                    </a:cubicBezTo>
                    <a:cubicBezTo>
                      <a:pt x="2891790" y="830580"/>
                      <a:pt x="2993708" y="382905"/>
                      <a:pt x="2966085" y="0"/>
                    </a:cubicBezTo>
                    <a:lnTo>
                      <a:pt x="2953703" y="0"/>
                    </a:lnTo>
                    <a:cubicBezTo>
                      <a:pt x="2981325" y="381000"/>
                      <a:pt x="2879408" y="828675"/>
                      <a:pt x="2652713" y="1329690"/>
                    </a:cubicBezTo>
                    <a:cubicBezTo>
                      <a:pt x="2119313" y="2506028"/>
                      <a:pt x="1091565" y="3686175"/>
                      <a:pt x="98108" y="4827270"/>
                    </a:cubicBezTo>
                    <a:cubicBezTo>
                      <a:pt x="98108" y="4827270"/>
                      <a:pt x="53340" y="4878705"/>
                      <a:pt x="0" y="4940618"/>
                    </a:cubicBezTo>
                    <a:lnTo>
                      <a:pt x="0" y="495681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27"/>
              <p:cNvSpPr/>
              <p:nvPr/>
            </p:nvSpPr>
            <p:spPr>
              <a:xfrm>
                <a:off x="2098356" y="793432"/>
                <a:ext cx="3111006" cy="4949190"/>
              </a:xfrm>
              <a:custGeom>
                <a:rect b="b" l="l" r="r" t="t"/>
                <a:pathLst>
                  <a:path extrusionOk="0" h="4949190" w="3111006">
                    <a:moveTo>
                      <a:pt x="953" y="4949190"/>
                    </a:moveTo>
                    <a:cubicBezTo>
                      <a:pt x="47625" y="4896803"/>
                      <a:pt x="82868" y="4857750"/>
                      <a:pt x="82868" y="4857750"/>
                    </a:cubicBezTo>
                    <a:cubicBezTo>
                      <a:pt x="1115378" y="3701415"/>
                      <a:pt x="2183130" y="2506028"/>
                      <a:pt x="2760345" y="1309688"/>
                    </a:cubicBezTo>
                    <a:cubicBezTo>
                      <a:pt x="3000375" y="809625"/>
                      <a:pt x="3115628" y="381000"/>
                      <a:pt x="3110865" y="0"/>
                    </a:cubicBezTo>
                    <a:lnTo>
                      <a:pt x="3099435" y="0"/>
                    </a:lnTo>
                    <a:cubicBezTo>
                      <a:pt x="3104198" y="380047"/>
                      <a:pt x="2989898" y="808673"/>
                      <a:pt x="2749868" y="1306830"/>
                    </a:cubicBezTo>
                    <a:cubicBezTo>
                      <a:pt x="2172653" y="2502218"/>
                      <a:pt x="1104900" y="3696653"/>
                      <a:pt x="72390" y="4852988"/>
                    </a:cubicBezTo>
                    <a:cubicBezTo>
                      <a:pt x="72390" y="4852988"/>
                      <a:pt x="41910" y="4887278"/>
                      <a:pt x="0" y="4933950"/>
                    </a:cubicBezTo>
                    <a:lnTo>
                      <a:pt x="0" y="494919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27"/>
              <p:cNvSpPr/>
              <p:nvPr/>
            </p:nvSpPr>
            <p:spPr>
              <a:xfrm>
                <a:off x="2099309" y="793432"/>
                <a:ext cx="3231832" cy="4944427"/>
              </a:xfrm>
              <a:custGeom>
                <a:rect b="b" l="l" r="r" t="t"/>
                <a:pathLst>
                  <a:path extrusionOk="0" h="4944427" w="3231832">
                    <a:moveTo>
                      <a:pt x="0" y="4944428"/>
                    </a:moveTo>
                    <a:cubicBezTo>
                      <a:pt x="37148" y="4903470"/>
                      <a:pt x="62865" y="4874895"/>
                      <a:pt x="62865" y="4874895"/>
                    </a:cubicBezTo>
                    <a:cubicBezTo>
                      <a:pt x="1127760" y="3708083"/>
                      <a:pt x="2229803" y="2501265"/>
                      <a:pt x="2843213" y="1290638"/>
                    </a:cubicBezTo>
                    <a:cubicBezTo>
                      <a:pt x="3090863" y="801053"/>
                      <a:pt x="3218498" y="378143"/>
                      <a:pt x="3231833" y="0"/>
                    </a:cubicBezTo>
                    <a:lnTo>
                      <a:pt x="3220403" y="0"/>
                    </a:lnTo>
                    <a:cubicBezTo>
                      <a:pt x="3207068" y="377190"/>
                      <a:pt x="3079433" y="799148"/>
                      <a:pt x="2831783" y="1287780"/>
                    </a:cubicBezTo>
                    <a:cubicBezTo>
                      <a:pt x="2219325" y="2498408"/>
                      <a:pt x="1118235" y="3704273"/>
                      <a:pt x="53340" y="4871085"/>
                    </a:cubicBezTo>
                    <a:cubicBezTo>
                      <a:pt x="53340" y="4871085"/>
                      <a:pt x="31432" y="4894898"/>
                      <a:pt x="0" y="4929188"/>
                    </a:cubicBezTo>
                    <a:lnTo>
                      <a:pt x="0" y="494442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 name="Google Shape;45;p27"/>
              <p:cNvSpPr/>
              <p:nvPr/>
            </p:nvSpPr>
            <p:spPr>
              <a:xfrm>
                <a:off x="2099309" y="793432"/>
                <a:ext cx="3334702" cy="4941569"/>
              </a:xfrm>
              <a:custGeom>
                <a:rect b="b" l="l" r="r" t="t"/>
                <a:pathLst>
                  <a:path extrusionOk="0" h="4941569" w="3334702">
                    <a:moveTo>
                      <a:pt x="0" y="4941570"/>
                    </a:moveTo>
                    <a:cubicBezTo>
                      <a:pt x="28575" y="4910138"/>
                      <a:pt x="48578" y="4890135"/>
                      <a:pt x="48578" y="4890135"/>
                    </a:cubicBezTo>
                    <a:cubicBezTo>
                      <a:pt x="1141095" y="3714750"/>
                      <a:pt x="2270760" y="2498408"/>
                      <a:pt x="2914650" y="1274445"/>
                    </a:cubicBezTo>
                    <a:cubicBezTo>
                      <a:pt x="3168015" y="792480"/>
                      <a:pt x="3305175" y="374333"/>
                      <a:pt x="3334703" y="0"/>
                    </a:cubicBezTo>
                    <a:lnTo>
                      <a:pt x="3323273" y="0"/>
                    </a:lnTo>
                    <a:cubicBezTo>
                      <a:pt x="3294698" y="373380"/>
                      <a:pt x="3157538" y="790575"/>
                      <a:pt x="2904173" y="1271588"/>
                    </a:cubicBezTo>
                    <a:cubicBezTo>
                      <a:pt x="2261235" y="2494598"/>
                      <a:pt x="1131570" y="3709988"/>
                      <a:pt x="39053" y="4885373"/>
                    </a:cubicBezTo>
                    <a:cubicBezTo>
                      <a:pt x="39053" y="4885373"/>
                      <a:pt x="23813" y="4901565"/>
                      <a:pt x="953" y="4926330"/>
                    </a:cubicBezTo>
                    <a:lnTo>
                      <a:pt x="953" y="494157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27"/>
              <p:cNvSpPr/>
              <p:nvPr/>
            </p:nvSpPr>
            <p:spPr>
              <a:xfrm>
                <a:off x="2099309" y="793432"/>
                <a:ext cx="3416617" cy="4939665"/>
              </a:xfrm>
              <a:custGeom>
                <a:rect b="b" l="l" r="r" t="t"/>
                <a:pathLst>
                  <a:path extrusionOk="0" h="4939665" w="3416617">
                    <a:moveTo>
                      <a:pt x="0" y="4939665"/>
                    </a:moveTo>
                    <a:cubicBezTo>
                      <a:pt x="22860" y="4914900"/>
                      <a:pt x="38100" y="4899660"/>
                      <a:pt x="38100" y="4899660"/>
                    </a:cubicBezTo>
                    <a:cubicBezTo>
                      <a:pt x="1152525" y="3717608"/>
                      <a:pt x="2305050" y="2494598"/>
                      <a:pt x="2972753" y="1261110"/>
                    </a:cubicBezTo>
                    <a:cubicBezTo>
                      <a:pt x="3230880" y="784860"/>
                      <a:pt x="3375660" y="371475"/>
                      <a:pt x="3416618" y="0"/>
                    </a:cubicBezTo>
                    <a:lnTo>
                      <a:pt x="3405188" y="0"/>
                    </a:lnTo>
                    <a:cubicBezTo>
                      <a:pt x="3365183" y="370522"/>
                      <a:pt x="3219450" y="782955"/>
                      <a:pt x="2962275" y="1258253"/>
                    </a:cubicBezTo>
                    <a:cubicBezTo>
                      <a:pt x="2294573" y="2490788"/>
                      <a:pt x="1143000" y="3712845"/>
                      <a:pt x="28575" y="4894898"/>
                    </a:cubicBezTo>
                    <a:cubicBezTo>
                      <a:pt x="28575" y="4894898"/>
                      <a:pt x="18098" y="4906328"/>
                      <a:pt x="0" y="4925378"/>
                    </a:cubicBezTo>
                    <a:lnTo>
                      <a:pt x="0"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27"/>
              <p:cNvSpPr/>
              <p:nvPr/>
            </p:nvSpPr>
            <p:spPr>
              <a:xfrm>
                <a:off x="2099309" y="793432"/>
                <a:ext cx="3479482" cy="4939665"/>
              </a:xfrm>
              <a:custGeom>
                <a:rect b="b" l="l" r="r" t="t"/>
                <a:pathLst>
                  <a:path extrusionOk="0" h="4939665" w="3479482">
                    <a:moveTo>
                      <a:pt x="0" y="4939665"/>
                    </a:moveTo>
                    <a:cubicBezTo>
                      <a:pt x="12383" y="4927283"/>
                      <a:pt x="19050" y="4919663"/>
                      <a:pt x="19050" y="4919663"/>
                    </a:cubicBezTo>
                    <a:cubicBezTo>
                      <a:pt x="1154430" y="3728085"/>
                      <a:pt x="2327910" y="2496503"/>
                      <a:pt x="3018473" y="1251585"/>
                    </a:cubicBezTo>
                    <a:cubicBezTo>
                      <a:pt x="3279458" y="780098"/>
                      <a:pt x="3430905" y="369570"/>
                      <a:pt x="3479483" y="0"/>
                    </a:cubicBezTo>
                    <a:lnTo>
                      <a:pt x="3468053" y="0"/>
                    </a:lnTo>
                    <a:cubicBezTo>
                      <a:pt x="3419475" y="368618"/>
                      <a:pt x="3268028" y="778193"/>
                      <a:pt x="3007995" y="1248728"/>
                    </a:cubicBezTo>
                    <a:cubicBezTo>
                      <a:pt x="2317433" y="2491740"/>
                      <a:pt x="1143953" y="3723323"/>
                      <a:pt x="9525" y="4914900"/>
                    </a:cubicBezTo>
                    <a:cubicBezTo>
                      <a:pt x="9525" y="4914900"/>
                      <a:pt x="5715" y="4918710"/>
                      <a:pt x="0" y="4925378"/>
                    </a:cubicBezTo>
                    <a:lnTo>
                      <a:pt x="0"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27"/>
              <p:cNvSpPr/>
              <p:nvPr/>
            </p:nvSpPr>
            <p:spPr>
              <a:xfrm>
                <a:off x="2099309" y="793432"/>
                <a:ext cx="3524249" cy="4938712"/>
              </a:xfrm>
              <a:custGeom>
                <a:rect b="b" l="l" r="r" t="t"/>
                <a:pathLst>
                  <a:path extrusionOk="0" h="4938712" w="3524249">
                    <a:moveTo>
                      <a:pt x="0" y="4938713"/>
                    </a:moveTo>
                    <a:cubicBezTo>
                      <a:pt x="13335" y="4925378"/>
                      <a:pt x="20003" y="4917758"/>
                      <a:pt x="20003" y="4917758"/>
                    </a:cubicBezTo>
                    <a:cubicBezTo>
                      <a:pt x="1164908" y="3725228"/>
                      <a:pt x="2348865" y="2491740"/>
                      <a:pt x="3050858" y="1243965"/>
                    </a:cubicBezTo>
                    <a:cubicBezTo>
                      <a:pt x="3314700" y="776288"/>
                      <a:pt x="3469958" y="368618"/>
                      <a:pt x="3524250" y="0"/>
                    </a:cubicBezTo>
                    <a:lnTo>
                      <a:pt x="3512820" y="0"/>
                    </a:lnTo>
                    <a:cubicBezTo>
                      <a:pt x="3458528" y="367665"/>
                      <a:pt x="3303270" y="774383"/>
                      <a:pt x="3040380" y="1241108"/>
                    </a:cubicBezTo>
                    <a:cubicBezTo>
                      <a:pt x="2338388" y="2487930"/>
                      <a:pt x="1155383" y="3720465"/>
                      <a:pt x="10478" y="4912995"/>
                    </a:cubicBezTo>
                    <a:cubicBezTo>
                      <a:pt x="10478" y="4912995"/>
                      <a:pt x="6667" y="4916805"/>
                      <a:pt x="0" y="4924425"/>
                    </a:cubicBezTo>
                    <a:lnTo>
                      <a:pt x="0" y="493871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27"/>
              <p:cNvSpPr/>
              <p:nvPr/>
            </p:nvSpPr>
            <p:spPr>
              <a:xfrm>
                <a:off x="2099309" y="792480"/>
                <a:ext cx="3551872" cy="4939664"/>
              </a:xfrm>
              <a:custGeom>
                <a:rect b="b" l="l" r="r" t="t"/>
                <a:pathLst>
                  <a:path extrusionOk="0" h="4939664" w="3551872">
                    <a:moveTo>
                      <a:pt x="0" y="4939665"/>
                    </a:moveTo>
                    <a:cubicBezTo>
                      <a:pt x="6667" y="4932045"/>
                      <a:pt x="10478" y="4928235"/>
                      <a:pt x="10478" y="4928235"/>
                    </a:cubicBezTo>
                    <a:cubicBezTo>
                      <a:pt x="1164908" y="3731895"/>
                      <a:pt x="2358390" y="2493645"/>
                      <a:pt x="3070860" y="1240155"/>
                    </a:cubicBezTo>
                    <a:cubicBezTo>
                      <a:pt x="3335655" y="773430"/>
                      <a:pt x="3493770" y="367665"/>
                      <a:pt x="3551873" y="0"/>
                    </a:cubicBezTo>
                    <a:lnTo>
                      <a:pt x="3540443" y="0"/>
                    </a:lnTo>
                    <a:cubicBezTo>
                      <a:pt x="3482340" y="365760"/>
                      <a:pt x="3325178" y="771525"/>
                      <a:pt x="3060383" y="1236345"/>
                    </a:cubicBezTo>
                    <a:cubicBezTo>
                      <a:pt x="2348865" y="2488883"/>
                      <a:pt x="1155383" y="3726180"/>
                      <a:pt x="1905" y="4922520"/>
                    </a:cubicBezTo>
                    <a:cubicBezTo>
                      <a:pt x="1905" y="4922520"/>
                      <a:pt x="1905" y="4922520"/>
                      <a:pt x="953" y="4923473"/>
                    </a:cubicBezTo>
                    <a:lnTo>
                      <a:pt x="953"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0" name="Google Shape;50;p27"/>
            <p:cNvGrpSpPr/>
            <p:nvPr/>
          </p:nvGrpSpPr>
          <p:grpSpPr>
            <a:xfrm>
              <a:off x="2084069" y="792480"/>
              <a:ext cx="8002905" cy="5670232"/>
              <a:chOff x="2084069" y="792480"/>
              <a:chExt cx="8002905" cy="5670232"/>
            </a:xfrm>
          </p:grpSpPr>
          <p:sp>
            <p:nvSpPr>
              <p:cNvPr id="51" name="Google Shape;51;p27"/>
              <p:cNvSpPr/>
              <p:nvPr/>
            </p:nvSpPr>
            <p:spPr>
              <a:xfrm>
                <a:off x="3056572" y="1367789"/>
                <a:ext cx="7030402" cy="5093970"/>
              </a:xfrm>
              <a:custGeom>
                <a:rect b="b" l="l" r="r" t="t"/>
                <a:pathLst>
                  <a:path extrusionOk="0" h="5093970" w="7030402">
                    <a:moveTo>
                      <a:pt x="7029450" y="8573"/>
                    </a:moveTo>
                    <a:cubicBezTo>
                      <a:pt x="6626543" y="35243"/>
                      <a:pt x="6259830" y="66675"/>
                      <a:pt x="5911215" y="104775"/>
                    </a:cubicBezTo>
                    <a:cubicBezTo>
                      <a:pt x="4181475" y="291465"/>
                      <a:pt x="2823210" y="648653"/>
                      <a:pt x="1985010" y="1137285"/>
                    </a:cubicBezTo>
                    <a:cubicBezTo>
                      <a:pt x="1196340" y="1598295"/>
                      <a:pt x="701993" y="2247900"/>
                      <a:pt x="474345" y="3121343"/>
                    </a:cubicBezTo>
                    <a:cubicBezTo>
                      <a:pt x="404812" y="3387090"/>
                      <a:pt x="362903" y="3651885"/>
                      <a:pt x="321945" y="3907155"/>
                    </a:cubicBezTo>
                    <a:cubicBezTo>
                      <a:pt x="254318" y="4331018"/>
                      <a:pt x="190500" y="4732973"/>
                      <a:pt x="12382" y="5093970"/>
                    </a:cubicBezTo>
                    <a:lnTo>
                      <a:pt x="0" y="5093970"/>
                    </a:lnTo>
                    <a:cubicBezTo>
                      <a:pt x="179070" y="4732973"/>
                      <a:pt x="242888" y="4331018"/>
                      <a:pt x="310515" y="3906203"/>
                    </a:cubicBezTo>
                    <a:cubicBezTo>
                      <a:pt x="351473" y="3650933"/>
                      <a:pt x="393382" y="3386138"/>
                      <a:pt x="462915" y="3120390"/>
                    </a:cubicBezTo>
                    <a:cubicBezTo>
                      <a:pt x="691515" y="2244090"/>
                      <a:pt x="1186815" y="1593533"/>
                      <a:pt x="1977390" y="1131570"/>
                    </a:cubicBezTo>
                    <a:cubicBezTo>
                      <a:pt x="2817495" y="641985"/>
                      <a:pt x="4177665" y="283845"/>
                      <a:pt x="5910263" y="96202"/>
                    </a:cubicBezTo>
                    <a:cubicBezTo>
                      <a:pt x="6258878" y="58102"/>
                      <a:pt x="6626543" y="26670"/>
                      <a:pt x="7030403" y="0"/>
                    </a:cubicBezTo>
                    <a:lnTo>
                      <a:pt x="7030403" y="85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27"/>
              <p:cNvSpPr/>
              <p:nvPr/>
            </p:nvSpPr>
            <p:spPr>
              <a:xfrm>
                <a:off x="3419474" y="1111567"/>
                <a:ext cx="6666547" cy="5350192"/>
              </a:xfrm>
              <a:custGeom>
                <a:rect b="b" l="l" r="r" t="t"/>
                <a:pathLst>
                  <a:path extrusionOk="0" h="5350192" w="6666547">
                    <a:moveTo>
                      <a:pt x="6666548" y="8573"/>
                    </a:moveTo>
                    <a:cubicBezTo>
                      <a:pt x="6100763" y="50483"/>
                      <a:pt x="5599748" y="100965"/>
                      <a:pt x="5138738" y="163830"/>
                    </a:cubicBezTo>
                    <a:cubicBezTo>
                      <a:pt x="3486150" y="388620"/>
                      <a:pt x="2217420" y="794385"/>
                      <a:pt x="1470660" y="1338263"/>
                    </a:cubicBezTo>
                    <a:cubicBezTo>
                      <a:pt x="783908" y="1839277"/>
                      <a:pt x="404813" y="2513648"/>
                      <a:pt x="277178" y="3462338"/>
                    </a:cubicBezTo>
                    <a:cubicBezTo>
                      <a:pt x="246697" y="3688080"/>
                      <a:pt x="232410" y="3911918"/>
                      <a:pt x="218122" y="4128135"/>
                    </a:cubicBezTo>
                    <a:cubicBezTo>
                      <a:pt x="188595" y="4564381"/>
                      <a:pt x="160972" y="4980623"/>
                      <a:pt x="12383" y="5350193"/>
                    </a:cubicBezTo>
                    <a:lnTo>
                      <a:pt x="0" y="5350193"/>
                    </a:lnTo>
                    <a:cubicBezTo>
                      <a:pt x="148590" y="4980623"/>
                      <a:pt x="176213" y="4564381"/>
                      <a:pt x="204788" y="4127183"/>
                    </a:cubicBezTo>
                    <a:cubicBezTo>
                      <a:pt x="219075" y="3910965"/>
                      <a:pt x="234315" y="3687128"/>
                      <a:pt x="263842" y="3460433"/>
                    </a:cubicBezTo>
                    <a:cubicBezTo>
                      <a:pt x="391478" y="2510790"/>
                      <a:pt x="772478" y="1834515"/>
                      <a:pt x="1460182" y="1331595"/>
                    </a:cubicBezTo>
                    <a:cubicBezTo>
                      <a:pt x="2208848" y="786765"/>
                      <a:pt x="3479483" y="379095"/>
                      <a:pt x="5134928" y="155258"/>
                    </a:cubicBezTo>
                    <a:cubicBezTo>
                      <a:pt x="5596890" y="92393"/>
                      <a:pt x="6098858" y="41910"/>
                      <a:pt x="6665595" y="0"/>
                    </a:cubicBezTo>
                    <a:lnTo>
                      <a:pt x="6665595" y="85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27"/>
              <p:cNvSpPr/>
              <p:nvPr/>
            </p:nvSpPr>
            <p:spPr>
              <a:xfrm>
                <a:off x="3754754" y="848677"/>
                <a:ext cx="6331267" cy="5613082"/>
              </a:xfrm>
              <a:custGeom>
                <a:rect b="b" l="l" r="r" t="t"/>
                <a:pathLst>
                  <a:path extrusionOk="0" h="5613082" w="6331267">
                    <a:moveTo>
                      <a:pt x="6331268" y="7620"/>
                    </a:moveTo>
                    <a:cubicBezTo>
                      <a:pt x="5590223" y="65723"/>
                      <a:pt x="4952048" y="139065"/>
                      <a:pt x="4384358" y="231458"/>
                    </a:cubicBezTo>
                    <a:cubicBezTo>
                      <a:pt x="2825115" y="486728"/>
                      <a:pt x="1612583" y="951548"/>
                      <a:pt x="969645" y="1542098"/>
                    </a:cubicBezTo>
                    <a:cubicBezTo>
                      <a:pt x="217170" y="2234565"/>
                      <a:pt x="106680" y="3114675"/>
                      <a:pt x="95250" y="3805238"/>
                    </a:cubicBezTo>
                    <a:cubicBezTo>
                      <a:pt x="91440" y="3996690"/>
                      <a:pt x="97155" y="4186238"/>
                      <a:pt x="101917" y="4370070"/>
                    </a:cubicBezTo>
                    <a:cubicBezTo>
                      <a:pt x="113348" y="4813935"/>
                      <a:pt x="124778" y="5237798"/>
                      <a:pt x="12383" y="5613083"/>
                    </a:cubicBezTo>
                    <a:lnTo>
                      <a:pt x="0" y="5613083"/>
                    </a:lnTo>
                    <a:cubicBezTo>
                      <a:pt x="113348" y="5238750"/>
                      <a:pt x="101917" y="4813935"/>
                      <a:pt x="89535" y="4370070"/>
                    </a:cubicBezTo>
                    <a:cubicBezTo>
                      <a:pt x="84773" y="4186238"/>
                      <a:pt x="79058" y="3996690"/>
                      <a:pt x="82867" y="3805238"/>
                    </a:cubicBezTo>
                    <a:cubicBezTo>
                      <a:pt x="94298" y="3113723"/>
                      <a:pt x="204788" y="2231708"/>
                      <a:pt x="960120" y="1537335"/>
                    </a:cubicBezTo>
                    <a:cubicBezTo>
                      <a:pt x="1604963" y="944880"/>
                      <a:pt x="2820353" y="478155"/>
                      <a:pt x="4381500" y="223838"/>
                    </a:cubicBezTo>
                    <a:cubicBezTo>
                      <a:pt x="4950143" y="131445"/>
                      <a:pt x="5589270" y="58103"/>
                      <a:pt x="6331268" y="0"/>
                    </a:cubicBezTo>
                    <a:lnTo>
                      <a:pt x="6331268" y="762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27"/>
              <p:cNvSpPr/>
              <p:nvPr/>
            </p:nvSpPr>
            <p:spPr>
              <a:xfrm>
                <a:off x="3981627" y="792480"/>
                <a:ext cx="2939237" cy="5669280"/>
              </a:xfrm>
              <a:custGeom>
                <a:rect b="b" l="l" r="r" t="t"/>
                <a:pathLst>
                  <a:path extrusionOk="0" h="5669280" w="2939237">
                    <a:moveTo>
                      <a:pt x="2939238" y="952"/>
                    </a:moveTo>
                    <a:cubicBezTo>
                      <a:pt x="2393455" y="143827"/>
                      <a:pt x="1909585" y="325755"/>
                      <a:pt x="1496200" y="544830"/>
                    </a:cubicBezTo>
                    <a:cubicBezTo>
                      <a:pt x="981850" y="817245"/>
                      <a:pt x="606565" y="1132523"/>
                      <a:pt x="380823" y="1480185"/>
                    </a:cubicBezTo>
                    <a:cubicBezTo>
                      <a:pt x="156985" y="1826895"/>
                      <a:pt x="36970" y="2225993"/>
                      <a:pt x="16015" y="2698433"/>
                    </a:cubicBezTo>
                    <a:cubicBezTo>
                      <a:pt x="-4940" y="3156585"/>
                      <a:pt x="68402" y="3621405"/>
                      <a:pt x="142698" y="4014788"/>
                    </a:cubicBezTo>
                    <a:cubicBezTo>
                      <a:pt x="168415" y="4148138"/>
                      <a:pt x="195085" y="4280535"/>
                      <a:pt x="221755" y="4409123"/>
                    </a:cubicBezTo>
                    <a:cubicBezTo>
                      <a:pt x="318910" y="4873943"/>
                      <a:pt x="406540" y="5295900"/>
                      <a:pt x="373202" y="5669280"/>
                    </a:cubicBezTo>
                    <a:lnTo>
                      <a:pt x="360820" y="5669280"/>
                    </a:lnTo>
                    <a:cubicBezTo>
                      <a:pt x="394157" y="5296853"/>
                      <a:pt x="306527" y="4874895"/>
                      <a:pt x="209373" y="4410075"/>
                    </a:cubicBezTo>
                    <a:cubicBezTo>
                      <a:pt x="182702" y="4281488"/>
                      <a:pt x="155080" y="4149090"/>
                      <a:pt x="130315" y="4015740"/>
                    </a:cubicBezTo>
                    <a:cubicBezTo>
                      <a:pt x="56020" y="3621405"/>
                      <a:pt x="-17323" y="3156585"/>
                      <a:pt x="3632" y="2698433"/>
                    </a:cubicBezTo>
                    <a:cubicBezTo>
                      <a:pt x="25540" y="2224088"/>
                      <a:pt x="144602" y="1824990"/>
                      <a:pt x="369393" y="1476375"/>
                    </a:cubicBezTo>
                    <a:cubicBezTo>
                      <a:pt x="596088" y="1126808"/>
                      <a:pt x="972325" y="811530"/>
                      <a:pt x="1488580" y="537210"/>
                    </a:cubicBezTo>
                    <a:cubicBezTo>
                      <a:pt x="1895298" y="321945"/>
                      <a:pt x="2370595" y="141922"/>
                      <a:pt x="2904948" y="0"/>
                    </a:cubicBezTo>
                    <a:lnTo>
                      <a:pt x="2939238"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27"/>
              <p:cNvSpPr/>
              <p:nvPr/>
            </p:nvSpPr>
            <p:spPr>
              <a:xfrm>
                <a:off x="3946156" y="793432"/>
                <a:ext cx="2060308" cy="5668327"/>
              </a:xfrm>
              <a:custGeom>
                <a:rect b="b" l="l" r="r" t="t"/>
                <a:pathLst>
                  <a:path extrusionOk="0" h="5668327" w="2060308">
                    <a:moveTo>
                      <a:pt x="2060308" y="0"/>
                    </a:moveTo>
                    <a:cubicBezTo>
                      <a:pt x="1148766" y="350520"/>
                      <a:pt x="499161" y="847725"/>
                      <a:pt x="226746" y="1420178"/>
                    </a:cubicBezTo>
                    <a:cubicBezTo>
                      <a:pt x="-162827" y="2243138"/>
                      <a:pt x="49581" y="3188970"/>
                      <a:pt x="301041" y="4087178"/>
                    </a:cubicBezTo>
                    <a:lnTo>
                      <a:pt x="396291" y="4417695"/>
                    </a:lnTo>
                    <a:cubicBezTo>
                      <a:pt x="530593" y="4878705"/>
                      <a:pt x="653466" y="5297805"/>
                      <a:pt x="659181" y="5668328"/>
                    </a:cubicBezTo>
                    <a:lnTo>
                      <a:pt x="646798" y="5668328"/>
                    </a:lnTo>
                    <a:cubicBezTo>
                      <a:pt x="641083" y="5298758"/>
                      <a:pt x="518211" y="4879658"/>
                      <a:pt x="383908" y="4419600"/>
                    </a:cubicBezTo>
                    <a:lnTo>
                      <a:pt x="288658" y="4089083"/>
                    </a:lnTo>
                    <a:cubicBezTo>
                      <a:pt x="37198" y="3189923"/>
                      <a:pt x="-175209" y="2243138"/>
                      <a:pt x="215316" y="1418273"/>
                    </a:cubicBezTo>
                    <a:cubicBezTo>
                      <a:pt x="486778" y="847725"/>
                      <a:pt x="1131621" y="351472"/>
                      <a:pt x="2036496" y="0"/>
                    </a:cubicBezTo>
                    <a:lnTo>
                      <a:pt x="2060308"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27"/>
              <p:cNvSpPr/>
              <p:nvPr/>
            </p:nvSpPr>
            <p:spPr>
              <a:xfrm>
                <a:off x="3860378" y="792480"/>
                <a:ext cx="1449808" cy="5668327"/>
              </a:xfrm>
              <a:custGeom>
                <a:rect b="b" l="l" r="r" t="t"/>
                <a:pathLst>
                  <a:path extrusionOk="0" h="5668327" w="1449808">
                    <a:moveTo>
                      <a:pt x="1449809" y="952"/>
                    </a:moveTo>
                    <a:cubicBezTo>
                      <a:pt x="1272644" y="93345"/>
                      <a:pt x="1110719" y="192405"/>
                      <a:pt x="964034" y="299085"/>
                    </a:cubicBezTo>
                    <a:cubicBezTo>
                      <a:pt x="537314" y="608648"/>
                      <a:pt x="245849" y="977265"/>
                      <a:pt x="120119" y="1363028"/>
                    </a:cubicBezTo>
                    <a:cubicBezTo>
                      <a:pt x="-156106" y="2215515"/>
                      <a:pt x="142026" y="3171825"/>
                      <a:pt x="500166" y="4157663"/>
                    </a:cubicBezTo>
                    <a:cubicBezTo>
                      <a:pt x="500166" y="4157663"/>
                      <a:pt x="603036" y="4435793"/>
                      <a:pt x="603036" y="4435793"/>
                    </a:cubicBezTo>
                    <a:cubicBezTo>
                      <a:pt x="771629" y="4890135"/>
                      <a:pt x="924981" y="5302568"/>
                      <a:pt x="968796" y="5668328"/>
                    </a:cubicBezTo>
                    <a:lnTo>
                      <a:pt x="956414" y="5668328"/>
                    </a:lnTo>
                    <a:cubicBezTo>
                      <a:pt x="912599" y="5303520"/>
                      <a:pt x="759246" y="4891088"/>
                      <a:pt x="591606" y="4437698"/>
                    </a:cubicBezTo>
                    <a:lnTo>
                      <a:pt x="488736" y="4159568"/>
                    </a:lnTo>
                    <a:cubicBezTo>
                      <a:pt x="130596" y="3172778"/>
                      <a:pt x="-168489" y="2215515"/>
                      <a:pt x="108689" y="1361123"/>
                    </a:cubicBezTo>
                    <a:cubicBezTo>
                      <a:pt x="235371" y="973455"/>
                      <a:pt x="527789" y="603885"/>
                      <a:pt x="955461" y="292418"/>
                    </a:cubicBezTo>
                    <a:cubicBezTo>
                      <a:pt x="1098337" y="188595"/>
                      <a:pt x="1257404" y="90488"/>
                      <a:pt x="1429806" y="0"/>
                    </a:cubicBezTo>
                    <a:lnTo>
                      <a:pt x="144980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27"/>
              <p:cNvSpPr/>
              <p:nvPr/>
            </p:nvSpPr>
            <p:spPr>
              <a:xfrm>
                <a:off x="3733786" y="793432"/>
                <a:ext cx="1293507" cy="5669280"/>
              </a:xfrm>
              <a:custGeom>
                <a:rect b="b" l="l" r="r" t="t"/>
                <a:pathLst>
                  <a:path extrusionOk="0" h="5669280" w="1293507">
                    <a:moveTo>
                      <a:pt x="1007758" y="0"/>
                    </a:moveTo>
                    <a:cubicBezTo>
                      <a:pt x="875361" y="92393"/>
                      <a:pt x="754393" y="190500"/>
                      <a:pt x="645808" y="294322"/>
                    </a:cubicBezTo>
                    <a:cubicBezTo>
                      <a:pt x="325768" y="601028"/>
                      <a:pt x="126696" y="941070"/>
                      <a:pt x="54306" y="1306830"/>
                    </a:cubicBezTo>
                    <a:cubicBezTo>
                      <a:pt x="-26657" y="1720215"/>
                      <a:pt x="9538" y="2187893"/>
                      <a:pt x="163843" y="2738438"/>
                    </a:cubicBezTo>
                    <a:cubicBezTo>
                      <a:pt x="299098" y="3220403"/>
                      <a:pt x="510553" y="3716655"/>
                      <a:pt x="733438" y="4225290"/>
                    </a:cubicBezTo>
                    <a:lnTo>
                      <a:pt x="839166" y="4463415"/>
                    </a:lnTo>
                    <a:cubicBezTo>
                      <a:pt x="1036333" y="4906328"/>
                      <a:pt x="1216356" y="5310188"/>
                      <a:pt x="1293508" y="5669280"/>
                    </a:cubicBezTo>
                    <a:lnTo>
                      <a:pt x="1281126" y="5669280"/>
                    </a:lnTo>
                    <a:cubicBezTo>
                      <a:pt x="1203973" y="5311140"/>
                      <a:pt x="1023951" y="4909185"/>
                      <a:pt x="827736" y="4466273"/>
                    </a:cubicBezTo>
                    <a:lnTo>
                      <a:pt x="722008" y="4228148"/>
                    </a:lnTo>
                    <a:cubicBezTo>
                      <a:pt x="499123" y="3719513"/>
                      <a:pt x="287668" y="3223260"/>
                      <a:pt x="151461" y="2740343"/>
                    </a:cubicBezTo>
                    <a:cubicBezTo>
                      <a:pt x="-2844" y="2189798"/>
                      <a:pt x="-39039" y="1721168"/>
                      <a:pt x="41923" y="1306830"/>
                    </a:cubicBezTo>
                    <a:cubicBezTo>
                      <a:pt x="114313" y="940118"/>
                      <a:pt x="313386" y="598170"/>
                      <a:pt x="635331" y="290513"/>
                    </a:cubicBezTo>
                    <a:cubicBezTo>
                      <a:pt x="742011" y="188595"/>
                      <a:pt x="861073" y="91440"/>
                      <a:pt x="990613" y="953"/>
                    </a:cubicBezTo>
                    <a:lnTo>
                      <a:pt x="1007758" y="95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27"/>
              <p:cNvSpPr/>
              <p:nvPr/>
            </p:nvSpPr>
            <p:spPr>
              <a:xfrm>
                <a:off x="3577969" y="793432"/>
                <a:ext cx="1609345" cy="5668327"/>
              </a:xfrm>
              <a:custGeom>
                <a:rect b="b" l="l" r="r" t="t"/>
                <a:pathLst>
                  <a:path extrusionOk="0" h="5668327" w="1609345">
                    <a:moveTo>
                      <a:pt x="687325" y="0"/>
                    </a:moveTo>
                    <a:cubicBezTo>
                      <a:pt x="290133" y="360045"/>
                      <a:pt x="58675" y="789623"/>
                      <a:pt x="19623" y="1253490"/>
                    </a:cubicBezTo>
                    <a:cubicBezTo>
                      <a:pt x="-61340" y="2226945"/>
                      <a:pt x="472060" y="3275648"/>
                      <a:pt x="988315" y="4290060"/>
                    </a:cubicBezTo>
                    <a:lnTo>
                      <a:pt x="1014033" y="4340543"/>
                    </a:lnTo>
                    <a:cubicBezTo>
                      <a:pt x="1249300" y="4801553"/>
                      <a:pt x="1471233" y="5236845"/>
                      <a:pt x="1598868" y="5634038"/>
                    </a:cubicBezTo>
                    <a:cubicBezTo>
                      <a:pt x="1602678" y="5645468"/>
                      <a:pt x="1606488" y="5656898"/>
                      <a:pt x="1609346" y="5668328"/>
                    </a:cubicBezTo>
                    <a:lnTo>
                      <a:pt x="1596963" y="5668328"/>
                    </a:lnTo>
                    <a:cubicBezTo>
                      <a:pt x="1594105" y="5657850"/>
                      <a:pt x="1590296" y="5646420"/>
                      <a:pt x="1586486" y="5635943"/>
                    </a:cubicBezTo>
                    <a:cubicBezTo>
                      <a:pt x="1458850" y="5238750"/>
                      <a:pt x="1236918" y="4803458"/>
                      <a:pt x="1001650" y="4343400"/>
                    </a:cubicBezTo>
                    <a:lnTo>
                      <a:pt x="975933" y="4292918"/>
                    </a:lnTo>
                    <a:cubicBezTo>
                      <a:pt x="460630" y="3277553"/>
                      <a:pt x="-72770" y="2227898"/>
                      <a:pt x="8193" y="1252538"/>
                    </a:cubicBezTo>
                    <a:cubicBezTo>
                      <a:pt x="47245" y="789623"/>
                      <a:pt x="277750" y="360045"/>
                      <a:pt x="673038" y="0"/>
                    </a:cubicBezTo>
                    <a:lnTo>
                      <a:pt x="687325"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27"/>
              <p:cNvSpPr/>
              <p:nvPr/>
            </p:nvSpPr>
            <p:spPr>
              <a:xfrm>
                <a:off x="3400218" y="793432"/>
                <a:ext cx="1939496" cy="5668327"/>
              </a:xfrm>
              <a:custGeom>
                <a:rect b="b" l="l" r="r" t="t"/>
                <a:pathLst>
                  <a:path extrusionOk="0" h="5668327" w="1939496">
                    <a:moveTo>
                      <a:pt x="458359" y="0"/>
                    </a:moveTo>
                    <a:cubicBezTo>
                      <a:pt x="161179" y="355283"/>
                      <a:pt x="4969" y="766763"/>
                      <a:pt x="11636" y="1202055"/>
                    </a:cubicBezTo>
                    <a:cubicBezTo>
                      <a:pt x="26876" y="2199323"/>
                      <a:pt x="638381" y="3268028"/>
                      <a:pt x="1229884" y="4300538"/>
                    </a:cubicBezTo>
                    <a:lnTo>
                      <a:pt x="1273699" y="4377690"/>
                    </a:lnTo>
                    <a:cubicBezTo>
                      <a:pt x="1536589" y="4836795"/>
                      <a:pt x="1785191" y="5271135"/>
                      <a:pt x="1939496" y="5668328"/>
                    </a:cubicBezTo>
                    <a:lnTo>
                      <a:pt x="1927114" y="5668328"/>
                    </a:lnTo>
                    <a:cubicBezTo>
                      <a:pt x="1772809" y="5273040"/>
                      <a:pt x="1525159" y="4838700"/>
                      <a:pt x="1263221" y="4380548"/>
                    </a:cubicBezTo>
                    <a:lnTo>
                      <a:pt x="1219406" y="4303395"/>
                    </a:lnTo>
                    <a:cubicBezTo>
                      <a:pt x="627904" y="3268980"/>
                      <a:pt x="15446" y="2200275"/>
                      <a:pt x="206" y="1202055"/>
                    </a:cubicBezTo>
                    <a:cubicBezTo>
                      <a:pt x="-6461" y="766763"/>
                      <a:pt x="148796" y="355283"/>
                      <a:pt x="445024" y="0"/>
                    </a:cubicBezTo>
                    <a:lnTo>
                      <a:pt x="45835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27"/>
              <p:cNvSpPr/>
              <p:nvPr/>
            </p:nvSpPr>
            <p:spPr>
              <a:xfrm>
                <a:off x="3209607" y="793432"/>
                <a:ext cx="2263456" cy="5669280"/>
              </a:xfrm>
              <a:custGeom>
                <a:rect b="b" l="l" r="r" t="t"/>
                <a:pathLst>
                  <a:path extrusionOk="0" h="5669280" w="2263456">
                    <a:moveTo>
                      <a:pt x="290829" y="0"/>
                    </a:moveTo>
                    <a:cubicBezTo>
                      <a:pt x="71754" y="345758"/>
                      <a:pt x="-20638" y="736283"/>
                      <a:pt x="21272" y="1153478"/>
                    </a:cubicBezTo>
                    <a:cubicBezTo>
                      <a:pt x="125094" y="2177415"/>
                      <a:pt x="808989" y="3260408"/>
                      <a:pt x="1470024" y="4307205"/>
                    </a:cubicBezTo>
                    <a:lnTo>
                      <a:pt x="1535747" y="4411028"/>
                    </a:lnTo>
                    <a:lnTo>
                      <a:pt x="1550034" y="4433888"/>
                    </a:lnTo>
                    <a:cubicBezTo>
                      <a:pt x="1825307" y="4872038"/>
                      <a:pt x="2087244" y="5288280"/>
                      <a:pt x="2263457" y="5669280"/>
                    </a:cubicBezTo>
                    <a:lnTo>
                      <a:pt x="2251074" y="5669280"/>
                    </a:lnTo>
                    <a:cubicBezTo>
                      <a:pt x="2075814" y="5289233"/>
                      <a:pt x="1813877" y="4873943"/>
                      <a:pt x="1539557" y="4437698"/>
                    </a:cubicBezTo>
                    <a:lnTo>
                      <a:pt x="1525269" y="4414838"/>
                    </a:lnTo>
                    <a:lnTo>
                      <a:pt x="1459547" y="4311015"/>
                    </a:lnTo>
                    <a:cubicBezTo>
                      <a:pt x="798512" y="3263265"/>
                      <a:pt x="113664" y="2180273"/>
                      <a:pt x="9842" y="1154430"/>
                    </a:cubicBezTo>
                    <a:cubicBezTo>
                      <a:pt x="-32068" y="737235"/>
                      <a:pt x="60324" y="346710"/>
                      <a:pt x="278447" y="0"/>
                    </a:cubicBezTo>
                    <a:lnTo>
                      <a:pt x="29082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27"/>
              <p:cNvSpPr/>
              <p:nvPr/>
            </p:nvSpPr>
            <p:spPr>
              <a:xfrm>
                <a:off x="3013336" y="793432"/>
                <a:ext cx="2574027" cy="5668327"/>
              </a:xfrm>
              <a:custGeom>
                <a:rect b="b" l="l" r="r" t="t"/>
                <a:pathLst>
                  <a:path extrusionOk="0" h="5668327" w="2574027">
                    <a:moveTo>
                      <a:pt x="175633" y="0"/>
                    </a:moveTo>
                    <a:cubicBezTo>
                      <a:pt x="19423" y="337185"/>
                      <a:pt x="-26297" y="712470"/>
                      <a:pt x="43235" y="1107758"/>
                    </a:cubicBezTo>
                    <a:cubicBezTo>
                      <a:pt x="228973" y="2154555"/>
                      <a:pt x="978590" y="3249930"/>
                      <a:pt x="1703443" y="4309110"/>
                    </a:cubicBezTo>
                    <a:lnTo>
                      <a:pt x="1811075" y="4467225"/>
                    </a:lnTo>
                    <a:cubicBezTo>
                      <a:pt x="2087300" y="4872038"/>
                      <a:pt x="2372098" y="5287328"/>
                      <a:pt x="2574028" y="5668328"/>
                    </a:cubicBezTo>
                    <a:lnTo>
                      <a:pt x="2560693" y="5668328"/>
                    </a:lnTo>
                    <a:cubicBezTo>
                      <a:pt x="2358763" y="5288280"/>
                      <a:pt x="2075870" y="4873943"/>
                      <a:pt x="1799645" y="4470083"/>
                    </a:cubicBezTo>
                    <a:lnTo>
                      <a:pt x="1692965" y="4311968"/>
                    </a:lnTo>
                    <a:cubicBezTo>
                      <a:pt x="968113" y="3252788"/>
                      <a:pt x="217543" y="2157413"/>
                      <a:pt x="31805" y="1108710"/>
                    </a:cubicBezTo>
                    <a:cubicBezTo>
                      <a:pt x="-37727" y="713423"/>
                      <a:pt x="7040" y="337185"/>
                      <a:pt x="163250" y="0"/>
                    </a:cubicBezTo>
                    <a:lnTo>
                      <a:pt x="175633"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27"/>
              <p:cNvSpPr/>
              <p:nvPr/>
            </p:nvSpPr>
            <p:spPr>
              <a:xfrm>
                <a:off x="2816008" y="793432"/>
                <a:ext cx="2872321" cy="5668327"/>
              </a:xfrm>
              <a:custGeom>
                <a:rect b="b" l="l" r="r" t="t"/>
                <a:pathLst>
                  <a:path extrusionOk="0" h="5668327" w="2872321">
                    <a:moveTo>
                      <a:pt x="96736" y="0"/>
                    </a:moveTo>
                    <a:cubicBezTo>
                      <a:pt x="-8991" y="328613"/>
                      <a:pt x="-17564" y="689610"/>
                      <a:pt x="74829" y="1065848"/>
                    </a:cubicBezTo>
                    <a:cubicBezTo>
                      <a:pt x="336766" y="2136458"/>
                      <a:pt x="1149249" y="3245168"/>
                      <a:pt x="1935061" y="4316730"/>
                    </a:cubicBezTo>
                    <a:lnTo>
                      <a:pt x="2083651" y="4519613"/>
                    </a:lnTo>
                    <a:cubicBezTo>
                      <a:pt x="2411311" y="4967288"/>
                      <a:pt x="2674201" y="5333048"/>
                      <a:pt x="2872321" y="5668328"/>
                    </a:cubicBezTo>
                    <a:lnTo>
                      <a:pt x="2858986" y="5668328"/>
                    </a:lnTo>
                    <a:cubicBezTo>
                      <a:pt x="2661819" y="5334000"/>
                      <a:pt x="2398929" y="4970145"/>
                      <a:pt x="2073174" y="4523423"/>
                    </a:cubicBezTo>
                    <a:lnTo>
                      <a:pt x="1924584" y="4320540"/>
                    </a:lnTo>
                    <a:cubicBezTo>
                      <a:pt x="1138771" y="3248025"/>
                      <a:pt x="325336" y="2139315"/>
                      <a:pt x="63399" y="1066800"/>
                    </a:cubicBezTo>
                    <a:cubicBezTo>
                      <a:pt x="-28041" y="689610"/>
                      <a:pt x="-20421" y="328613"/>
                      <a:pt x="85306" y="0"/>
                    </a:cubicBezTo>
                    <a:lnTo>
                      <a:pt x="96736"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27"/>
              <p:cNvSpPr/>
              <p:nvPr/>
            </p:nvSpPr>
            <p:spPr>
              <a:xfrm>
                <a:off x="2620222" y="793432"/>
                <a:ext cx="3152879" cy="5667374"/>
              </a:xfrm>
              <a:custGeom>
                <a:rect b="b" l="l" r="r" t="t"/>
                <a:pathLst>
                  <a:path extrusionOk="0" h="5667374" w="3152879">
                    <a:moveTo>
                      <a:pt x="48682" y="0"/>
                    </a:moveTo>
                    <a:cubicBezTo>
                      <a:pt x="-16088" y="319088"/>
                      <a:pt x="4867" y="666750"/>
                      <a:pt x="114405" y="1026795"/>
                    </a:cubicBezTo>
                    <a:cubicBezTo>
                      <a:pt x="445875" y="2121218"/>
                      <a:pt x="1318365" y="3244215"/>
                      <a:pt x="2162280" y="4331018"/>
                    </a:cubicBezTo>
                    <a:lnTo>
                      <a:pt x="2347065" y="4569143"/>
                    </a:lnTo>
                    <a:cubicBezTo>
                      <a:pt x="2676630" y="4993958"/>
                      <a:pt x="2944282" y="5346383"/>
                      <a:pt x="3152880" y="5667375"/>
                    </a:cubicBezTo>
                    <a:lnTo>
                      <a:pt x="3139545" y="5667375"/>
                    </a:lnTo>
                    <a:cubicBezTo>
                      <a:pt x="2931900" y="5347335"/>
                      <a:pt x="2664247" y="4995863"/>
                      <a:pt x="2336587" y="4572953"/>
                    </a:cubicBezTo>
                    <a:lnTo>
                      <a:pt x="2151802" y="4334828"/>
                    </a:lnTo>
                    <a:cubicBezTo>
                      <a:pt x="1306935" y="3248025"/>
                      <a:pt x="433492" y="2123123"/>
                      <a:pt x="102022" y="1028700"/>
                    </a:cubicBezTo>
                    <a:cubicBezTo>
                      <a:pt x="-6563" y="668655"/>
                      <a:pt x="-28470" y="320040"/>
                      <a:pt x="36300" y="0"/>
                    </a:cubicBezTo>
                    <a:lnTo>
                      <a:pt x="48682"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27"/>
              <p:cNvSpPr/>
              <p:nvPr/>
            </p:nvSpPr>
            <p:spPr>
              <a:xfrm>
                <a:off x="2429272" y="793432"/>
                <a:ext cx="3417171" cy="5668327"/>
              </a:xfrm>
              <a:custGeom>
                <a:rect b="b" l="l" r="r" t="t"/>
                <a:pathLst>
                  <a:path extrusionOk="0" h="5668327" w="3417171">
                    <a:moveTo>
                      <a:pt x="22462" y="0"/>
                    </a:moveTo>
                    <a:cubicBezTo>
                      <a:pt x="-9923" y="310515"/>
                      <a:pt x="35797" y="645795"/>
                      <a:pt x="157717" y="991552"/>
                    </a:cubicBezTo>
                    <a:cubicBezTo>
                      <a:pt x="553957" y="2107883"/>
                      <a:pt x="1483597" y="3246120"/>
                      <a:pt x="2381805" y="4347210"/>
                    </a:cubicBezTo>
                    <a:lnTo>
                      <a:pt x="2600880" y="4615815"/>
                    </a:lnTo>
                    <a:cubicBezTo>
                      <a:pt x="2929492" y="5020628"/>
                      <a:pt x="3201907" y="5359718"/>
                      <a:pt x="3417172" y="5668328"/>
                    </a:cubicBezTo>
                    <a:lnTo>
                      <a:pt x="3403837" y="5668328"/>
                    </a:lnTo>
                    <a:cubicBezTo>
                      <a:pt x="3188572" y="5360670"/>
                      <a:pt x="2918062" y="5022533"/>
                      <a:pt x="2590402" y="4620578"/>
                    </a:cubicBezTo>
                    <a:lnTo>
                      <a:pt x="2371327" y="4351973"/>
                    </a:lnTo>
                    <a:cubicBezTo>
                      <a:pt x="1472167" y="3248978"/>
                      <a:pt x="542527" y="2110740"/>
                      <a:pt x="146287" y="992505"/>
                    </a:cubicBezTo>
                    <a:cubicBezTo>
                      <a:pt x="23414" y="646748"/>
                      <a:pt x="-22306" y="310515"/>
                      <a:pt x="10079" y="0"/>
                    </a:cubicBezTo>
                    <a:lnTo>
                      <a:pt x="22462"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27"/>
              <p:cNvSpPr/>
              <p:nvPr/>
            </p:nvSpPr>
            <p:spPr>
              <a:xfrm>
                <a:off x="2219324" y="793432"/>
                <a:ext cx="3688080" cy="5668327"/>
              </a:xfrm>
              <a:custGeom>
                <a:rect b="b" l="l" r="r" t="t"/>
                <a:pathLst>
                  <a:path extrusionOk="0" h="5668327" w="3688080">
                    <a:moveTo>
                      <a:pt x="12383" y="0"/>
                    </a:moveTo>
                    <a:cubicBezTo>
                      <a:pt x="19050" y="289560"/>
                      <a:pt x="92393" y="610553"/>
                      <a:pt x="231458" y="959168"/>
                    </a:cubicBezTo>
                    <a:cubicBezTo>
                      <a:pt x="688658" y="2099310"/>
                      <a:pt x="1672590" y="3254693"/>
                      <a:pt x="2624138" y="4372928"/>
                    </a:cubicBezTo>
                    <a:lnTo>
                      <a:pt x="2867978" y="4659630"/>
                    </a:lnTo>
                    <a:cubicBezTo>
                      <a:pt x="3185160" y="5033963"/>
                      <a:pt x="3462338" y="5364480"/>
                      <a:pt x="3688080" y="5668328"/>
                    </a:cubicBezTo>
                    <a:lnTo>
                      <a:pt x="3674745" y="5668328"/>
                    </a:lnTo>
                    <a:cubicBezTo>
                      <a:pt x="3449955" y="5365433"/>
                      <a:pt x="3173730" y="5035868"/>
                      <a:pt x="2857500" y="4663440"/>
                    </a:cubicBezTo>
                    <a:lnTo>
                      <a:pt x="2613660" y="4376738"/>
                    </a:lnTo>
                    <a:cubicBezTo>
                      <a:pt x="1662113" y="3258503"/>
                      <a:pt x="677228" y="2102168"/>
                      <a:pt x="220027" y="961073"/>
                    </a:cubicBezTo>
                    <a:cubicBezTo>
                      <a:pt x="80963" y="611505"/>
                      <a:pt x="7620" y="290513"/>
                      <a:pt x="0" y="0"/>
                    </a:cubicBezTo>
                    <a:lnTo>
                      <a:pt x="12383"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27"/>
              <p:cNvSpPr/>
              <p:nvPr/>
            </p:nvSpPr>
            <p:spPr>
              <a:xfrm>
                <a:off x="2084069" y="942022"/>
                <a:ext cx="3876674" cy="5519737"/>
              </a:xfrm>
              <a:custGeom>
                <a:rect b="b" l="l" r="r" t="t"/>
                <a:pathLst>
                  <a:path extrusionOk="0" h="5519737" w="3876674">
                    <a:moveTo>
                      <a:pt x="0" y="0"/>
                    </a:moveTo>
                    <a:cubicBezTo>
                      <a:pt x="39053" y="241935"/>
                      <a:pt x="120015" y="502920"/>
                      <a:pt x="242888" y="781050"/>
                    </a:cubicBezTo>
                    <a:cubicBezTo>
                      <a:pt x="753428" y="1940243"/>
                      <a:pt x="1784985" y="3108960"/>
                      <a:pt x="2782253" y="4239578"/>
                    </a:cubicBezTo>
                    <a:lnTo>
                      <a:pt x="3055620" y="4550093"/>
                    </a:lnTo>
                    <a:cubicBezTo>
                      <a:pt x="3369945" y="4908233"/>
                      <a:pt x="3647123" y="5227320"/>
                      <a:pt x="3876675" y="5519738"/>
                    </a:cubicBezTo>
                    <a:lnTo>
                      <a:pt x="3863340" y="5519738"/>
                    </a:lnTo>
                    <a:cubicBezTo>
                      <a:pt x="3634740" y="5228273"/>
                      <a:pt x="3358515" y="4910138"/>
                      <a:pt x="3046095" y="4553903"/>
                    </a:cubicBezTo>
                    <a:lnTo>
                      <a:pt x="2772728" y="4243388"/>
                    </a:lnTo>
                    <a:cubicBezTo>
                      <a:pt x="1773555" y="3112770"/>
                      <a:pt x="741998" y="1944053"/>
                      <a:pt x="230505" y="782955"/>
                    </a:cubicBezTo>
                    <a:cubicBezTo>
                      <a:pt x="120015" y="530543"/>
                      <a:pt x="42863" y="291465"/>
                      <a:pt x="0" y="68580"/>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27"/>
              <p:cNvSpPr/>
              <p:nvPr/>
            </p:nvSpPr>
            <p:spPr>
              <a:xfrm>
                <a:off x="2084069" y="1395412"/>
                <a:ext cx="3920489" cy="5066347"/>
              </a:xfrm>
              <a:custGeom>
                <a:rect b="b" l="l" r="r" t="t"/>
                <a:pathLst>
                  <a:path extrusionOk="0" h="5066347" w="3920489">
                    <a:moveTo>
                      <a:pt x="0" y="0"/>
                    </a:moveTo>
                    <a:cubicBezTo>
                      <a:pt x="38100" y="98108"/>
                      <a:pt x="80963" y="199073"/>
                      <a:pt x="129540" y="301942"/>
                    </a:cubicBezTo>
                    <a:cubicBezTo>
                      <a:pt x="687705" y="1478280"/>
                      <a:pt x="1761173" y="2658428"/>
                      <a:pt x="2799398" y="3799523"/>
                    </a:cubicBezTo>
                    <a:lnTo>
                      <a:pt x="3101340" y="4131945"/>
                    </a:lnTo>
                    <a:cubicBezTo>
                      <a:pt x="3412808" y="4475798"/>
                      <a:pt x="3688080" y="4782503"/>
                      <a:pt x="3920490" y="5066348"/>
                    </a:cubicBezTo>
                    <a:lnTo>
                      <a:pt x="3906203" y="5066348"/>
                    </a:lnTo>
                    <a:cubicBezTo>
                      <a:pt x="3674745" y="4783455"/>
                      <a:pt x="3400425" y="4478655"/>
                      <a:pt x="3090863" y="4136708"/>
                    </a:cubicBezTo>
                    <a:cubicBezTo>
                      <a:pt x="3090863" y="4136708"/>
                      <a:pt x="2788920" y="3804285"/>
                      <a:pt x="2788920" y="3804285"/>
                    </a:cubicBezTo>
                    <a:cubicBezTo>
                      <a:pt x="1750695" y="2662238"/>
                      <a:pt x="676275" y="1481138"/>
                      <a:pt x="118110" y="304800"/>
                    </a:cubicBezTo>
                    <a:cubicBezTo>
                      <a:pt x="74295" y="212408"/>
                      <a:pt x="34290" y="121920"/>
                      <a:pt x="0" y="3238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27"/>
              <p:cNvSpPr/>
              <p:nvPr/>
            </p:nvSpPr>
            <p:spPr>
              <a:xfrm>
                <a:off x="2084069" y="1615440"/>
                <a:ext cx="3956685" cy="4846320"/>
              </a:xfrm>
              <a:custGeom>
                <a:rect b="b" l="l" r="r" t="t"/>
                <a:pathLst>
                  <a:path extrusionOk="0" h="4846320" w="3956685">
                    <a:moveTo>
                      <a:pt x="0" y="0"/>
                    </a:moveTo>
                    <a:cubicBezTo>
                      <a:pt x="9525" y="20002"/>
                      <a:pt x="20003" y="40005"/>
                      <a:pt x="29528" y="60007"/>
                    </a:cubicBezTo>
                    <a:cubicBezTo>
                      <a:pt x="632460" y="1255395"/>
                      <a:pt x="1747838" y="2449830"/>
                      <a:pt x="2827973" y="3606165"/>
                    </a:cubicBezTo>
                    <a:lnTo>
                      <a:pt x="3143250" y="3944303"/>
                    </a:lnTo>
                    <a:cubicBezTo>
                      <a:pt x="3451860" y="4275773"/>
                      <a:pt x="3724275" y="4572953"/>
                      <a:pt x="3956685" y="4846320"/>
                    </a:cubicBezTo>
                    <a:lnTo>
                      <a:pt x="3942398" y="4846320"/>
                    </a:lnTo>
                    <a:cubicBezTo>
                      <a:pt x="3710940" y="4573905"/>
                      <a:pt x="3439478" y="4278630"/>
                      <a:pt x="3132773" y="3948112"/>
                    </a:cubicBezTo>
                    <a:lnTo>
                      <a:pt x="2817495" y="3609975"/>
                    </a:lnTo>
                    <a:cubicBezTo>
                      <a:pt x="1737360" y="2453640"/>
                      <a:pt x="621030" y="1258253"/>
                      <a:pt x="18098" y="61913"/>
                    </a:cubicBezTo>
                    <a:cubicBezTo>
                      <a:pt x="12383" y="49530"/>
                      <a:pt x="5715" y="37147"/>
                      <a:pt x="0" y="25717"/>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27"/>
              <p:cNvSpPr/>
              <p:nvPr/>
            </p:nvSpPr>
            <p:spPr>
              <a:xfrm>
                <a:off x="2084069" y="1762125"/>
                <a:ext cx="3986212" cy="4698682"/>
              </a:xfrm>
              <a:custGeom>
                <a:rect b="b" l="l" r="r" t="t"/>
                <a:pathLst>
                  <a:path extrusionOk="0" h="4698682" w="3986212">
                    <a:moveTo>
                      <a:pt x="0" y="0"/>
                    </a:moveTo>
                    <a:cubicBezTo>
                      <a:pt x="650558" y="1174432"/>
                      <a:pt x="1766888" y="2344103"/>
                      <a:pt x="2847023" y="3476625"/>
                    </a:cubicBezTo>
                    <a:lnTo>
                      <a:pt x="3178493" y="3824288"/>
                    </a:lnTo>
                    <a:cubicBezTo>
                      <a:pt x="3474720" y="4135755"/>
                      <a:pt x="3749040" y="4427220"/>
                      <a:pt x="3986213" y="4698683"/>
                    </a:cubicBezTo>
                    <a:lnTo>
                      <a:pt x="3971925" y="4698683"/>
                    </a:lnTo>
                    <a:cubicBezTo>
                      <a:pt x="3736658" y="4429125"/>
                      <a:pt x="3463290" y="4138613"/>
                      <a:pt x="3168968" y="3829050"/>
                    </a:cubicBezTo>
                    <a:lnTo>
                      <a:pt x="2837498" y="3481388"/>
                    </a:lnTo>
                    <a:cubicBezTo>
                      <a:pt x="1762125" y="2355533"/>
                      <a:pt x="652463" y="1192530"/>
                      <a:pt x="0" y="23813"/>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27"/>
              <p:cNvSpPr/>
              <p:nvPr/>
            </p:nvSpPr>
            <p:spPr>
              <a:xfrm>
                <a:off x="2084069" y="1868804"/>
                <a:ext cx="4011929" cy="4592002"/>
              </a:xfrm>
              <a:custGeom>
                <a:rect b="b" l="l" r="r" t="t"/>
                <a:pathLst>
                  <a:path extrusionOk="0" h="4592002" w="4011929">
                    <a:moveTo>
                      <a:pt x="0" y="0"/>
                    </a:moveTo>
                    <a:cubicBezTo>
                      <a:pt x="687705" y="1145858"/>
                      <a:pt x="1792605" y="2282190"/>
                      <a:pt x="2863215" y="3384233"/>
                    </a:cubicBezTo>
                    <a:lnTo>
                      <a:pt x="3209925" y="3741420"/>
                    </a:lnTo>
                    <a:cubicBezTo>
                      <a:pt x="3511868" y="4053840"/>
                      <a:pt x="3779520" y="4333875"/>
                      <a:pt x="4011930" y="4592003"/>
                    </a:cubicBezTo>
                    <a:lnTo>
                      <a:pt x="3997643" y="4592003"/>
                    </a:lnTo>
                    <a:cubicBezTo>
                      <a:pt x="3767138" y="4334828"/>
                      <a:pt x="3499485" y="4055745"/>
                      <a:pt x="3200400" y="3746183"/>
                    </a:cubicBezTo>
                    <a:lnTo>
                      <a:pt x="2852738" y="3388995"/>
                    </a:lnTo>
                    <a:cubicBezTo>
                      <a:pt x="1787843" y="2292668"/>
                      <a:pt x="689610" y="1162050"/>
                      <a:pt x="0" y="21908"/>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27"/>
              <p:cNvSpPr/>
              <p:nvPr/>
            </p:nvSpPr>
            <p:spPr>
              <a:xfrm>
                <a:off x="2084069" y="1947862"/>
                <a:ext cx="4030979" cy="4513897"/>
              </a:xfrm>
              <a:custGeom>
                <a:rect b="b" l="l" r="r" t="t"/>
                <a:pathLst>
                  <a:path extrusionOk="0" h="4513897" w="4030979">
                    <a:moveTo>
                      <a:pt x="0" y="0"/>
                    </a:moveTo>
                    <a:cubicBezTo>
                      <a:pt x="714375" y="1123950"/>
                      <a:pt x="1810703" y="2236470"/>
                      <a:pt x="2873693" y="3315653"/>
                    </a:cubicBezTo>
                    <a:lnTo>
                      <a:pt x="3234690" y="3682365"/>
                    </a:lnTo>
                    <a:cubicBezTo>
                      <a:pt x="3532823" y="3986213"/>
                      <a:pt x="3798570" y="4259580"/>
                      <a:pt x="4030980" y="4513898"/>
                    </a:cubicBezTo>
                    <a:lnTo>
                      <a:pt x="4016693" y="4513898"/>
                    </a:lnTo>
                    <a:cubicBezTo>
                      <a:pt x="3785235" y="4261485"/>
                      <a:pt x="3521393" y="3989070"/>
                      <a:pt x="3225165" y="3687127"/>
                    </a:cubicBezTo>
                    <a:lnTo>
                      <a:pt x="2864168" y="3320415"/>
                    </a:lnTo>
                    <a:cubicBezTo>
                      <a:pt x="1804988" y="2245995"/>
                      <a:pt x="714375" y="1139190"/>
                      <a:pt x="0" y="2095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27"/>
              <p:cNvSpPr/>
              <p:nvPr/>
            </p:nvSpPr>
            <p:spPr>
              <a:xfrm>
                <a:off x="2084069" y="2004059"/>
                <a:ext cx="4044314" cy="4457700"/>
              </a:xfrm>
              <a:custGeom>
                <a:rect b="b" l="l" r="r" t="t"/>
                <a:pathLst>
                  <a:path extrusionOk="0" h="4457700" w="4044314">
                    <a:moveTo>
                      <a:pt x="0" y="0"/>
                    </a:moveTo>
                    <a:cubicBezTo>
                      <a:pt x="735330" y="1112520"/>
                      <a:pt x="1829753" y="2211705"/>
                      <a:pt x="2892743" y="3278505"/>
                    </a:cubicBezTo>
                    <a:lnTo>
                      <a:pt x="3253740" y="3641408"/>
                    </a:lnTo>
                    <a:cubicBezTo>
                      <a:pt x="3549968" y="3940492"/>
                      <a:pt x="3813810" y="4208145"/>
                      <a:pt x="4044315" y="4457701"/>
                    </a:cubicBezTo>
                    <a:lnTo>
                      <a:pt x="4030028" y="4457701"/>
                    </a:lnTo>
                    <a:cubicBezTo>
                      <a:pt x="3800475" y="4210051"/>
                      <a:pt x="3537585" y="3943350"/>
                      <a:pt x="3244215" y="3646170"/>
                    </a:cubicBezTo>
                    <a:lnTo>
                      <a:pt x="2883218" y="3283267"/>
                    </a:lnTo>
                    <a:cubicBezTo>
                      <a:pt x="1824990" y="2221230"/>
                      <a:pt x="735330" y="1127760"/>
                      <a:pt x="0" y="2095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27"/>
              <p:cNvSpPr/>
              <p:nvPr/>
            </p:nvSpPr>
            <p:spPr>
              <a:xfrm>
                <a:off x="2084069" y="2043112"/>
                <a:ext cx="4054792" cy="4418647"/>
              </a:xfrm>
              <a:custGeom>
                <a:rect b="b" l="l" r="r" t="t"/>
                <a:pathLst>
                  <a:path extrusionOk="0" h="4418647" w="4054792">
                    <a:moveTo>
                      <a:pt x="0" y="0"/>
                    </a:moveTo>
                    <a:cubicBezTo>
                      <a:pt x="744855" y="1099185"/>
                      <a:pt x="1834515" y="2184083"/>
                      <a:pt x="2891790" y="3238500"/>
                    </a:cubicBezTo>
                    <a:lnTo>
                      <a:pt x="3268028" y="3613785"/>
                    </a:lnTo>
                    <a:cubicBezTo>
                      <a:pt x="3553778" y="3899535"/>
                      <a:pt x="3819525" y="4167188"/>
                      <a:pt x="4054793" y="4418648"/>
                    </a:cubicBezTo>
                    <a:lnTo>
                      <a:pt x="4040505" y="4418648"/>
                    </a:lnTo>
                    <a:cubicBezTo>
                      <a:pt x="3806190" y="4168140"/>
                      <a:pt x="3541395" y="3902393"/>
                      <a:pt x="3258503" y="3618548"/>
                    </a:cubicBezTo>
                    <a:lnTo>
                      <a:pt x="2881313" y="3243263"/>
                    </a:lnTo>
                    <a:cubicBezTo>
                      <a:pt x="1828800" y="2193608"/>
                      <a:pt x="744855" y="1113473"/>
                      <a:pt x="0" y="20003"/>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27"/>
              <p:cNvSpPr/>
              <p:nvPr/>
            </p:nvSpPr>
            <p:spPr>
              <a:xfrm>
                <a:off x="2084069" y="2065020"/>
                <a:ext cx="4060507" cy="4395787"/>
              </a:xfrm>
              <a:custGeom>
                <a:rect b="b" l="l" r="r" t="t"/>
                <a:pathLst>
                  <a:path extrusionOk="0" h="4395787" w="4060507">
                    <a:moveTo>
                      <a:pt x="0" y="0"/>
                    </a:moveTo>
                    <a:cubicBezTo>
                      <a:pt x="753428" y="1095375"/>
                      <a:pt x="1844040" y="2176462"/>
                      <a:pt x="2902268" y="3226118"/>
                    </a:cubicBezTo>
                    <a:lnTo>
                      <a:pt x="3276600" y="3597593"/>
                    </a:lnTo>
                    <a:cubicBezTo>
                      <a:pt x="3569018" y="3889057"/>
                      <a:pt x="3830003" y="4151948"/>
                      <a:pt x="4060508" y="4395788"/>
                    </a:cubicBezTo>
                    <a:lnTo>
                      <a:pt x="4045268" y="4395788"/>
                    </a:lnTo>
                    <a:cubicBezTo>
                      <a:pt x="3815715" y="4152900"/>
                      <a:pt x="3556635" y="3891915"/>
                      <a:pt x="3265170" y="3602355"/>
                    </a:cubicBezTo>
                    <a:lnTo>
                      <a:pt x="2890838" y="3230880"/>
                    </a:lnTo>
                    <a:cubicBezTo>
                      <a:pt x="1838325" y="2185987"/>
                      <a:pt x="753428" y="1109662"/>
                      <a:pt x="0" y="20002"/>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27"/>
              <p:cNvSpPr/>
              <p:nvPr/>
            </p:nvSpPr>
            <p:spPr>
              <a:xfrm>
                <a:off x="3950175" y="793432"/>
                <a:ext cx="4330859" cy="5669280"/>
              </a:xfrm>
              <a:custGeom>
                <a:rect b="b" l="l" r="r" t="t"/>
                <a:pathLst>
                  <a:path extrusionOk="0" h="5669280" w="4330859">
                    <a:moveTo>
                      <a:pt x="4330860" y="0"/>
                    </a:moveTo>
                    <a:cubicBezTo>
                      <a:pt x="4135597" y="29528"/>
                      <a:pt x="3947955" y="61913"/>
                      <a:pt x="3766027" y="97155"/>
                    </a:cubicBezTo>
                    <a:cubicBezTo>
                      <a:pt x="2270602" y="381953"/>
                      <a:pt x="1145699" y="894398"/>
                      <a:pt x="597059" y="1539240"/>
                    </a:cubicBezTo>
                    <a:cubicBezTo>
                      <a:pt x="-17303" y="2264093"/>
                      <a:pt x="-28733" y="3158490"/>
                      <a:pt x="41752" y="3939540"/>
                    </a:cubicBezTo>
                    <a:cubicBezTo>
                      <a:pt x="56039" y="4098608"/>
                      <a:pt x="75089" y="4256723"/>
                      <a:pt x="93187" y="4410075"/>
                    </a:cubicBezTo>
                    <a:cubicBezTo>
                      <a:pt x="146527" y="4858703"/>
                      <a:pt x="197962" y="5289233"/>
                      <a:pt x="123667" y="5669280"/>
                    </a:cubicBezTo>
                    <a:lnTo>
                      <a:pt x="111284" y="5669280"/>
                    </a:lnTo>
                    <a:cubicBezTo>
                      <a:pt x="185579" y="5290185"/>
                      <a:pt x="134144" y="4859655"/>
                      <a:pt x="80804" y="4411028"/>
                    </a:cubicBezTo>
                    <a:cubicBezTo>
                      <a:pt x="62707" y="4257675"/>
                      <a:pt x="43657" y="4099560"/>
                      <a:pt x="29369" y="3940493"/>
                    </a:cubicBezTo>
                    <a:cubicBezTo>
                      <a:pt x="-41116" y="3159443"/>
                      <a:pt x="-29686" y="2262188"/>
                      <a:pt x="586582" y="1535430"/>
                    </a:cubicBezTo>
                    <a:cubicBezTo>
                      <a:pt x="1136174" y="887730"/>
                      <a:pt x="2264887" y="374333"/>
                      <a:pt x="3763169" y="88582"/>
                    </a:cubicBezTo>
                    <a:cubicBezTo>
                      <a:pt x="3928905" y="57150"/>
                      <a:pt x="4100355" y="27623"/>
                      <a:pt x="4276567" y="0"/>
                    </a:cubicBezTo>
                    <a:lnTo>
                      <a:pt x="433086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326" name="Shape 326"/>
        <p:cNvGrpSpPr/>
        <p:nvPr/>
      </p:nvGrpSpPr>
      <p:grpSpPr>
        <a:xfrm>
          <a:off x="0" y="0"/>
          <a:ext cx="0" cy="0"/>
          <a:chOff x="0" y="0"/>
          <a:chExt cx="0" cy="0"/>
        </a:xfrm>
      </p:grpSpPr>
      <p:sp>
        <p:nvSpPr>
          <p:cNvPr id="327" name="Google Shape;327;p28"/>
          <p:cNvSpPr txBox="1"/>
          <p:nvPr>
            <p:ph type="title"/>
          </p:nvPr>
        </p:nvSpPr>
        <p:spPr>
          <a:xfrm>
            <a:off x="3434713" y="2601050"/>
            <a:ext cx="5322600" cy="13248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dk1"/>
              </a:buClr>
              <a:buSzPts val="7000"/>
              <a:buFont typeface="Aldrich"/>
              <a:buNone/>
              <a:defRPr sz="7000"/>
            </a:lvl1pPr>
            <a:lvl2pPr lvl="1" algn="ct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ct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ct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ct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ct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ct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ct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ctr">
              <a:lnSpc>
                <a:spcPct val="100000"/>
              </a:lnSpc>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328" name="Google Shape;328;p28"/>
          <p:cNvSpPr txBox="1"/>
          <p:nvPr>
            <p:ph idx="1" type="body"/>
          </p:nvPr>
        </p:nvSpPr>
        <p:spPr>
          <a:xfrm>
            <a:off x="3434688" y="4005350"/>
            <a:ext cx="5322600" cy="2235900"/>
          </a:xfrm>
          <a:prstGeom prst="rect">
            <a:avLst/>
          </a:prstGeom>
          <a:noFill/>
          <a:ln>
            <a:noFill/>
          </a:ln>
        </p:spPr>
        <p:txBody>
          <a:bodyPr anchorCtr="0" anchor="t" bIns="121900" lIns="121900" spcFirstLastPara="1" rIns="121900" wrap="square" tIns="121900">
            <a:noAutofit/>
          </a:bodyPr>
          <a:lstStyle>
            <a:lvl1pPr indent="-349250" lvl="0" marL="457200" algn="ctr">
              <a:lnSpc>
                <a:spcPct val="115000"/>
              </a:lnSpc>
              <a:spcBef>
                <a:spcPts val="0"/>
              </a:spcBef>
              <a:spcAft>
                <a:spcPts val="0"/>
              </a:spcAft>
              <a:buSzPts val="19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
        <p:nvSpPr>
          <p:cNvPr id="329" name="Google Shape;329;p28"/>
          <p:cNvSpPr/>
          <p:nvPr/>
        </p:nvSpPr>
        <p:spPr>
          <a:xfrm>
            <a:off x="-952" y="0"/>
            <a:ext cx="12192953" cy="685800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330" name="Shape 330"/>
        <p:cNvGrpSpPr/>
        <p:nvPr/>
      </p:nvGrpSpPr>
      <p:grpSpPr>
        <a:xfrm>
          <a:off x="0" y="0"/>
          <a:ext cx="0" cy="0"/>
          <a:chOff x="0" y="0"/>
          <a:chExt cx="0" cy="0"/>
        </a:xfrm>
      </p:grpSpPr>
      <p:sp>
        <p:nvSpPr>
          <p:cNvPr id="331" name="Google Shape;331;p33"/>
          <p:cNvSpPr txBox="1"/>
          <p:nvPr>
            <p:ph type="title"/>
          </p:nvPr>
        </p:nvSpPr>
        <p:spPr>
          <a:xfrm>
            <a:off x="558100" y="1873525"/>
            <a:ext cx="11095500" cy="31608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32" name="Google Shape;332;p33"/>
          <p:cNvSpPr txBox="1"/>
          <p:nvPr/>
        </p:nvSpPr>
        <p:spPr>
          <a:xfrm>
            <a:off x="179250" y="-403475"/>
            <a:ext cx="1927500" cy="220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0"/>
              <a:buFont typeface="Arial"/>
              <a:buNone/>
            </a:pPr>
            <a:r>
              <a:rPr b="0" i="0" lang="en" sz="20000" u="none" cap="none" strike="noStrike">
                <a:solidFill>
                  <a:schemeClr val="lt1"/>
                </a:solidFill>
                <a:latin typeface="Aldrich"/>
                <a:ea typeface="Aldrich"/>
                <a:cs typeface="Aldrich"/>
                <a:sym typeface="Aldrich"/>
              </a:rPr>
              <a:t>“</a:t>
            </a:r>
            <a:endParaRPr b="0" i="0" sz="20000" u="none" cap="none" strike="noStrike">
              <a:solidFill>
                <a:schemeClr val="lt1"/>
              </a:solidFill>
              <a:latin typeface="Aldrich"/>
              <a:ea typeface="Aldrich"/>
              <a:cs typeface="Aldrich"/>
              <a:sym typeface="Aldrich"/>
            </a:endParaRPr>
          </a:p>
        </p:txBody>
      </p:sp>
      <p:sp>
        <p:nvSpPr>
          <p:cNvPr id="333" name="Google Shape;333;p33"/>
          <p:cNvSpPr txBox="1"/>
          <p:nvPr>
            <p:ph idx="1" type="subTitle"/>
          </p:nvPr>
        </p:nvSpPr>
        <p:spPr>
          <a:xfrm>
            <a:off x="632875" y="5919475"/>
            <a:ext cx="11379900" cy="717900"/>
          </a:xfrm>
          <a:prstGeom prst="rect">
            <a:avLst/>
          </a:prstGeom>
          <a:noFill/>
          <a:ln>
            <a:noFill/>
          </a:ln>
        </p:spPr>
        <p:txBody>
          <a:bodyPr anchorCtr="0" anchor="b" bIns="121900" lIns="121900" spcFirstLastPara="1" rIns="121900" wrap="square" tIns="121900">
            <a:noAutofit/>
          </a:bodyPr>
          <a:lstStyle>
            <a:lvl1pPr lvl="0" algn="r">
              <a:lnSpc>
                <a:spcPct val="100000"/>
              </a:lnSpc>
              <a:spcBef>
                <a:spcPts val="0"/>
              </a:spcBef>
              <a:spcAft>
                <a:spcPts val="0"/>
              </a:spcAft>
              <a:buSzPts val="1900"/>
              <a:buNone/>
              <a:defRPr/>
            </a:lvl1pPr>
            <a:lvl2pPr lvl="1" algn="r">
              <a:lnSpc>
                <a:spcPct val="100000"/>
              </a:lnSpc>
              <a:spcBef>
                <a:spcPts val="0"/>
              </a:spcBef>
              <a:spcAft>
                <a:spcPts val="0"/>
              </a:spcAft>
              <a:buSzPts val="1900"/>
              <a:buNone/>
              <a:defRPr/>
            </a:lvl2pPr>
            <a:lvl3pPr lvl="2" algn="r">
              <a:lnSpc>
                <a:spcPct val="100000"/>
              </a:lnSpc>
              <a:spcBef>
                <a:spcPts val="0"/>
              </a:spcBef>
              <a:spcAft>
                <a:spcPts val="0"/>
              </a:spcAft>
              <a:buSzPts val="1900"/>
              <a:buNone/>
              <a:defRPr/>
            </a:lvl3pPr>
            <a:lvl4pPr lvl="3" algn="r">
              <a:lnSpc>
                <a:spcPct val="100000"/>
              </a:lnSpc>
              <a:spcBef>
                <a:spcPts val="0"/>
              </a:spcBef>
              <a:spcAft>
                <a:spcPts val="0"/>
              </a:spcAft>
              <a:buSzPts val="1900"/>
              <a:buNone/>
              <a:defRPr/>
            </a:lvl4pPr>
            <a:lvl5pPr lvl="4" algn="r">
              <a:lnSpc>
                <a:spcPct val="100000"/>
              </a:lnSpc>
              <a:spcBef>
                <a:spcPts val="0"/>
              </a:spcBef>
              <a:spcAft>
                <a:spcPts val="0"/>
              </a:spcAft>
              <a:buSzPts val="1900"/>
              <a:buNone/>
              <a:defRPr/>
            </a:lvl5pPr>
            <a:lvl6pPr lvl="5" algn="r">
              <a:lnSpc>
                <a:spcPct val="100000"/>
              </a:lnSpc>
              <a:spcBef>
                <a:spcPts val="0"/>
              </a:spcBef>
              <a:spcAft>
                <a:spcPts val="0"/>
              </a:spcAft>
              <a:buSzPts val="1900"/>
              <a:buNone/>
              <a:defRPr/>
            </a:lvl6pPr>
            <a:lvl7pPr lvl="6" algn="r">
              <a:lnSpc>
                <a:spcPct val="100000"/>
              </a:lnSpc>
              <a:spcBef>
                <a:spcPts val="0"/>
              </a:spcBef>
              <a:spcAft>
                <a:spcPts val="0"/>
              </a:spcAft>
              <a:buSzPts val="1900"/>
              <a:buNone/>
              <a:defRPr/>
            </a:lvl7pPr>
            <a:lvl8pPr lvl="7" algn="r">
              <a:lnSpc>
                <a:spcPct val="100000"/>
              </a:lnSpc>
              <a:spcBef>
                <a:spcPts val="0"/>
              </a:spcBef>
              <a:spcAft>
                <a:spcPts val="0"/>
              </a:spcAft>
              <a:buSzPts val="1900"/>
              <a:buNone/>
              <a:defRPr/>
            </a:lvl8pPr>
            <a:lvl9pPr lvl="8" algn="r">
              <a:lnSpc>
                <a:spcPct val="100000"/>
              </a:lnSpc>
              <a:spcBef>
                <a:spcPts val="0"/>
              </a:spcBef>
              <a:spcAft>
                <a:spcPts val="0"/>
              </a:spcAft>
              <a:buSzPts val="1900"/>
              <a:buNone/>
              <a:defRPr/>
            </a:lvl9pPr>
          </a:lstStyle>
          <a:p/>
        </p:txBody>
      </p:sp>
      <p:sp>
        <p:nvSpPr>
          <p:cNvPr id="334" name="Google Shape;334;p33"/>
          <p:cNvSpPr/>
          <p:nvPr/>
        </p:nvSpPr>
        <p:spPr>
          <a:xfrm rot="-5400000">
            <a:off x="6867933" y="1508757"/>
            <a:ext cx="6828054" cy="384048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335" name="Shape 335"/>
        <p:cNvGrpSpPr/>
        <p:nvPr/>
      </p:nvGrpSpPr>
      <p:grpSpPr>
        <a:xfrm>
          <a:off x="0" y="0"/>
          <a:ext cx="0" cy="0"/>
          <a:chOff x="0" y="0"/>
          <a:chExt cx="0" cy="0"/>
        </a:xfrm>
      </p:grpSpPr>
      <p:sp>
        <p:nvSpPr>
          <p:cNvPr id="336" name="Google Shape;336;p37"/>
          <p:cNvSpPr txBox="1"/>
          <p:nvPr>
            <p:ph type="title"/>
          </p:nvPr>
        </p:nvSpPr>
        <p:spPr>
          <a:xfrm>
            <a:off x="7223375" y="2088000"/>
            <a:ext cx="4458300" cy="2377200"/>
          </a:xfrm>
          <a:prstGeom prst="rect">
            <a:avLst/>
          </a:prstGeom>
          <a:noFill/>
          <a:ln>
            <a:noFill/>
          </a:ln>
        </p:spPr>
        <p:txBody>
          <a:bodyPr anchorCtr="0" anchor="ctr" bIns="121900" lIns="121900" spcFirstLastPara="1" rIns="121900" wrap="square" tIns="121900">
            <a:noAutofit/>
          </a:bodyPr>
          <a:lstStyle>
            <a:lvl1pPr lvl="0" algn="r">
              <a:lnSpc>
                <a:spcPct val="100000"/>
              </a:lnSpc>
              <a:spcBef>
                <a:spcPts val="0"/>
              </a:spcBef>
              <a:spcAft>
                <a:spcPts val="0"/>
              </a:spcAft>
              <a:buClr>
                <a:schemeClr val="lt1"/>
              </a:buClr>
              <a:buSzPts val="6000"/>
              <a:buNone/>
              <a:defRPr sz="6000">
                <a:solidFill>
                  <a:schemeClr val="lt1"/>
                </a:solidFill>
              </a:defRPr>
            </a:lvl1pPr>
            <a:lvl2pPr lvl="1" algn="r">
              <a:lnSpc>
                <a:spcPct val="100000"/>
              </a:lnSpc>
              <a:spcBef>
                <a:spcPts val="0"/>
              </a:spcBef>
              <a:spcAft>
                <a:spcPts val="0"/>
              </a:spcAft>
              <a:buClr>
                <a:schemeClr val="lt1"/>
              </a:buClr>
              <a:buSzPts val="15000"/>
              <a:buNone/>
              <a:defRPr sz="15000">
                <a:solidFill>
                  <a:schemeClr val="lt1"/>
                </a:solidFill>
              </a:defRPr>
            </a:lvl2pPr>
            <a:lvl3pPr lvl="2" algn="r">
              <a:lnSpc>
                <a:spcPct val="100000"/>
              </a:lnSpc>
              <a:spcBef>
                <a:spcPts val="0"/>
              </a:spcBef>
              <a:spcAft>
                <a:spcPts val="0"/>
              </a:spcAft>
              <a:buClr>
                <a:schemeClr val="lt1"/>
              </a:buClr>
              <a:buSzPts val="15000"/>
              <a:buNone/>
              <a:defRPr sz="15000">
                <a:solidFill>
                  <a:schemeClr val="lt1"/>
                </a:solidFill>
              </a:defRPr>
            </a:lvl3pPr>
            <a:lvl4pPr lvl="3" algn="r">
              <a:lnSpc>
                <a:spcPct val="100000"/>
              </a:lnSpc>
              <a:spcBef>
                <a:spcPts val="0"/>
              </a:spcBef>
              <a:spcAft>
                <a:spcPts val="0"/>
              </a:spcAft>
              <a:buClr>
                <a:schemeClr val="lt1"/>
              </a:buClr>
              <a:buSzPts val="15000"/>
              <a:buNone/>
              <a:defRPr sz="15000">
                <a:solidFill>
                  <a:schemeClr val="lt1"/>
                </a:solidFill>
              </a:defRPr>
            </a:lvl4pPr>
            <a:lvl5pPr lvl="4" algn="r">
              <a:lnSpc>
                <a:spcPct val="100000"/>
              </a:lnSpc>
              <a:spcBef>
                <a:spcPts val="0"/>
              </a:spcBef>
              <a:spcAft>
                <a:spcPts val="0"/>
              </a:spcAft>
              <a:buClr>
                <a:schemeClr val="lt1"/>
              </a:buClr>
              <a:buSzPts val="15000"/>
              <a:buNone/>
              <a:defRPr sz="15000">
                <a:solidFill>
                  <a:schemeClr val="lt1"/>
                </a:solidFill>
              </a:defRPr>
            </a:lvl5pPr>
            <a:lvl6pPr lvl="5" algn="r">
              <a:lnSpc>
                <a:spcPct val="100000"/>
              </a:lnSpc>
              <a:spcBef>
                <a:spcPts val="0"/>
              </a:spcBef>
              <a:spcAft>
                <a:spcPts val="0"/>
              </a:spcAft>
              <a:buClr>
                <a:schemeClr val="lt1"/>
              </a:buClr>
              <a:buSzPts val="15000"/>
              <a:buNone/>
              <a:defRPr sz="15000">
                <a:solidFill>
                  <a:schemeClr val="lt1"/>
                </a:solidFill>
              </a:defRPr>
            </a:lvl6pPr>
            <a:lvl7pPr lvl="6" algn="r">
              <a:lnSpc>
                <a:spcPct val="100000"/>
              </a:lnSpc>
              <a:spcBef>
                <a:spcPts val="0"/>
              </a:spcBef>
              <a:spcAft>
                <a:spcPts val="0"/>
              </a:spcAft>
              <a:buClr>
                <a:schemeClr val="lt1"/>
              </a:buClr>
              <a:buSzPts val="15000"/>
              <a:buNone/>
              <a:defRPr sz="15000">
                <a:solidFill>
                  <a:schemeClr val="lt1"/>
                </a:solidFill>
              </a:defRPr>
            </a:lvl7pPr>
            <a:lvl8pPr lvl="7" algn="r">
              <a:lnSpc>
                <a:spcPct val="100000"/>
              </a:lnSpc>
              <a:spcBef>
                <a:spcPts val="0"/>
              </a:spcBef>
              <a:spcAft>
                <a:spcPts val="0"/>
              </a:spcAft>
              <a:buClr>
                <a:schemeClr val="lt1"/>
              </a:buClr>
              <a:buSzPts val="15000"/>
              <a:buNone/>
              <a:defRPr sz="15000">
                <a:solidFill>
                  <a:schemeClr val="lt1"/>
                </a:solidFill>
              </a:defRPr>
            </a:lvl8pPr>
            <a:lvl9pPr lvl="8" algn="r">
              <a:lnSpc>
                <a:spcPct val="100000"/>
              </a:lnSpc>
              <a:spcBef>
                <a:spcPts val="0"/>
              </a:spcBef>
              <a:spcAft>
                <a:spcPts val="0"/>
              </a:spcAft>
              <a:buClr>
                <a:schemeClr val="lt1"/>
              </a:buClr>
              <a:buSzPts val="15000"/>
              <a:buNone/>
              <a:defRPr sz="15000">
                <a:solidFill>
                  <a:schemeClr val="lt1"/>
                </a:solidFill>
              </a:defRPr>
            </a:lvl9pPr>
          </a:lstStyle>
          <a:p/>
        </p:txBody>
      </p:sp>
      <p:sp>
        <p:nvSpPr>
          <p:cNvPr id="337" name="Google Shape;337;p37"/>
          <p:cNvSpPr/>
          <p:nvPr/>
        </p:nvSpPr>
        <p:spPr>
          <a:xfrm flipH="1">
            <a:off x="-952" y="0"/>
            <a:ext cx="12192953" cy="685800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338" name="Shape 338"/>
        <p:cNvGrpSpPr/>
        <p:nvPr/>
      </p:nvGrpSpPr>
      <p:grpSpPr>
        <a:xfrm>
          <a:off x="0" y="0"/>
          <a:ext cx="0" cy="0"/>
          <a:chOff x="0" y="0"/>
          <a:chExt cx="0" cy="0"/>
        </a:xfrm>
      </p:grpSpPr>
      <p:sp>
        <p:nvSpPr>
          <p:cNvPr id="339" name="Google Shape;339;p38"/>
          <p:cNvSpPr txBox="1"/>
          <p:nvPr>
            <p:ph type="title"/>
          </p:nvPr>
        </p:nvSpPr>
        <p:spPr>
          <a:xfrm>
            <a:off x="2703038" y="1918250"/>
            <a:ext cx="3510300" cy="1257300"/>
          </a:xfrm>
          <a:prstGeom prst="rect">
            <a:avLst/>
          </a:prstGeom>
          <a:noFill/>
          <a:ln>
            <a:noFill/>
          </a:ln>
        </p:spPr>
        <p:txBody>
          <a:bodyPr anchorCtr="0" anchor="b" bIns="121900" lIns="121900" spcFirstLastPara="1" rIns="121900" wrap="square" tIns="121900">
            <a:noAutofit/>
          </a:bodyPr>
          <a:lstStyle>
            <a:lvl1pPr lvl="0" algn="r">
              <a:lnSpc>
                <a:spcPct val="100000"/>
              </a:lnSpc>
              <a:spcBef>
                <a:spcPts val="0"/>
              </a:spcBef>
              <a:spcAft>
                <a:spcPts val="0"/>
              </a:spcAft>
              <a:buSzPts val="7000"/>
              <a:buNone/>
              <a:defRPr sz="7000"/>
            </a:lvl1pPr>
            <a:lvl2pPr lvl="1" algn="r">
              <a:lnSpc>
                <a:spcPct val="100000"/>
              </a:lnSpc>
              <a:spcBef>
                <a:spcPts val="0"/>
              </a:spcBef>
              <a:spcAft>
                <a:spcPts val="0"/>
              </a:spcAft>
              <a:buSzPts val="7000"/>
              <a:buNone/>
              <a:defRPr sz="7000"/>
            </a:lvl2pPr>
            <a:lvl3pPr lvl="2" algn="r">
              <a:lnSpc>
                <a:spcPct val="100000"/>
              </a:lnSpc>
              <a:spcBef>
                <a:spcPts val="0"/>
              </a:spcBef>
              <a:spcAft>
                <a:spcPts val="0"/>
              </a:spcAft>
              <a:buSzPts val="7000"/>
              <a:buNone/>
              <a:defRPr sz="7000"/>
            </a:lvl3pPr>
            <a:lvl4pPr lvl="3" algn="r">
              <a:lnSpc>
                <a:spcPct val="100000"/>
              </a:lnSpc>
              <a:spcBef>
                <a:spcPts val="0"/>
              </a:spcBef>
              <a:spcAft>
                <a:spcPts val="0"/>
              </a:spcAft>
              <a:buSzPts val="7000"/>
              <a:buNone/>
              <a:defRPr sz="7000"/>
            </a:lvl4pPr>
            <a:lvl5pPr lvl="4" algn="r">
              <a:lnSpc>
                <a:spcPct val="100000"/>
              </a:lnSpc>
              <a:spcBef>
                <a:spcPts val="0"/>
              </a:spcBef>
              <a:spcAft>
                <a:spcPts val="0"/>
              </a:spcAft>
              <a:buSzPts val="7000"/>
              <a:buNone/>
              <a:defRPr sz="7000"/>
            </a:lvl5pPr>
            <a:lvl6pPr lvl="5" algn="r">
              <a:lnSpc>
                <a:spcPct val="100000"/>
              </a:lnSpc>
              <a:spcBef>
                <a:spcPts val="0"/>
              </a:spcBef>
              <a:spcAft>
                <a:spcPts val="0"/>
              </a:spcAft>
              <a:buSzPts val="7000"/>
              <a:buNone/>
              <a:defRPr sz="7000"/>
            </a:lvl6pPr>
            <a:lvl7pPr lvl="6" algn="r">
              <a:lnSpc>
                <a:spcPct val="100000"/>
              </a:lnSpc>
              <a:spcBef>
                <a:spcPts val="0"/>
              </a:spcBef>
              <a:spcAft>
                <a:spcPts val="0"/>
              </a:spcAft>
              <a:buSzPts val="7000"/>
              <a:buNone/>
              <a:defRPr sz="7000"/>
            </a:lvl7pPr>
            <a:lvl8pPr lvl="7" algn="r">
              <a:lnSpc>
                <a:spcPct val="100000"/>
              </a:lnSpc>
              <a:spcBef>
                <a:spcPts val="0"/>
              </a:spcBef>
              <a:spcAft>
                <a:spcPts val="0"/>
              </a:spcAft>
              <a:buSzPts val="7000"/>
              <a:buNone/>
              <a:defRPr sz="7000"/>
            </a:lvl8pPr>
            <a:lvl9pPr lvl="8" algn="r">
              <a:lnSpc>
                <a:spcPct val="100000"/>
              </a:lnSpc>
              <a:spcBef>
                <a:spcPts val="0"/>
              </a:spcBef>
              <a:spcAft>
                <a:spcPts val="0"/>
              </a:spcAft>
              <a:buSzPts val="7000"/>
              <a:buNone/>
              <a:defRPr sz="7000"/>
            </a:lvl9pPr>
          </a:lstStyle>
          <a:p/>
        </p:txBody>
      </p:sp>
      <p:sp>
        <p:nvSpPr>
          <p:cNvPr id="340" name="Google Shape;340;p38"/>
          <p:cNvSpPr txBox="1"/>
          <p:nvPr>
            <p:ph idx="2" type="title"/>
          </p:nvPr>
        </p:nvSpPr>
        <p:spPr>
          <a:xfrm>
            <a:off x="415600" y="4409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a:lnSpc>
                <a:spcPct val="100000"/>
              </a:lnSpc>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341" name="Google Shape;341;p38"/>
          <p:cNvSpPr txBox="1"/>
          <p:nvPr>
            <p:ph idx="3" type="title"/>
          </p:nvPr>
        </p:nvSpPr>
        <p:spPr>
          <a:xfrm>
            <a:off x="2703038" y="3582888"/>
            <a:ext cx="3510300" cy="1257300"/>
          </a:xfrm>
          <a:prstGeom prst="rect">
            <a:avLst/>
          </a:prstGeom>
          <a:noFill/>
          <a:ln>
            <a:noFill/>
          </a:ln>
        </p:spPr>
        <p:txBody>
          <a:bodyPr anchorCtr="0" anchor="b" bIns="121900" lIns="121900" spcFirstLastPara="1" rIns="121900" wrap="square" tIns="121900">
            <a:noAutofit/>
          </a:bodyPr>
          <a:lstStyle>
            <a:lvl1pPr lvl="0" algn="r">
              <a:lnSpc>
                <a:spcPct val="100000"/>
              </a:lnSpc>
              <a:spcBef>
                <a:spcPts val="0"/>
              </a:spcBef>
              <a:spcAft>
                <a:spcPts val="0"/>
              </a:spcAft>
              <a:buSzPts val="7000"/>
              <a:buNone/>
              <a:defRPr sz="7000"/>
            </a:lvl1pPr>
            <a:lvl2pPr lvl="1" algn="r">
              <a:lnSpc>
                <a:spcPct val="100000"/>
              </a:lnSpc>
              <a:spcBef>
                <a:spcPts val="0"/>
              </a:spcBef>
              <a:spcAft>
                <a:spcPts val="0"/>
              </a:spcAft>
              <a:buSzPts val="7000"/>
              <a:buNone/>
              <a:defRPr sz="7000"/>
            </a:lvl2pPr>
            <a:lvl3pPr lvl="2" algn="r">
              <a:lnSpc>
                <a:spcPct val="100000"/>
              </a:lnSpc>
              <a:spcBef>
                <a:spcPts val="0"/>
              </a:spcBef>
              <a:spcAft>
                <a:spcPts val="0"/>
              </a:spcAft>
              <a:buSzPts val="7000"/>
              <a:buNone/>
              <a:defRPr sz="7000"/>
            </a:lvl3pPr>
            <a:lvl4pPr lvl="3" algn="r">
              <a:lnSpc>
                <a:spcPct val="100000"/>
              </a:lnSpc>
              <a:spcBef>
                <a:spcPts val="0"/>
              </a:spcBef>
              <a:spcAft>
                <a:spcPts val="0"/>
              </a:spcAft>
              <a:buSzPts val="7000"/>
              <a:buNone/>
              <a:defRPr sz="7000"/>
            </a:lvl4pPr>
            <a:lvl5pPr lvl="4" algn="r">
              <a:lnSpc>
                <a:spcPct val="100000"/>
              </a:lnSpc>
              <a:spcBef>
                <a:spcPts val="0"/>
              </a:spcBef>
              <a:spcAft>
                <a:spcPts val="0"/>
              </a:spcAft>
              <a:buSzPts val="7000"/>
              <a:buNone/>
              <a:defRPr sz="7000"/>
            </a:lvl5pPr>
            <a:lvl6pPr lvl="5" algn="r">
              <a:lnSpc>
                <a:spcPct val="100000"/>
              </a:lnSpc>
              <a:spcBef>
                <a:spcPts val="0"/>
              </a:spcBef>
              <a:spcAft>
                <a:spcPts val="0"/>
              </a:spcAft>
              <a:buSzPts val="7000"/>
              <a:buNone/>
              <a:defRPr sz="7000"/>
            </a:lvl6pPr>
            <a:lvl7pPr lvl="6" algn="r">
              <a:lnSpc>
                <a:spcPct val="100000"/>
              </a:lnSpc>
              <a:spcBef>
                <a:spcPts val="0"/>
              </a:spcBef>
              <a:spcAft>
                <a:spcPts val="0"/>
              </a:spcAft>
              <a:buSzPts val="7000"/>
              <a:buNone/>
              <a:defRPr sz="7000"/>
            </a:lvl7pPr>
            <a:lvl8pPr lvl="7" algn="r">
              <a:lnSpc>
                <a:spcPct val="100000"/>
              </a:lnSpc>
              <a:spcBef>
                <a:spcPts val="0"/>
              </a:spcBef>
              <a:spcAft>
                <a:spcPts val="0"/>
              </a:spcAft>
              <a:buSzPts val="7000"/>
              <a:buNone/>
              <a:defRPr sz="7000"/>
            </a:lvl8pPr>
            <a:lvl9pPr lvl="8" algn="r">
              <a:lnSpc>
                <a:spcPct val="100000"/>
              </a:lnSpc>
              <a:spcBef>
                <a:spcPts val="0"/>
              </a:spcBef>
              <a:spcAft>
                <a:spcPts val="0"/>
              </a:spcAft>
              <a:buSzPts val="7000"/>
              <a:buNone/>
              <a:defRPr sz="7000"/>
            </a:lvl9pPr>
          </a:lstStyle>
          <a:p/>
        </p:txBody>
      </p:sp>
      <p:sp>
        <p:nvSpPr>
          <p:cNvPr id="342" name="Google Shape;342;p38"/>
          <p:cNvSpPr txBox="1"/>
          <p:nvPr>
            <p:ph idx="4" type="title"/>
          </p:nvPr>
        </p:nvSpPr>
        <p:spPr>
          <a:xfrm>
            <a:off x="2703038" y="5247525"/>
            <a:ext cx="3510300" cy="1257300"/>
          </a:xfrm>
          <a:prstGeom prst="rect">
            <a:avLst/>
          </a:prstGeom>
          <a:noFill/>
          <a:ln>
            <a:noFill/>
          </a:ln>
        </p:spPr>
        <p:txBody>
          <a:bodyPr anchorCtr="0" anchor="b" bIns="121900" lIns="121900" spcFirstLastPara="1" rIns="121900" wrap="square" tIns="121900">
            <a:noAutofit/>
          </a:bodyPr>
          <a:lstStyle>
            <a:lvl1pPr lvl="0" algn="r">
              <a:lnSpc>
                <a:spcPct val="100000"/>
              </a:lnSpc>
              <a:spcBef>
                <a:spcPts val="0"/>
              </a:spcBef>
              <a:spcAft>
                <a:spcPts val="0"/>
              </a:spcAft>
              <a:buSzPts val="7000"/>
              <a:buNone/>
              <a:defRPr sz="7000"/>
            </a:lvl1pPr>
            <a:lvl2pPr lvl="1" algn="r">
              <a:lnSpc>
                <a:spcPct val="100000"/>
              </a:lnSpc>
              <a:spcBef>
                <a:spcPts val="0"/>
              </a:spcBef>
              <a:spcAft>
                <a:spcPts val="0"/>
              </a:spcAft>
              <a:buSzPts val="7000"/>
              <a:buNone/>
              <a:defRPr sz="7000"/>
            </a:lvl2pPr>
            <a:lvl3pPr lvl="2" algn="r">
              <a:lnSpc>
                <a:spcPct val="100000"/>
              </a:lnSpc>
              <a:spcBef>
                <a:spcPts val="0"/>
              </a:spcBef>
              <a:spcAft>
                <a:spcPts val="0"/>
              </a:spcAft>
              <a:buSzPts val="7000"/>
              <a:buNone/>
              <a:defRPr sz="7000"/>
            </a:lvl3pPr>
            <a:lvl4pPr lvl="3" algn="r">
              <a:lnSpc>
                <a:spcPct val="100000"/>
              </a:lnSpc>
              <a:spcBef>
                <a:spcPts val="0"/>
              </a:spcBef>
              <a:spcAft>
                <a:spcPts val="0"/>
              </a:spcAft>
              <a:buSzPts val="7000"/>
              <a:buNone/>
              <a:defRPr sz="7000"/>
            </a:lvl4pPr>
            <a:lvl5pPr lvl="4" algn="r">
              <a:lnSpc>
                <a:spcPct val="100000"/>
              </a:lnSpc>
              <a:spcBef>
                <a:spcPts val="0"/>
              </a:spcBef>
              <a:spcAft>
                <a:spcPts val="0"/>
              </a:spcAft>
              <a:buSzPts val="7000"/>
              <a:buNone/>
              <a:defRPr sz="7000"/>
            </a:lvl5pPr>
            <a:lvl6pPr lvl="5" algn="r">
              <a:lnSpc>
                <a:spcPct val="100000"/>
              </a:lnSpc>
              <a:spcBef>
                <a:spcPts val="0"/>
              </a:spcBef>
              <a:spcAft>
                <a:spcPts val="0"/>
              </a:spcAft>
              <a:buSzPts val="7000"/>
              <a:buNone/>
              <a:defRPr sz="7000"/>
            </a:lvl6pPr>
            <a:lvl7pPr lvl="6" algn="r">
              <a:lnSpc>
                <a:spcPct val="100000"/>
              </a:lnSpc>
              <a:spcBef>
                <a:spcPts val="0"/>
              </a:spcBef>
              <a:spcAft>
                <a:spcPts val="0"/>
              </a:spcAft>
              <a:buSzPts val="7000"/>
              <a:buNone/>
              <a:defRPr sz="7000"/>
            </a:lvl7pPr>
            <a:lvl8pPr lvl="7" algn="r">
              <a:lnSpc>
                <a:spcPct val="100000"/>
              </a:lnSpc>
              <a:spcBef>
                <a:spcPts val="0"/>
              </a:spcBef>
              <a:spcAft>
                <a:spcPts val="0"/>
              </a:spcAft>
              <a:buSzPts val="7000"/>
              <a:buNone/>
              <a:defRPr sz="7000"/>
            </a:lvl8pPr>
            <a:lvl9pPr lvl="8" algn="r">
              <a:lnSpc>
                <a:spcPct val="100000"/>
              </a:lnSpc>
              <a:spcBef>
                <a:spcPts val="0"/>
              </a:spcBef>
              <a:spcAft>
                <a:spcPts val="0"/>
              </a:spcAft>
              <a:buSzPts val="7000"/>
              <a:buNone/>
              <a:defRPr sz="7000"/>
            </a:lvl9pPr>
          </a:lstStyle>
          <a:p/>
        </p:txBody>
      </p:sp>
      <p:sp>
        <p:nvSpPr>
          <p:cNvPr id="343" name="Google Shape;343;p38"/>
          <p:cNvSpPr txBox="1"/>
          <p:nvPr>
            <p:ph idx="1" type="body"/>
          </p:nvPr>
        </p:nvSpPr>
        <p:spPr>
          <a:xfrm>
            <a:off x="6269900" y="5399925"/>
            <a:ext cx="5448600" cy="925200"/>
          </a:xfrm>
          <a:prstGeom prst="rect">
            <a:avLst/>
          </a:prstGeom>
          <a:noFill/>
          <a:ln>
            <a:noFill/>
          </a:ln>
        </p:spPr>
        <p:txBody>
          <a:bodyPr anchorCtr="0" anchor="b"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344" name="Google Shape;344;p38"/>
          <p:cNvSpPr txBox="1"/>
          <p:nvPr>
            <p:ph idx="5" type="body"/>
          </p:nvPr>
        </p:nvSpPr>
        <p:spPr>
          <a:xfrm>
            <a:off x="6269900" y="3657625"/>
            <a:ext cx="5448600" cy="925200"/>
          </a:xfrm>
          <a:prstGeom prst="rect">
            <a:avLst/>
          </a:prstGeom>
          <a:noFill/>
          <a:ln>
            <a:noFill/>
          </a:ln>
        </p:spPr>
        <p:txBody>
          <a:bodyPr anchorCtr="0" anchor="b"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345" name="Google Shape;345;p38"/>
          <p:cNvSpPr txBox="1"/>
          <p:nvPr>
            <p:ph idx="6" type="body"/>
          </p:nvPr>
        </p:nvSpPr>
        <p:spPr>
          <a:xfrm>
            <a:off x="6269900" y="1915325"/>
            <a:ext cx="5448600" cy="925200"/>
          </a:xfrm>
          <a:prstGeom prst="rect">
            <a:avLst/>
          </a:prstGeom>
          <a:noFill/>
          <a:ln>
            <a:noFill/>
          </a:ln>
        </p:spPr>
        <p:txBody>
          <a:bodyPr anchorCtr="0" anchor="b"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grpSp>
        <p:nvGrpSpPr>
          <p:cNvPr id="346" name="Google Shape;346;p38"/>
          <p:cNvGrpSpPr/>
          <p:nvPr/>
        </p:nvGrpSpPr>
        <p:grpSpPr>
          <a:xfrm>
            <a:off x="20139" y="24298"/>
            <a:ext cx="12151611" cy="6809392"/>
            <a:chOff x="2084069" y="791527"/>
            <a:chExt cx="8002905" cy="5671185"/>
          </a:xfrm>
        </p:grpSpPr>
        <p:grpSp>
          <p:nvGrpSpPr>
            <p:cNvPr id="347" name="Google Shape;347;p38"/>
            <p:cNvGrpSpPr/>
            <p:nvPr/>
          </p:nvGrpSpPr>
          <p:grpSpPr>
            <a:xfrm>
              <a:off x="2097404" y="791527"/>
              <a:ext cx="3553777" cy="5659755"/>
              <a:chOff x="2097404" y="791527"/>
              <a:chExt cx="3553777" cy="5659755"/>
            </a:xfrm>
          </p:grpSpPr>
          <p:sp>
            <p:nvSpPr>
              <p:cNvPr id="348" name="Google Shape;348;p38"/>
              <p:cNvSpPr/>
              <p:nvPr/>
            </p:nvSpPr>
            <p:spPr>
              <a:xfrm>
                <a:off x="2099309" y="2951797"/>
                <a:ext cx="1691640" cy="3499484"/>
              </a:xfrm>
              <a:custGeom>
                <a:rect b="b" l="l" r="r" t="t"/>
                <a:pathLst>
                  <a:path extrusionOk="0" h="3499484" w="1691640">
                    <a:moveTo>
                      <a:pt x="0" y="11430"/>
                    </a:moveTo>
                    <a:cubicBezTo>
                      <a:pt x="723900" y="470535"/>
                      <a:pt x="1180148" y="1108710"/>
                      <a:pt x="1393508" y="1963103"/>
                    </a:cubicBezTo>
                    <a:cubicBezTo>
                      <a:pt x="1460183" y="2228850"/>
                      <a:pt x="1500188" y="2493645"/>
                      <a:pt x="1539240" y="2748915"/>
                    </a:cubicBezTo>
                    <a:cubicBezTo>
                      <a:pt x="1579245" y="3008948"/>
                      <a:pt x="1617345" y="3260408"/>
                      <a:pt x="1680210" y="3499485"/>
                    </a:cubicBezTo>
                    <a:lnTo>
                      <a:pt x="1691640" y="3499485"/>
                    </a:lnTo>
                    <a:cubicBezTo>
                      <a:pt x="1628775" y="3260408"/>
                      <a:pt x="1589723" y="3007995"/>
                      <a:pt x="1550670" y="2747963"/>
                    </a:cubicBezTo>
                    <a:cubicBezTo>
                      <a:pt x="1511618" y="2492692"/>
                      <a:pt x="1471613" y="2227898"/>
                      <a:pt x="1404938" y="1962150"/>
                    </a:cubicBezTo>
                    <a:cubicBezTo>
                      <a:pt x="1190625" y="1102043"/>
                      <a:pt x="730568" y="460058"/>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38"/>
              <p:cNvSpPr/>
              <p:nvPr/>
            </p:nvSpPr>
            <p:spPr>
              <a:xfrm>
                <a:off x="2099309" y="2794634"/>
                <a:ext cx="1383030" cy="3656647"/>
              </a:xfrm>
              <a:custGeom>
                <a:rect b="b" l="l" r="r" t="t"/>
                <a:pathLst>
                  <a:path extrusionOk="0" h="3656647" w="1383030">
                    <a:moveTo>
                      <a:pt x="0" y="11430"/>
                    </a:moveTo>
                    <a:cubicBezTo>
                      <a:pt x="32385" y="34290"/>
                      <a:pt x="62865" y="56197"/>
                      <a:pt x="93345" y="80010"/>
                    </a:cubicBezTo>
                    <a:cubicBezTo>
                      <a:pt x="750570" y="581025"/>
                      <a:pt x="1113473" y="1255395"/>
                      <a:pt x="1235393" y="2204085"/>
                    </a:cubicBezTo>
                    <a:cubicBezTo>
                      <a:pt x="1263968" y="2429828"/>
                      <a:pt x="1278255" y="2653665"/>
                      <a:pt x="1292543" y="2869883"/>
                    </a:cubicBezTo>
                    <a:cubicBezTo>
                      <a:pt x="1309688" y="3142298"/>
                      <a:pt x="1326833" y="3406140"/>
                      <a:pt x="1371600" y="3656648"/>
                    </a:cubicBezTo>
                    <a:lnTo>
                      <a:pt x="1383030" y="3656648"/>
                    </a:lnTo>
                    <a:cubicBezTo>
                      <a:pt x="1338263" y="3407092"/>
                      <a:pt x="1321118" y="3142298"/>
                      <a:pt x="1303973" y="2869883"/>
                    </a:cubicBezTo>
                    <a:cubicBezTo>
                      <a:pt x="1290638" y="2653665"/>
                      <a:pt x="1276350" y="2429828"/>
                      <a:pt x="1246823" y="2203133"/>
                    </a:cubicBezTo>
                    <a:cubicBezTo>
                      <a:pt x="1124903" y="1253490"/>
                      <a:pt x="761048" y="577215"/>
                      <a:pt x="101918" y="74295"/>
                    </a:cubicBezTo>
                    <a:cubicBezTo>
                      <a:pt x="69533" y="49530"/>
                      <a:pt x="35243" y="24765"/>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38"/>
              <p:cNvSpPr/>
              <p:nvPr/>
            </p:nvSpPr>
            <p:spPr>
              <a:xfrm>
                <a:off x="2098356" y="2591752"/>
                <a:ext cx="1102042" cy="3858577"/>
              </a:xfrm>
              <a:custGeom>
                <a:rect b="b" l="l" r="r" t="t"/>
                <a:pathLst>
                  <a:path extrusionOk="0" h="3858577" w="1102042">
                    <a:moveTo>
                      <a:pt x="953" y="12382"/>
                    </a:moveTo>
                    <a:cubicBezTo>
                      <a:pt x="92393" y="80963"/>
                      <a:pt x="177165" y="152400"/>
                      <a:pt x="252413" y="224790"/>
                    </a:cubicBezTo>
                    <a:cubicBezTo>
                      <a:pt x="972503" y="917257"/>
                      <a:pt x="1077278" y="1797367"/>
                      <a:pt x="1088708" y="2486978"/>
                    </a:cubicBezTo>
                    <a:cubicBezTo>
                      <a:pt x="1091565" y="2678430"/>
                      <a:pt x="1086803" y="2867978"/>
                      <a:pt x="1082040" y="3051810"/>
                    </a:cubicBezTo>
                    <a:cubicBezTo>
                      <a:pt x="1074420" y="3330892"/>
                      <a:pt x="1067753" y="3602355"/>
                      <a:pt x="1090613" y="3858578"/>
                    </a:cubicBezTo>
                    <a:lnTo>
                      <a:pt x="1102043" y="3858578"/>
                    </a:lnTo>
                    <a:cubicBezTo>
                      <a:pt x="1079183" y="3602355"/>
                      <a:pt x="1085850" y="3330892"/>
                      <a:pt x="1093470" y="3051810"/>
                    </a:cubicBezTo>
                    <a:cubicBezTo>
                      <a:pt x="1098233" y="2867978"/>
                      <a:pt x="1102995" y="2678430"/>
                      <a:pt x="1100138" y="2486978"/>
                    </a:cubicBezTo>
                    <a:cubicBezTo>
                      <a:pt x="1088708" y="1795463"/>
                      <a:pt x="982980" y="913447"/>
                      <a:pt x="260985" y="219075"/>
                    </a:cubicBezTo>
                    <a:cubicBezTo>
                      <a:pt x="182880" y="143827"/>
                      <a:pt x="95250" y="70485"/>
                      <a:pt x="0" y="0"/>
                    </a:cubicBezTo>
                    <a:lnTo>
                      <a:pt x="0" y="12382"/>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38"/>
              <p:cNvSpPr/>
              <p:nvPr/>
            </p:nvSpPr>
            <p:spPr>
              <a:xfrm>
                <a:off x="2099309" y="2342197"/>
                <a:ext cx="991252" cy="4109084"/>
              </a:xfrm>
              <a:custGeom>
                <a:rect b="b" l="l" r="r" t="t"/>
                <a:pathLst>
                  <a:path extrusionOk="0" h="4109084" w="991252">
                    <a:moveTo>
                      <a:pt x="0" y="12383"/>
                    </a:moveTo>
                    <a:cubicBezTo>
                      <a:pt x="164783" y="140018"/>
                      <a:pt x="305753" y="274320"/>
                      <a:pt x="420053" y="415290"/>
                    </a:cubicBezTo>
                    <a:cubicBezTo>
                      <a:pt x="1007745" y="1140143"/>
                      <a:pt x="1018223" y="2034540"/>
                      <a:pt x="951548" y="2815590"/>
                    </a:cubicBezTo>
                    <a:cubicBezTo>
                      <a:pt x="938213" y="2974658"/>
                      <a:pt x="920115" y="3132773"/>
                      <a:pt x="902018" y="3286125"/>
                    </a:cubicBezTo>
                    <a:cubicBezTo>
                      <a:pt x="869633" y="3570923"/>
                      <a:pt x="838200" y="3848100"/>
                      <a:pt x="837248" y="4109085"/>
                    </a:cubicBezTo>
                    <a:lnTo>
                      <a:pt x="848678" y="4109085"/>
                    </a:lnTo>
                    <a:cubicBezTo>
                      <a:pt x="849630" y="3848100"/>
                      <a:pt x="881063" y="3570923"/>
                      <a:pt x="913448" y="3286125"/>
                    </a:cubicBezTo>
                    <a:cubicBezTo>
                      <a:pt x="930593" y="3132773"/>
                      <a:pt x="948690" y="2974658"/>
                      <a:pt x="962978" y="2815590"/>
                    </a:cubicBezTo>
                    <a:cubicBezTo>
                      <a:pt x="1030605" y="2034540"/>
                      <a:pt x="1020128" y="1137285"/>
                      <a:pt x="430530" y="410528"/>
                    </a:cubicBezTo>
                    <a:cubicBezTo>
                      <a:pt x="313373" y="266700"/>
                      <a:pt x="169545" y="129540"/>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38"/>
              <p:cNvSpPr/>
              <p:nvPr/>
            </p:nvSpPr>
            <p:spPr>
              <a:xfrm>
                <a:off x="2097404" y="2052637"/>
                <a:ext cx="962652" cy="4397692"/>
              </a:xfrm>
              <a:custGeom>
                <a:rect b="b" l="l" r="r" t="t"/>
                <a:pathLst>
                  <a:path extrusionOk="0" h="4397692" w="962652">
                    <a:moveTo>
                      <a:pt x="1905" y="12383"/>
                    </a:moveTo>
                    <a:cubicBezTo>
                      <a:pt x="259080" y="207645"/>
                      <a:pt x="459105" y="419100"/>
                      <a:pt x="599123" y="644843"/>
                    </a:cubicBezTo>
                    <a:cubicBezTo>
                      <a:pt x="813435" y="991553"/>
                      <a:pt x="927735" y="1390650"/>
                      <a:pt x="948690" y="1863090"/>
                    </a:cubicBezTo>
                    <a:cubicBezTo>
                      <a:pt x="968693" y="2321243"/>
                      <a:pt x="899160" y="2786063"/>
                      <a:pt x="827723" y="3179445"/>
                    </a:cubicBezTo>
                    <a:cubicBezTo>
                      <a:pt x="803910" y="3312795"/>
                      <a:pt x="777240" y="3445193"/>
                      <a:pt x="751523" y="3573780"/>
                    </a:cubicBezTo>
                    <a:cubicBezTo>
                      <a:pt x="693420" y="3866198"/>
                      <a:pt x="638175" y="4141470"/>
                      <a:pt x="613410" y="4397693"/>
                    </a:cubicBezTo>
                    <a:lnTo>
                      <a:pt x="624840" y="4397693"/>
                    </a:lnTo>
                    <a:cubicBezTo>
                      <a:pt x="649605" y="4141470"/>
                      <a:pt x="704850" y="3866198"/>
                      <a:pt x="762000" y="3574733"/>
                    </a:cubicBezTo>
                    <a:cubicBezTo>
                      <a:pt x="787718" y="3446145"/>
                      <a:pt x="813435" y="3313748"/>
                      <a:pt x="838200" y="3180398"/>
                    </a:cubicBezTo>
                    <a:cubicBezTo>
                      <a:pt x="909638" y="2786063"/>
                      <a:pt x="979170" y="2322195"/>
                      <a:pt x="959168" y="1863090"/>
                    </a:cubicBezTo>
                    <a:cubicBezTo>
                      <a:pt x="938213" y="1388745"/>
                      <a:pt x="823913" y="989647"/>
                      <a:pt x="608648" y="641033"/>
                    </a:cubicBezTo>
                    <a:cubicBezTo>
                      <a:pt x="466725" y="412433"/>
                      <a:pt x="262890" y="197167"/>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38"/>
              <p:cNvSpPr/>
              <p:nvPr/>
            </p:nvSpPr>
            <p:spPr>
              <a:xfrm>
                <a:off x="2099309" y="1732597"/>
                <a:ext cx="996200" cy="4718684"/>
              </a:xfrm>
              <a:custGeom>
                <a:rect b="b" l="l" r="r" t="t"/>
                <a:pathLst>
                  <a:path extrusionOk="0" h="4718684" w="996200">
                    <a:moveTo>
                      <a:pt x="0" y="12383"/>
                    </a:moveTo>
                    <a:cubicBezTo>
                      <a:pt x="363855" y="277178"/>
                      <a:pt x="629603" y="579120"/>
                      <a:pt x="779145" y="906780"/>
                    </a:cubicBezTo>
                    <a:cubicBezTo>
                      <a:pt x="1151573" y="1729740"/>
                      <a:pt x="948690" y="2675573"/>
                      <a:pt x="708660" y="3573780"/>
                    </a:cubicBezTo>
                    <a:lnTo>
                      <a:pt x="617220" y="3904298"/>
                    </a:lnTo>
                    <a:cubicBezTo>
                      <a:pt x="536258" y="4192905"/>
                      <a:pt x="460058" y="4464368"/>
                      <a:pt x="413385" y="4718685"/>
                    </a:cubicBezTo>
                    <a:lnTo>
                      <a:pt x="424815" y="4718685"/>
                    </a:lnTo>
                    <a:cubicBezTo>
                      <a:pt x="471488" y="4465320"/>
                      <a:pt x="547688" y="4193858"/>
                      <a:pt x="628650" y="3906203"/>
                    </a:cubicBezTo>
                    <a:lnTo>
                      <a:pt x="720090" y="3575685"/>
                    </a:lnTo>
                    <a:cubicBezTo>
                      <a:pt x="960120" y="2676525"/>
                      <a:pt x="1163955" y="1729740"/>
                      <a:pt x="790575" y="904875"/>
                    </a:cubicBezTo>
                    <a:cubicBezTo>
                      <a:pt x="639128" y="573405"/>
                      <a:pt x="368618" y="267653"/>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38"/>
              <p:cNvSpPr/>
              <p:nvPr/>
            </p:nvSpPr>
            <p:spPr>
              <a:xfrm>
                <a:off x="2099309" y="1394460"/>
                <a:ext cx="1077267" cy="5056822"/>
              </a:xfrm>
              <a:custGeom>
                <a:rect b="b" l="l" r="r" t="t"/>
                <a:pathLst>
                  <a:path extrusionOk="0" h="5056822" w="1077267">
                    <a:moveTo>
                      <a:pt x="0" y="11430"/>
                    </a:moveTo>
                    <a:cubicBezTo>
                      <a:pt x="53340" y="47625"/>
                      <a:pt x="105728" y="84773"/>
                      <a:pt x="155258" y="122873"/>
                    </a:cubicBezTo>
                    <a:cubicBezTo>
                      <a:pt x="562928" y="432435"/>
                      <a:pt x="842010" y="800100"/>
                      <a:pt x="962025" y="1186815"/>
                    </a:cubicBezTo>
                    <a:cubicBezTo>
                      <a:pt x="1226820" y="2039303"/>
                      <a:pt x="941070" y="2995613"/>
                      <a:pt x="598170" y="3981450"/>
                    </a:cubicBezTo>
                    <a:cubicBezTo>
                      <a:pt x="598170" y="3981450"/>
                      <a:pt x="500063" y="4259580"/>
                      <a:pt x="500063" y="4259580"/>
                    </a:cubicBezTo>
                    <a:cubicBezTo>
                      <a:pt x="400050" y="4541520"/>
                      <a:pt x="304800" y="4808220"/>
                      <a:pt x="238125" y="5056823"/>
                    </a:cubicBezTo>
                    <a:lnTo>
                      <a:pt x="249555" y="5056823"/>
                    </a:lnTo>
                    <a:cubicBezTo>
                      <a:pt x="317183" y="4808220"/>
                      <a:pt x="411480" y="4543425"/>
                      <a:pt x="511493" y="4261485"/>
                    </a:cubicBezTo>
                    <a:lnTo>
                      <a:pt x="609600" y="3983355"/>
                    </a:lnTo>
                    <a:cubicBezTo>
                      <a:pt x="952500" y="2996565"/>
                      <a:pt x="1238250" y="2039303"/>
                      <a:pt x="973455" y="1184910"/>
                    </a:cubicBezTo>
                    <a:cubicBezTo>
                      <a:pt x="852488" y="797243"/>
                      <a:pt x="572453" y="427673"/>
                      <a:pt x="163830" y="117157"/>
                    </a:cubicBezTo>
                    <a:cubicBezTo>
                      <a:pt x="111443" y="77152"/>
                      <a:pt x="57150" y="38100"/>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38"/>
              <p:cNvSpPr/>
              <p:nvPr/>
            </p:nvSpPr>
            <p:spPr>
              <a:xfrm>
                <a:off x="2099309" y="1051560"/>
                <a:ext cx="1199173" cy="5399722"/>
              </a:xfrm>
              <a:custGeom>
                <a:rect b="b" l="l" r="r" t="t"/>
                <a:pathLst>
                  <a:path extrusionOk="0" h="5399722" w="1199173">
                    <a:moveTo>
                      <a:pt x="0" y="10477"/>
                    </a:moveTo>
                    <a:cubicBezTo>
                      <a:pt x="221933" y="144780"/>
                      <a:pt x="416243" y="295275"/>
                      <a:pt x="581025" y="461010"/>
                    </a:cubicBezTo>
                    <a:cubicBezTo>
                      <a:pt x="886778" y="767715"/>
                      <a:pt x="1077278" y="1108710"/>
                      <a:pt x="1146810" y="1473518"/>
                    </a:cubicBezTo>
                    <a:cubicBezTo>
                      <a:pt x="1223963" y="1886903"/>
                      <a:pt x="1189673" y="2354580"/>
                      <a:pt x="1042035" y="2905125"/>
                    </a:cubicBezTo>
                    <a:cubicBezTo>
                      <a:pt x="912495" y="3387090"/>
                      <a:pt x="710565" y="3883343"/>
                      <a:pt x="496253" y="4391978"/>
                    </a:cubicBezTo>
                    <a:lnTo>
                      <a:pt x="395288" y="4630103"/>
                    </a:lnTo>
                    <a:cubicBezTo>
                      <a:pt x="280035" y="4901565"/>
                      <a:pt x="170498" y="5158740"/>
                      <a:pt x="86678" y="5399723"/>
                    </a:cubicBezTo>
                    <a:lnTo>
                      <a:pt x="99060" y="5399723"/>
                    </a:lnTo>
                    <a:cubicBezTo>
                      <a:pt x="182880" y="5159693"/>
                      <a:pt x="292418" y="4903470"/>
                      <a:pt x="407670" y="4632008"/>
                    </a:cubicBezTo>
                    <a:lnTo>
                      <a:pt x="508635" y="4393883"/>
                    </a:lnTo>
                    <a:cubicBezTo>
                      <a:pt x="721995" y="3885247"/>
                      <a:pt x="924878" y="3388995"/>
                      <a:pt x="1054418" y="2906078"/>
                    </a:cubicBezTo>
                    <a:cubicBezTo>
                      <a:pt x="1202055" y="2355533"/>
                      <a:pt x="1236345" y="1886903"/>
                      <a:pt x="1159193" y="1472565"/>
                    </a:cubicBezTo>
                    <a:cubicBezTo>
                      <a:pt x="1089660" y="1105853"/>
                      <a:pt x="899160" y="763905"/>
                      <a:pt x="591503" y="456248"/>
                    </a:cubicBezTo>
                    <a:cubicBezTo>
                      <a:pt x="423863" y="288607"/>
                      <a:pt x="226695" y="136207"/>
                      <a:pt x="953" y="0"/>
                    </a:cubicBezTo>
                    <a:lnTo>
                      <a:pt x="953" y="10477"/>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38"/>
              <p:cNvSpPr/>
              <p:nvPr/>
            </p:nvSpPr>
            <p:spPr>
              <a:xfrm>
                <a:off x="2099309" y="793432"/>
                <a:ext cx="1347944" cy="5599747"/>
              </a:xfrm>
              <a:custGeom>
                <a:rect b="b" l="l" r="r" t="t"/>
                <a:pathLst>
                  <a:path extrusionOk="0" h="5599747" w="1347944">
                    <a:moveTo>
                      <a:pt x="0" y="5599748"/>
                    </a:moveTo>
                    <a:cubicBezTo>
                      <a:pt x="111443" y="5334000"/>
                      <a:pt x="247650" y="5055870"/>
                      <a:pt x="388620" y="4767263"/>
                    </a:cubicBezTo>
                    <a:lnTo>
                      <a:pt x="413385" y="4716780"/>
                    </a:lnTo>
                    <a:cubicBezTo>
                      <a:pt x="906780" y="3702368"/>
                      <a:pt x="1417320" y="2652713"/>
                      <a:pt x="1340168" y="1677353"/>
                    </a:cubicBezTo>
                    <a:cubicBezTo>
                      <a:pt x="1286828" y="1014413"/>
                      <a:pt x="858203" y="421958"/>
                      <a:pt x="130493" y="0"/>
                    </a:cubicBezTo>
                    <a:lnTo>
                      <a:pt x="112395" y="0"/>
                    </a:lnTo>
                    <a:cubicBezTo>
                      <a:pt x="844868" y="421005"/>
                      <a:pt x="1275398" y="1014413"/>
                      <a:pt x="1328738" y="1678305"/>
                    </a:cubicBezTo>
                    <a:cubicBezTo>
                      <a:pt x="1405890" y="2651760"/>
                      <a:pt x="895350" y="3700463"/>
                      <a:pt x="401955" y="4714875"/>
                    </a:cubicBezTo>
                    <a:lnTo>
                      <a:pt x="377190" y="4765358"/>
                    </a:lnTo>
                    <a:cubicBezTo>
                      <a:pt x="240983" y="5044440"/>
                      <a:pt x="109538" y="5313998"/>
                      <a:pt x="0" y="5572125"/>
                    </a:cubicBezTo>
                    <a:lnTo>
                      <a:pt x="0" y="559974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38"/>
              <p:cNvSpPr/>
              <p:nvPr/>
            </p:nvSpPr>
            <p:spPr>
              <a:xfrm>
                <a:off x="2099309" y="794385"/>
                <a:ext cx="1518459" cy="5381625"/>
              </a:xfrm>
              <a:custGeom>
                <a:rect b="b" l="l" r="r" t="t"/>
                <a:pathLst>
                  <a:path extrusionOk="0" h="5381625" w="1518459">
                    <a:moveTo>
                      <a:pt x="0" y="5381625"/>
                    </a:moveTo>
                    <a:cubicBezTo>
                      <a:pt x="97155" y="5194935"/>
                      <a:pt x="201930" y="5001578"/>
                      <a:pt x="310515" y="4805363"/>
                    </a:cubicBezTo>
                    <a:lnTo>
                      <a:pt x="352425" y="4728210"/>
                    </a:lnTo>
                    <a:cubicBezTo>
                      <a:pt x="918210" y="3693795"/>
                      <a:pt x="1503998" y="2625090"/>
                      <a:pt x="1518285" y="1626870"/>
                    </a:cubicBezTo>
                    <a:cubicBezTo>
                      <a:pt x="1526858" y="1004887"/>
                      <a:pt x="1220153" y="429578"/>
                      <a:pt x="652463" y="0"/>
                    </a:cubicBezTo>
                    <a:lnTo>
                      <a:pt x="636270" y="0"/>
                    </a:lnTo>
                    <a:cubicBezTo>
                      <a:pt x="1206818" y="428625"/>
                      <a:pt x="1515428" y="1003935"/>
                      <a:pt x="1506855" y="1626870"/>
                    </a:cubicBezTo>
                    <a:cubicBezTo>
                      <a:pt x="1492568" y="2623185"/>
                      <a:pt x="906780" y="3691890"/>
                      <a:pt x="340995" y="4724400"/>
                    </a:cubicBezTo>
                    <a:lnTo>
                      <a:pt x="299085" y="4801553"/>
                    </a:lnTo>
                    <a:cubicBezTo>
                      <a:pt x="195263" y="4991100"/>
                      <a:pt x="93345" y="5176838"/>
                      <a:pt x="0" y="5357813"/>
                    </a:cubicBezTo>
                    <a:lnTo>
                      <a:pt x="0" y="538162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38"/>
              <p:cNvSpPr/>
              <p:nvPr/>
            </p:nvSpPr>
            <p:spPr>
              <a:xfrm>
                <a:off x="2099309" y="791527"/>
                <a:ext cx="1700952" cy="5245417"/>
              </a:xfrm>
              <a:custGeom>
                <a:rect b="b" l="l" r="r" t="t"/>
                <a:pathLst>
                  <a:path extrusionOk="0" h="5245417" w="1700952">
                    <a:moveTo>
                      <a:pt x="0" y="5245418"/>
                    </a:moveTo>
                    <a:cubicBezTo>
                      <a:pt x="74295" y="5119688"/>
                      <a:pt x="150495" y="4992053"/>
                      <a:pt x="228600" y="4862513"/>
                    </a:cubicBezTo>
                    <a:lnTo>
                      <a:pt x="241935" y="4839653"/>
                    </a:lnTo>
                    <a:lnTo>
                      <a:pt x="304800" y="4735830"/>
                    </a:lnTo>
                    <a:cubicBezTo>
                      <a:pt x="937260" y="3688080"/>
                      <a:pt x="1591628" y="2605088"/>
                      <a:pt x="1691640" y="1579245"/>
                    </a:cubicBezTo>
                    <a:cubicBezTo>
                      <a:pt x="1748790" y="981075"/>
                      <a:pt x="1542098" y="436245"/>
                      <a:pt x="1093470" y="0"/>
                    </a:cubicBezTo>
                    <a:lnTo>
                      <a:pt x="1079183" y="0"/>
                    </a:lnTo>
                    <a:cubicBezTo>
                      <a:pt x="1529715" y="437198"/>
                      <a:pt x="1737360" y="981075"/>
                      <a:pt x="1680210" y="1580198"/>
                    </a:cubicBezTo>
                    <a:cubicBezTo>
                      <a:pt x="1580198" y="2604135"/>
                      <a:pt x="925830" y="3687128"/>
                      <a:pt x="293370" y="4733925"/>
                    </a:cubicBezTo>
                    <a:lnTo>
                      <a:pt x="231458" y="4837748"/>
                    </a:lnTo>
                    <a:lnTo>
                      <a:pt x="218123" y="4860608"/>
                    </a:lnTo>
                    <a:cubicBezTo>
                      <a:pt x="143828" y="4983480"/>
                      <a:pt x="70485" y="5104448"/>
                      <a:pt x="0" y="5224463"/>
                    </a:cubicBezTo>
                    <a:lnTo>
                      <a:pt x="0" y="524541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38"/>
              <p:cNvSpPr/>
              <p:nvPr/>
            </p:nvSpPr>
            <p:spPr>
              <a:xfrm>
                <a:off x="2099309" y="793432"/>
                <a:ext cx="1888698" cy="5149215"/>
              </a:xfrm>
              <a:custGeom>
                <a:rect b="b" l="l" r="r" t="t"/>
                <a:pathLst>
                  <a:path extrusionOk="0" h="5149215" w="1888698">
                    <a:moveTo>
                      <a:pt x="0" y="5149215"/>
                    </a:moveTo>
                    <a:cubicBezTo>
                      <a:pt x="55245" y="5064443"/>
                      <a:pt x="110490" y="4979670"/>
                      <a:pt x="165735" y="4894898"/>
                    </a:cubicBezTo>
                    <a:lnTo>
                      <a:pt x="268605" y="4736783"/>
                    </a:lnTo>
                    <a:cubicBezTo>
                      <a:pt x="962025" y="3677603"/>
                      <a:pt x="1679258" y="2582228"/>
                      <a:pt x="1858328" y="1534478"/>
                    </a:cubicBezTo>
                    <a:cubicBezTo>
                      <a:pt x="1954530" y="963930"/>
                      <a:pt x="1821180" y="434340"/>
                      <a:pt x="1472565" y="0"/>
                    </a:cubicBezTo>
                    <a:lnTo>
                      <a:pt x="1458278" y="0"/>
                    </a:lnTo>
                    <a:cubicBezTo>
                      <a:pt x="1807845" y="433388"/>
                      <a:pt x="1942148" y="962025"/>
                      <a:pt x="1845945" y="1533525"/>
                    </a:cubicBezTo>
                    <a:cubicBezTo>
                      <a:pt x="1667828" y="2580323"/>
                      <a:pt x="951548" y="3674745"/>
                      <a:pt x="258128" y="4733925"/>
                    </a:cubicBezTo>
                    <a:lnTo>
                      <a:pt x="155258" y="4892040"/>
                    </a:lnTo>
                    <a:cubicBezTo>
                      <a:pt x="103823" y="4971098"/>
                      <a:pt x="51435" y="5050155"/>
                      <a:pt x="0" y="5130165"/>
                    </a:cubicBezTo>
                    <a:lnTo>
                      <a:pt x="0" y="514921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38"/>
              <p:cNvSpPr/>
              <p:nvPr/>
            </p:nvSpPr>
            <p:spPr>
              <a:xfrm>
                <a:off x="2098356" y="793432"/>
                <a:ext cx="2079096" cy="5084444"/>
              </a:xfrm>
              <a:custGeom>
                <a:rect b="b" l="l" r="r" t="t"/>
                <a:pathLst>
                  <a:path extrusionOk="0" h="5084444" w="2079096">
                    <a:moveTo>
                      <a:pt x="953" y="5084445"/>
                    </a:moveTo>
                    <a:cubicBezTo>
                      <a:pt x="31433" y="5039678"/>
                      <a:pt x="63818" y="4994910"/>
                      <a:pt x="96203" y="4949190"/>
                    </a:cubicBezTo>
                    <a:lnTo>
                      <a:pt x="238125" y="4746308"/>
                    </a:lnTo>
                    <a:cubicBezTo>
                      <a:pt x="989648" y="3673793"/>
                      <a:pt x="1767840" y="2565083"/>
                      <a:pt x="2018348" y="1492568"/>
                    </a:cubicBezTo>
                    <a:cubicBezTo>
                      <a:pt x="2145983" y="944880"/>
                      <a:pt x="2071688" y="430530"/>
                      <a:pt x="1803083" y="0"/>
                    </a:cubicBezTo>
                    <a:lnTo>
                      <a:pt x="1790700" y="0"/>
                    </a:lnTo>
                    <a:cubicBezTo>
                      <a:pt x="2059305" y="429578"/>
                      <a:pt x="2134553" y="943927"/>
                      <a:pt x="2006918" y="1490663"/>
                    </a:cubicBezTo>
                    <a:cubicBezTo>
                      <a:pt x="1755458" y="2561273"/>
                      <a:pt x="978218" y="3669983"/>
                      <a:pt x="226695" y="4741545"/>
                    </a:cubicBezTo>
                    <a:lnTo>
                      <a:pt x="84773" y="4944428"/>
                    </a:lnTo>
                    <a:cubicBezTo>
                      <a:pt x="56198" y="4985385"/>
                      <a:pt x="27622" y="5025390"/>
                      <a:pt x="0" y="5065395"/>
                    </a:cubicBezTo>
                    <a:lnTo>
                      <a:pt x="0" y="508444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38"/>
              <p:cNvSpPr/>
              <p:nvPr/>
            </p:nvSpPr>
            <p:spPr>
              <a:xfrm>
                <a:off x="2098356" y="793432"/>
                <a:ext cx="2265462" cy="5037772"/>
              </a:xfrm>
              <a:custGeom>
                <a:rect b="b" l="l" r="r" t="t"/>
                <a:pathLst>
                  <a:path extrusionOk="0" h="5037772" w="2265462">
                    <a:moveTo>
                      <a:pt x="953" y="5037773"/>
                    </a:moveTo>
                    <a:cubicBezTo>
                      <a:pt x="10478" y="5024438"/>
                      <a:pt x="20003" y="5011103"/>
                      <a:pt x="30480" y="4997768"/>
                    </a:cubicBezTo>
                    <a:lnTo>
                      <a:pt x="207645" y="4759643"/>
                    </a:lnTo>
                    <a:cubicBezTo>
                      <a:pt x="1014413" y="3672840"/>
                      <a:pt x="1849755" y="2548890"/>
                      <a:pt x="2167890" y="1453515"/>
                    </a:cubicBezTo>
                    <a:cubicBezTo>
                      <a:pt x="2320290" y="925830"/>
                      <a:pt x="2293620" y="424815"/>
                      <a:pt x="2091690" y="0"/>
                    </a:cubicBezTo>
                    <a:lnTo>
                      <a:pt x="2078355" y="0"/>
                    </a:lnTo>
                    <a:cubicBezTo>
                      <a:pt x="2281238" y="423863"/>
                      <a:pt x="2307908" y="924877"/>
                      <a:pt x="2155508" y="1452563"/>
                    </a:cubicBezTo>
                    <a:cubicBezTo>
                      <a:pt x="1838325" y="2546985"/>
                      <a:pt x="1002983" y="3669983"/>
                      <a:pt x="196215" y="4756785"/>
                    </a:cubicBezTo>
                    <a:lnTo>
                      <a:pt x="19050" y="4994910"/>
                    </a:lnTo>
                    <a:cubicBezTo>
                      <a:pt x="12383" y="5003483"/>
                      <a:pt x="6668" y="5012055"/>
                      <a:pt x="0" y="5020628"/>
                    </a:cubicBezTo>
                    <a:lnTo>
                      <a:pt x="0" y="50377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38"/>
              <p:cNvSpPr/>
              <p:nvPr/>
            </p:nvSpPr>
            <p:spPr>
              <a:xfrm>
                <a:off x="2099309" y="793432"/>
                <a:ext cx="2447394" cy="5005387"/>
              </a:xfrm>
              <a:custGeom>
                <a:rect b="b" l="l" r="r" t="t"/>
                <a:pathLst>
                  <a:path extrusionOk="0" h="5005387" w="2447394">
                    <a:moveTo>
                      <a:pt x="0" y="5005388"/>
                    </a:moveTo>
                    <a:cubicBezTo>
                      <a:pt x="58103" y="4931093"/>
                      <a:pt x="179070" y="4775835"/>
                      <a:pt x="179070" y="4775835"/>
                    </a:cubicBezTo>
                    <a:cubicBezTo>
                      <a:pt x="1039178" y="3674745"/>
                      <a:pt x="1927860" y="2535555"/>
                      <a:pt x="2307908" y="1418273"/>
                    </a:cubicBezTo>
                    <a:cubicBezTo>
                      <a:pt x="2481263" y="907733"/>
                      <a:pt x="2492693" y="419100"/>
                      <a:pt x="2344103" y="0"/>
                    </a:cubicBezTo>
                    <a:lnTo>
                      <a:pt x="2331720" y="0"/>
                    </a:lnTo>
                    <a:cubicBezTo>
                      <a:pt x="2481263" y="418147"/>
                      <a:pt x="2468880" y="906780"/>
                      <a:pt x="2296478" y="1416368"/>
                    </a:cubicBezTo>
                    <a:cubicBezTo>
                      <a:pt x="1916430" y="2532698"/>
                      <a:pt x="1027748" y="3670935"/>
                      <a:pt x="168593" y="4772025"/>
                    </a:cubicBezTo>
                    <a:cubicBezTo>
                      <a:pt x="168593" y="4772025"/>
                      <a:pt x="60960" y="4910138"/>
                      <a:pt x="0" y="4988243"/>
                    </a:cubicBezTo>
                    <a:lnTo>
                      <a:pt x="0" y="500538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38"/>
              <p:cNvSpPr/>
              <p:nvPr/>
            </p:nvSpPr>
            <p:spPr>
              <a:xfrm>
                <a:off x="2099309" y="793432"/>
                <a:ext cx="2647690" cy="4982527"/>
              </a:xfrm>
              <a:custGeom>
                <a:rect b="b" l="l" r="r" t="t"/>
                <a:pathLst>
                  <a:path extrusionOk="0" h="4982527" w="2647690">
                    <a:moveTo>
                      <a:pt x="0" y="4982528"/>
                    </a:moveTo>
                    <a:cubicBezTo>
                      <a:pt x="66675" y="4900613"/>
                      <a:pt x="147638" y="4801553"/>
                      <a:pt x="147638" y="4801553"/>
                    </a:cubicBezTo>
                    <a:cubicBezTo>
                      <a:pt x="1058228" y="3683318"/>
                      <a:pt x="1999298" y="2526983"/>
                      <a:pt x="2436495" y="1385888"/>
                    </a:cubicBezTo>
                    <a:cubicBezTo>
                      <a:pt x="2639378" y="856298"/>
                      <a:pt x="2696528" y="390525"/>
                      <a:pt x="2606040" y="0"/>
                    </a:cubicBezTo>
                    <a:lnTo>
                      <a:pt x="2594610" y="0"/>
                    </a:lnTo>
                    <a:cubicBezTo>
                      <a:pt x="2685098" y="389572"/>
                      <a:pt x="2627948" y="855345"/>
                      <a:pt x="2426018" y="1383983"/>
                    </a:cubicBezTo>
                    <a:cubicBezTo>
                      <a:pt x="1988820" y="2524125"/>
                      <a:pt x="1047750" y="3679508"/>
                      <a:pt x="137160" y="4797743"/>
                    </a:cubicBezTo>
                    <a:cubicBezTo>
                      <a:pt x="137160" y="4797743"/>
                      <a:pt x="63818" y="4887278"/>
                      <a:pt x="0" y="4966335"/>
                    </a:cubicBezTo>
                    <a:lnTo>
                      <a:pt x="0" y="498252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38"/>
              <p:cNvSpPr/>
              <p:nvPr/>
            </p:nvSpPr>
            <p:spPr>
              <a:xfrm>
                <a:off x="2098356" y="792480"/>
                <a:ext cx="2816579" cy="4967287"/>
              </a:xfrm>
              <a:custGeom>
                <a:rect b="b" l="l" r="r" t="t"/>
                <a:pathLst>
                  <a:path extrusionOk="0" h="4967287" w="2816579">
                    <a:moveTo>
                      <a:pt x="953" y="4967288"/>
                    </a:moveTo>
                    <a:cubicBezTo>
                      <a:pt x="64770" y="4892040"/>
                      <a:pt x="126683" y="4817745"/>
                      <a:pt x="126683" y="4817745"/>
                    </a:cubicBezTo>
                    <a:cubicBezTo>
                      <a:pt x="1081088" y="3687128"/>
                      <a:pt x="2067878" y="2517458"/>
                      <a:pt x="2557463" y="1357313"/>
                    </a:cubicBezTo>
                    <a:cubicBezTo>
                      <a:pt x="2773680" y="842962"/>
                      <a:pt x="2855595" y="385762"/>
                      <a:pt x="2799398" y="0"/>
                    </a:cubicBezTo>
                    <a:lnTo>
                      <a:pt x="2787968" y="0"/>
                    </a:lnTo>
                    <a:cubicBezTo>
                      <a:pt x="2843213" y="385762"/>
                      <a:pt x="2762250" y="841058"/>
                      <a:pt x="2546033" y="1355408"/>
                    </a:cubicBezTo>
                    <a:cubicBezTo>
                      <a:pt x="2057400" y="2515553"/>
                      <a:pt x="1070610" y="3684270"/>
                      <a:pt x="116205" y="4813935"/>
                    </a:cubicBezTo>
                    <a:cubicBezTo>
                      <a:pt x="116205" y="4813935"/>
                      <a:pt x="60008" y="4879658"/>
                      <a:pt x="0" y="4951095"/>
                    </a:cubicBezTo>
                    <a:lnTo>
                      <a:pt x="0" y="496728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38"/>
              <p:cNvSpPr/>
              <p:nvPr/>
            </p:nvSpPr>
            <p:spPr>
              <a:xfrm>
                <a:off x="2099309" y="792480"/>
                <a:ext cx="2970507" cy="4956809"/>
              </a:xfrm>
              <a:custGeom>
                <a:rect b="b" l="l" r="r" t="t"/>
                <a:pathLst>
                  <a:path extrusionOk="0" h="4956809" w="2970507">
                    <a:moveTo>
                      <a:pt x="0" y="4956810"/>
                    </a:moveTo>
                    <a:cubicBezTo>
                      <a:pt x="58103" y="4889183"/>
                      <a:pt x="108585" y="4832033"/>
                      <a:pt x="108585" y="4832033"/>
                    </a:cubicBezTo>
                    <a:cubicBezTo>
                      <a:pt x="1102043" y="3689985"/>
                      <a:pt x="2129790" y="2509838"/>
                      <a:pt x="2664143" y="1332548"/>
                    </a:cubicBezTo>
                    <a:cubicBezTo>
                      <a:pt x="2891790" y="830580"/>
                      <a:pt x="2993708" y="382905"/>
                      <a:pt x="2966085" y="0"/>
                    </a:cubicBezTo>
                    <a:lnTo>
                      <a:pt x="2953703" y="0"/>
                    </a:lnTo>
                    <a:cubicBezTo>
                      <a:pt x="2981325" y="381000"/>
                      <a:pt x="2879408" y="828675"/>
                      <a:pt x="2652713" y="1329690"/>
                    </a:cubicBezTo>
                    <a:cubicBezTo>
                      <a:pt x="2119313" y="2506028"/>
                      <a:pt x="1091565" y="3686175"/>
                      <a:pt x="98108" y="4827270"/>
                    </a:cubicBezTo>
                    <a:cubicBezTo>
                      <a:pt x="98108" y="4827270"/>
                      <a:pt x="53340" y="4878705"/>
                      <a:pt x="0" y="4940618"/>
                    </a:cubicBezTo>
                    <a:lnTo>
                      <a:pt x="0" y="495681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38"/>
              <p:cNvSpPr/>
              <p:nvPr/>
            </p:nvSpPr>
            <p:spPr>
              <a:xfrm>
                <a:off x="2098356" y="793432"/>
                <a:ext cx="3111006" cy="4949190"/>
              </a:xfrm>
              <a:custGeom>
                <a:rect b="b" l="l" r="r" t="t"/>
                <a:pathLst>
                  <a:path extrusionOk="0" h="4949190" w="3111006">
                    <a:moveTo>
                      <a:pt x="953" y="4949190"/>
                    </a:moveTo>
                    <a:cubicBezTo>
                      <a:pt x="47625" y="4896803"/>
                      <a:pt x="82868" y="4857750"/>
                      <a:pt x="82868" y="4857750"/>
                    </a:cubicBezTo>
                    <a:cubicBezTo>
                      <a:pt x="1115378" y="3701415"/>
                      <a:pt x="2183130" y="2506028"/>
                      <a:pt x="2760345" y="1309688"/>
                    </a:cubicBezTo>
                    <a:cubicBezTo>
                      <a:pt x="3000375" y="809625"/>
                      <a:pt x="3115628" y="381000"/>
                      <a:pt x="3110865" y="0"/>
                    </a:cubicBezTo>
                    <a:lnTo>
                      <a:pt x="3099435" y="0"/>
                    </a:lnTo>
                    <a:cubicBezTo>
                      <a:pt x="3104198" y="380047"/>
                      <a:pt x="2989898" y="808673"/>
                      <a:pt x="2749868" y="1306830"/>
                    </a:cubicBezTo>
                    <a:cubicBezTo>
                      <a:pt x="2172653" y="2502218"/>
                      <a:pt x="1104900" y="3696653"/>
                      <a:pt x="72390" y="4852988"/>
                    </a:cubicBezTo>
                    <a:cubicBezTo>
                      <a:pt x="72390" y="4852988"/>
                      <a:pt x="41910" y="4887278"/>
                      <a:pt x="0" y="4933950"/>
                    </a:cubicBezTo>
                    <a:lnTo>
                      <a:pt x="0" y="494919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38"/>
              <p:cNvSpPr/>
              <p:nvPr/>
            </p:nvSpPr>
            <p:spPr>
              <a:xfrm>
                <a:off x="2099309" y="793432"/>
                <a:ext cx="3231832" cy="4944427"/>
              </a:xfrm>
              <a:custGeom>
                <a:rect b="b" l="l" r="r" t="t"/>
                <a:pathLst>
                  <a:path extrusionOk="0" h="4944427" w="3231832">
                    <a:moveTo>
                      <a:pt x="0" y="4944428"/>
                    </a:moveTo>
                    <a:cubicBezTo>
                      <a:pt x="37148" y="4903470"/>
                      <a:pt x="62865" y="4874895"/>
                      <a:pt x="62865" y="4874895"/>
                    </a:cubicBezTo>
                    <a:cubicBezTo>
                      <a:pt x="1127760" y="3708083"/>
                      <a:pt x="2229803" y="2501265"/>
                      <a:pt x="2843213" y="1290638"/>
                    </a:cubicBezTo>
                    <a:cubicBezTo>
                      <a:pt x="3090863" y="801053"/>
                      <a:pt x="3218498" y="378143"/>
                      <a:pt x="3231833" y="0"/>
                    </a:cubicBezTo>
                    <a:lnTo>
                      <a:pt x="3220403" y="0"/>
                    </a:lnTo>
                    <a:cubicBezTo>
                      <a:pt x="3207068" y="377190"/>
                      <a:pt x="3079433" y="799148"/>
                      <a:pt x="2831783" y="1287780"/>
                    </a:cubicBezTo>
                    <a:cubicBezTo>
                      <a:pt x="2219325" y="2498408"/>
                      <a:pt x="1118235" y="3704273"/>
                      <a:pt x="53340" y="4871085"/>
                    </a:cubicBezTo>
                    <a:cubicBezTo>
                      <a:pt x="53340" y="4871085"/>
                      <a:pt x="31432" y="4894898"/>
                      <a:pt x="0" y="4929188"/>
                    </a:cubicBezTo>
                    <a:lnTo>
                      <a:pt x="0" y="494442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38"/>
              <p:cNvSpPr/>
              <p:nvPr/>
            </p:nvSpPr>
            <p:spPr>
              <a:xfrm>
                <a:off x="2099309" y="793432"/>
                <a:ext cx="3334702" cy="4941569"/>
              </a:xfrm>
              <a:custGeom>
                <a:rect b="b" l="l" r="r" t="t"/>
                <a:pathLst>
                  <a:path extrusionOk="0" h="4941569" w="3334702">
                    <a:moveTo>
                      <a:pt x="0" y="4941570"/>
                    </a:moveTo>
                    <a:cubicBezTo>
                      <a:pt x="28575" y="4910138"/>
                      <a:pt x="48578" y="4890135"/>
                      <a:pt x="48578" y="4890135"/>
                    </a:cubicBezTo>
                    <a:cubicBezTo>
                      <a:pt x="1141095" y="3714750"/>
                      <a:pt x="2270760" y="2498408"/>
                      <a:pt x="2914650" y="1274445"/>
                    </a:cubicBezTo>
                    <a:cubicBezTo>
                      <a:pt x="3168015" y="792480"/>
                      <a:pt x="3305175" y="374333"/>
                      <a:pt x="3334703" y="0"/>
                    </a:cubicBezTo>
                    <a:lnTo>
                      <a:pt x="3323273" y="0"/>
                    </a:lnTo>
                    <a:cubicBezTo>
                      <a:pt x="3294698" y="373380"/>
                      <a:pt x="3157538" y="790575"/>
                      <a:pt x="2904173" y="1271588"/>
                    </a:cubicBezTo>
                    <a:cubicBezTo>
                      <a:pt x="2261235" y="2494598"/>
                      <a:pt x="1131570" y="3709988"/>
                      <a:pt x="39053" y="4885373"/>
                    </a:cubicBezTo>
                    <a:cubicBezTo>
                      <a:pt x="39053" y="4885373"/>
                      <a:pt x="23813" y="4901565"/>
                      <a:pt x="953" y="4926330"/>
                    </a:cubicBezTo>
                    <a:lnTo>
                      <a:pt x="953" y="494157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38"/>
              <p:cNvSpPr/>
              <p:nvPr/>
            </p:nvSpPr>
            <p:spPr>
              <a:xfrm>
                <a:off x="2099309" y="793432"/>
                <a:ext cx="3416617" cy="4939665"/>
              </a:xfrm>
              <a:custGeom>
                <a:rect b="b" l="l" r="r" t="t"/>
                <a:pathLst>
                  <a:path extrusionOk="0" h="4939665" w="3416617">
                    <a:moveTo>
                      <a:pt x="0" y="4939665"/>
                    </a:moveTo>
                    <a:cubicBezTo>
                      <a:pt x="22860" y="4914900"/>
                      <a:pt x="38100" y="4899660"/>
                      <a:pt x="38100" y="4899660"/>
                    </a:cubicBezTo>
                    <a:cubicBezTo>
                      <a:pt x="1152525" y="3717608"/>
                      <a:pt x="2305050" y="2494598"/>
                      <a:pt x="2972753" y="1261110"/>
                    </a:cubicBezTo>
                    <a:cubicBezTo>
                      <a:pt x="3230880" y="784860"/>
                      <a:pt x="3375660" y="371475"/>
                      <a:pt x="3416618" y="0"/>
                    </a:cubicBezTo>
                    <a:lnTo>
                      <a:pt x="3405188" y="0"/>
                    </a:lnTo>
                    <a:cubicBezTo>
                      <a:pt x="3365183" y="370522"/>
                      <a:pt x="3219450" y="782955"/>
                      <a:pt x="2962275" y="1258253"/>
                    </a:cubicBezTo>
                    <a:cubicBezTo>
                      <a:pt x="2294573" y="2490788"/>
                      <a:pt x="1143000" y="3712845"/>
                      <a:pt x="28575" y="4894898"/>
                    </a:cubicBezTo>
                    <a:cubicBezTo>
                      <a:pt x="28575" y="4894898"/>
                      <a:pt x="18098" y="4906328"/>
                      <a:pt x="0" y="4925378"/>
                    </a:cubicBezTo>
                    <a:lnTo>
                      <a:pt x="0"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38"/>
              <p:cNvSpPr/>
              <p:nvPr/>
            </p:nvSpPr>
            <p:spPr>
              <a:xfrm>
                <a:off x="2099309" y="793432"/>
                <a:ext cx="3479482" cy="4939665"/>
              </a:xfrm>
              <a:custGeom>
                <a:rect b="b" l="l" r="r" t="t"/>
                <a:pathLst>
                  <a:path extrusionOk="0" h="4939665" w="3479482">
                    <a:moveTo>
                      <a:pt x="0" y="4939665"/>
                    </a:moveTo>
                    <a:cubicBezTo>
                      <a:pt x="12383" y="4927283"/>
                      <a:pt x="19050" y="4919663"/>
                      <a:pt x="19050" y="4919663"/>
                    </a:cubicBezTo>
                    <a:cubicBezTo>
                      <a:pt x="1154430" y="3728085"/>
                      <a:pt x="2327910" y="2496503"/>
                      <a:pt x="3018473" y="1251585"/>
                    </a:cubicBezTo>
                    <a:cubicBezTo>
                      <a:pt x="3279458" y="780098"/>
                      <a:pt x="3430905" y="369570"/>
                      <a:pt x="3479483" y="0"/>
                    </a:cubicBezTo>
                    <a:lnTo>
                      <a:pt x="3468053" y="0"/>
                    </a:lnTo>
                    <a:cubicBezTo>
                      <a:pt x="3419475" y="368618"/>
                      <a:pt x="3268028" y="778193"/>
                      <a:pt x="3007995" y="1248728"/>
                    </a:cubicBezTo>
                    <a:cubicBezTo>
                      <a:pt x="2317433" y="2491740"/>
                      <a:pt x="1143953" y="3723323"/>
                      <a:pt x="9525" y="4914900"/>
                    </a:cubicBezTo>
                    <a:cubicBezTo>
                      <a:pt x="9525" y="4914900"/>
                      <a:pt x="5715" y="4918710"/>
                      <a:pt x="0" y="4925378"/>
                    </a:cubicBezTo>
                    <a:lnTo>
                      <a:pt x="0"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38"/>
              <p:cNvSpPr/>
              <p:nvPr/>
            </p:nvSpPr>
            <p:spPr>
              <a:xfrm>
                <a:off x="2099309" y="793432"/>
                <a:ext cx="3524249" cy="4938712"/>
              </a:xfrm>
              <a:custGeom>
                <a:rect b="b" l="l" r="r" t="t"/>
                <a:pathLst>
                  <a:path extrusionOk="0" h="4938712" w="3524249">
                    <a:moveTo>
                      <a:pt x="0" y="4938713"/>
                    </a:moveTo>
                    <a:cubicBezTo>
                      <a:pt x="13335" y="4925378"/>
                      <a:pt x="20003" y="4917758"/>
                      <a:pt x="20003" y="4917758"/>
                    </a:cubicBezTo>
                    <a:cubicBezTo>
                      <a:pt x="1164908" y="3725228"/>
                      <a:pt x="2348865" y="2491740"/>
                      <a:pt x="3050858" y="1243965"/>
                    </a:cubicBezTo>
                    <a:cubicBezTo>
                      <a:pt x="3314700" y="776288"/>
                      <a:pt x="3469958" y="368618"/>
                      <a:pt x="3524250" y="0"/>
                    </a:cubicBezTo>
                    <a:lnTo>
                      <a:pt x="3512820" y="0"/>
                    </a:lnTo>
                    <a:cubicBezTo>
                      <a:pt x="3458528" y="367665"/>
                      <a:pt x="3303270" y="774383"/>
                      <a:pt x="3040380" y="1241108"/>
                    </a:cubicBezTo>
                    <a:cubicBezTo>
                      <a:pt x="2338388" y="2487930"/>
                      <a:pt x="1155383" y="3720465"/>
                      <a:pt x="10478" y="4912995"/>
                    </a:cubicBezTo>
                    <a:cubicBezTo>
                      <a:pt x="10478" y="4912995"/>
                      <a:pt x="6667" y="4916805"/>
                      <a:pt x="0" y="4924425"/>
                    </a:cubicBezTo>
                    <a:lnTo>
                      <a:pt x="0" y="493871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38"/>
              <p:cNvSpPr/>
              <p:nvPr/>
            </p:nvSpPr>
            <p:spPr>
              <a:xfrm>
                <a:off x="2099309" y="792480"/>
                <a:ext cx="3551872" cy="4939664"/>
              </a:xfrm>
              <a:custGeom>
                <a:rect b="b" l="l" r="r" t="t"/>
                <a:pathLst>
                  <a:path extrusionOk="0" h="4939664" w="3551872">
                    <a:moveTo>
                      <a:pt x="0" y="4939665"/>
                    </a:moveTo>
                    <a:cubicBezTo>
                      <a:pt x="6667" y="4932045"/>
                      <a:pt x="10478" y="4928235"/>
                      <a:pt x="10478" y="4928235"/>
                    </a:cubicBezTo>
                    <a:cubicBezTo>
                      <a:pt x="1164908" y="3731895"/>
                      <a:pt x="2358390" y="2493645"/>
                      <a:pt x="3070860" y="1240155"/>
                    </a:cubicBezTo>
                    <a:cubicBezTo>
                      <a:pt x="3335655" y="773430"/>
                      <a:pt x="3493770" y="367665"/>
                      <a:pt x="3551873" y="0"/>
                    </a:cubicBezTo>
                    <a:lnTo>
                      <a:pt x="3540443" y="0"/>
                    </a:lnTo>
                    <a:cubicBezTo>
                      <a:pt x="3482340" y="365760"/>
                      <a:pt x="3325178" y="771525"/>
                      <a:pt x="3060383" y="1236345"/>
                    </a:cubicBezTo>
                    <a:cubicBezTo>
                      <a:pt x="2348865" y="2488883"/>
                      <a:pt x="1155383" y="3726180"/>
                      <a:pt x="1905" y="4922520"/>
                    </a:cubicBezTo>
                    <a:cubicBezTo>
                      <a:pt x="1905" y="4922520"/>
                      <a:pt x="1905" y="4922520"/>
                      <a:pt x="953" y="4923473"/>
                    </a:cubicBezTo>
                    <a:lnTo>
                      <a:pt x="953"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73" name="Google Shape;373;p38"/>
            <p:cNvGrpSpPr/>
            <p:nvPr/>
          </p:nvGrpSpPr>
          <p:grpSpPr>
            <a:xfrm>
              <a:off x="2084069" y="792480"/>
              <a:ext cx="8002905" cy="5670232"/>
              <a:chOff x="2084069" y="792480"/>
              <a:chExt cx="8002905" cy="5670232"/>
            </a:xfrm>
          </p:grpSpPr>
          <p:sp>
            <p:nvSpPr>
              <p:cNvPr id="374" name="Google Shape;374;p38"/>
              <p:cNvSpPr/>
              <p:nvPr/>
            </p:nvSpPr>
            <p:spPr>
              <a:xfrm>
                <a:off x="3056572" y="1367789"/>
                <a:ext cx="7030402" cy="5093970"/>
              </a:xfrm>
              <a:custGeom>
                <a:rect b="b" l="l" r="r" t="t"/>
                <a:pathLst>
                  <a:path extrusionOk="0" h="5093970" w="7030402">
                    <a:moveTo>
                      <a:pt x="7029450" y="8573"/>
                    </a:moveTo>
                    <a:cubicBezTo>
                      <a:pt x="6626543" y="35243"/>
                      <a:pt x="6259830" y="66675"/>
                      <a:pt x="5911215" y="104775"/>
                    </a:cubicBezTo>
                    <a:cubicBezTo>
                      <a:pt x="4181475" y="291465"/>
                      <a:pt x="2823210" y="648653"/>
                      <a:pt x="1985010" y="1137285"/>
                    </a:cubicBezTo>
                    <a:cubicBezTo>
                      <a:pt x="1196340" y="1598295"/>
                      <a:pt x="701993" y="2247900"/>
                      <a:pt x="474345" y="3121343"/>
                    </a:cubicBezTo>
                    <a:cubicBezTo>
                      <a:pt x="404812" y="3387090"/>
                      <a:pt x="362903" y="3651885"/>
                      <a:pt x="321945" y="3907155"/>
                    </a:cubicBezTo>
                    <a:cubicBezTo>
                      <a:pt x="254318" y="4331018"/>
                      <a:pt x="190500" y="4732973"/>
                      <a:pt x="12382" y="5093970"/>
                    </a:cubicBezTo>
                    <a:lnTo>
                      <a:pt x="0" y="5093970"/>
                    </a:lnTo>
                    <a:cubicBezTo>
                      <a:pt x="179070" y="4732973"/>
                      <a:pt x="242888" y="4331018"/>
                      <a:pt x="310515" y="3906203"/>
                    </a:cubicBezTo>
                    <a:cubicBezTo>
                      <a:pt x="351473" y="3650933"/>
                      <a:pt x="393382" y="3386138"/>
                      <a:pt x="462915" y="3120390"/>
                    </a:cubicBezTo>
                    <a:cubicBezTo>
                      <a:pt x="691515" y="2244090"/>
                      <a:pt x="1186815" y="1593533"/>
                      <a:pt x="1977390" y="1131570"/>
                    </a:cubicBezTo>
                    <a:cubicBezTo>
                      <a:pt x="2817495" y="641985"/>
                      <a:pt x="4177665" y="283845"/>
                      <a:pt x="5910263" y="96202"/>
                    </a:cubicBezTo>
                    <a:cubicBezTo>
                      <a:pt x="6258878" y="58102"/>
                      <a:pt x="6626543" y="26670"/>
                      <a:pt x="7030403" y="0"/>
                    </a:cubicBezTo>
                    <a:lnTo>
                      <a:pt x="7030403" y="85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38"/>
              <p:cNvSpPr/>
              <p:nvPr/>
            </p:nvSpPr>
            <p:spPr>
              <a:xfrm>
                <a:off x="3419474" y="1111567"/>
                <a:ext cx="6666547" cy="5350192"/>
              </a:xfrm>
              <a:custGeom>
                <a:rect b="b" l="l" r="r" t="t"/>
                <a:pathLst>
                  <a:path extrusionOk="0" h="5350192" w="6666547">
                    <a:moveTo>
                      <a:pt x="6666548" y="8573"/>
                    </a:moveTo>
                    <a:cubicBezTo>
                      <a:pt x="6100763" y="50483"/>
                      <a:pt x="5599748" y="100965"/>
                      <a:pt x="5138738" y="163830"/>
                    </a:cubicBezTo>
                    <a:cubicBezTo>
                      <a:pt x="3486150" y="388620"/>
                      <a:pt x="2217420" y="794385"/>
                      <a:pt x="1470660" y="1338263"/>
                    </a:cubicBezTo>
                    <a:cubicBezTo>
                      <a:pt x="783908" y="1839277"/>
                      <a:pt x="404813" y="2513648"/>
                      <a:pt x="277178" y="3462338"/>
                    </a:cubicBezTo>
                    <a:cubicBezTo>
                      <a:pt x="246697" y="3688080"/>
                      <a:pt x="232410" y="3911918"/>
                      <a:pt x="218122" y="4128135"/>
                    </a:cubicBezTo>
                    <a:cubicBezTo>
                      <a:pt x="188595" y="4564381"/>
                      <a:pt x="160972" y="4980623"/>
                      <a:pt x="12383" y="5350193"/>
                    </a:cubicBezTo>
                    <a:lnTo>
                      <a:pt x="0" y="5350193"/>
                    </a:lnTo>
                    <a:cubicBezTo>
                      <a:pt x="148590" y="4980623"/>
                      <a:pt x="176213" y="4564381"/>
                      <a:pt x="204788" y="4127183"/>
                    </a:cubicBezTo>
                    <a:cubicBezTo>
                      <a:pt x="219075" y="3910965"/>
                      <a:pt x="234315" y="3687128"/>
                      <a:pt x="263842" y="3460433"/>
                    </a:cubicBezTo>
                    <a:cubicBezTo>
                      <a:pt x="391478" y="2510790"/>
                      <a:pt x="772478" y="1834515"/>
                      <a:pt x="1460182" y="1331595"/>
                    </a:cubicBezTo>
                    <a:cubicBezTo>
                      <a:pt x="2208848" y="786765"/>
                      <a:pt x="3479483" y="379095"/>
                      <a:pt x="5134928" y="155258"/>
                    </a:cubicBezTo>
                    <a:cubicBezTo>
                      <a:pt x="5596890" y="92393"/>
                      <a:pt x="6098858" y="41910"/>
                      <a:pt x="6665595" y="0"/>
                    </a:cubicBezTo>
                    <a:lnTo>
                      <a:pt x="6665595" y="85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38"/>
              <p:cNvSpPr/>
              <p:nvPr/>
            </p:nvSpPr>
            <p:spPr>
              <a:xfrm>
                <a:off x="3754754" y="848677"/>
                <a:ext cx="6331267" cy="5613082"/>
              </a:xfrm>
              <a:custGeom>
                <a:rect b="b" l="l" r="r" t="t"/>
                <a:pathLst>
                  <a:path extrusionOk="0" h="5613082" w="6331267">
                    <a:moveTo>
                      <a:pt x="6331268" y="7620"/>
                    </a:moveTo>
                    <a:cubicBezTo>
                      <a:pt x="5590223" y="65723"/>
                      <a:pt x="4952048" y="139065"/>
                      <a:pt x="4384358" y="231458"/>
                    </a:cubicBezTo>
                    <a:cubicBezTo>
                      <a:pt x="2825115" y="486728"/>
                      <a:pt x="1612583" y="951548"/>
                      <a:pt x="969645" y="1542098"/>
                    </a:cubicBezTo>
                    <a:cubicBezTo>
                      <a:pt x="217170" y="2234565"/>
                      <a:pt x="106680" y="3114675"/>
                      <a:pt x="95250" y="3805238"/>
                    </a:cubicBezTo>
                    <a:cubicBezTo>
                      <a:pt x="91440" y="3996690"/>
                      <a:pt x="97155" y="4186238"/>
                      <a:pt x="101917" y="4370070"/>
                    </a:cubicBezTo>
                    <a:cubicBezTo>
                      <a:pt x="113348" y="4813935"/>
                      <a:pt x="124778" y="5237798"/>
                      <a:pt x="12383" y="5613083"/>
                    </a:cubicBezTo>
                    <a:lnTo>
                      <a:pt x="0" y="5613083"/>
                    </a:lnTo>
                    <a:cubicBezTo>
                      <a:pt x="113348" y="5238750"/>
                      <a:pt x="101917" y="4813935"/>
                      <a:pt x="89535" y="4370070"/>
                    </a:cubicBezTo>
                    <a:cubicBezTo>
                      <a:pt x="84773" y="4186238"/>
                      <a:pt x="79058" y="3996690"/>
                      <a:pt x="82867" y="3805238"/>
                    </a:cubicBezTo>
                    <a:cubicBezTo>
                      <a:pt x="94298" y="3113723"/>
                      <a:pt x="204788" y="2231708"/>
                      <a:pt x="960120" y="1537335"/>
                    </a:cubicBezTo>
                    <a:cubicBezTo>
                      <a:pt x="1604963" y="944880"/>
                      <a:pt x="2820353" y="478155"/>
                      <a:pt x="4381500" y="223838"/>
                    </a:cubicBezTo>
                    <a:cubicBezTo>
                      <a:pt x="4950143" y="131445"/>
                      <a:pt x="5589270" y="58103"/>
                      <a:pt x="6331268" y="0"/>
                    </a:cubicBezTo>
                    <a:lnTo>
                      <a:pt x="6331268" y="762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38"/>
              <p:cNvSpPr/>
              <p:nvPr/>
            </p:nvSpPr>
            <p:spPr>
              <a:xfrm>
                <a:off x="3981627" y="792480"/>
                <a:ext cx="2939237" cy="5669280"/>
              </a:xfrm>
              <a:custGeom>
                <a:rect b="b" l="l" r="r" t="t"/>
                <a:pathLst>
                  <a:path extrusionOk="0" h="5669280" w="2939237">
                    <a:moveTo>
                      <a:pt x="2939238" y="952"/>
                    </a:moveTo>
                    <a:cubicBezTo>
                      <a:pt x="2393455" y="143827"/>
                      <a:pt x="1909585" y="325755"/>
                      <a:pt x="1496200" y="544830"/>
                    </a:cubicBezTo>
                    <a:cubicBezTo>
                      <a:pt x="981850" y="817245"/>
                      <a:pt x="606565" y="1132523"/>
                      <a:pt x="380823" y="1480185"/>
                    </a:cubicBezTo>
                    <a:cubicBezTo>
                      <a:pt x="156985" y="1826895"/>
                      <a:pt x="36970" y="2225993"/>
                      <a:pt x="16015" y="2698433"/>
                    </a:cubicBezTo>
                    <a:cubicBezTo>
                      <a:pt x="-4940" y="3156585"/>
                      <a:pt x="68402" y="3621405"/>
                      <a:pt x="142698" y="4014788"/>
                    </a:cubicBezTo>
                    <a:cubicBezTo>
                      <a:pt x="168415" y="4148138"/>
                      <a:pt x="195085" y="4280535"/>
                      <a:pt x="221755" y="4409123"/>
                    </a:cubicBezTo>
                    <a:cubicBezTo>
                      <a:pt x="318910" y="4873943"/>
                      <a:pt x="406540" y="5295900"/>
                      <a:pt x="373202" y="5669280"/>
                    </a:cubicBezTo>
                    <a:lnTo>
                      <a:pt x="360820" y="5669280"/>
                    </a:lnTo>
                    <a:cubicBezTo>
                      <a:pt x="394157" y="5296853"/>
                      <a:pt x="306527" y="4874895"/>
                      <a:pt x="209373" y="4410075"/>
                    </a:cubicBezTo>
                    <a:cubicBezTo>
                      <a:pt x="182702" y="4281488"/>
                      <a:pt x="155080" y="4149090"/>
                      <a:pt x="130315" y="4015740"/>
                    </a:cubicBezTo>
                    <a:cubicBezTo>
                      <a:pt x="56020" y="3621405"/>
                      <a:pt x="-17323" y="3156585"/>
                      <a:pt x="3632" y="2698433"/>
                    </a:cubicBezTo>
                    <a:cubicBezTo>
                      <a:pt x="25540" y="2224088"/>
                      <a:pt x="144602" y="1824990"/>
                      <a:pt x="369393" y="1476375"/>
                    </a:cubicBezTo>
                    <a:cubicBezTo>
                      <a:pt x="596088" y="1126808"/>
                      <a:pt x="972325" y="811530"/>
                      <a:pt x="1488580" y="537210"/>
                    </a:cubicBezTo>
                    <a:cubicBezTo>
                      <a:pt x="1895298" y="321945"/>
                      <a:pt x="2370595" y="141922"/>
                      <a:pt x="2904948" y="0"/>
                    </a:cubicBezTo>
                    <a:lnTo>
                      <a:pt x="2939238"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38"/>
              <p:cNvSpPr/>
              <p:nvPr/>
            </p:nvSpPr>
            <p:spPr>
              <a:xfrm>
                <a:off x="3946156" y="793432"/>
                <a:ext cx="2060308" cy="5668327"/>
              </a:xfrm>
              <a:custGeom>
                <a:rect b="b" l="l" r="r" t="t"/>
                <a:pathLst>
                  <a:path extrusionOk="0" h="5668327" w="2060308">
                    <a:moveTo>
                      <a:pt x="2060308" y="0"/>
                    </a:moveTo>
                    <a:cubicBezTo>
                      <a:pt x="1148766" y="350520"/>
                      <a:pt x="499161" y="847725"/>
                      <a:pt x="226746" y="1420178"/>
                    </a:cubicBezTo>
                    <a:cubicBezTo>
                      <a:pt x="-162827" y="2243138"/>
                      <a:pt x="49581" y="3188970"/>
                      <a:pt x="301041" y="4087178"/>
                    </a:cubicBezTo>
                    <a:lnTo>
                      <a:pt x="396291" y="4417695"/>
                    </a:lnTo>
                    <a:cubicBezTo>
                      <a:pt x="530593" y="4878705"/>
                      <a:pt x="653466" y="5297805"/>
                      <a:pt x="659181" y="5668328"/>
                    </a:cubicBezTo>
                    <a:lnTo>
                      <a:pt x="646798" y="5668328"/>
                    </a:lnTo>
                    <a:cubicBezTo>
                      <a:pt x="641083" y="5298758"/>
                      <a:pt x="518211" y="4879658"/>
                      <a:pt x="383908" y="4419600"/>
                    </a:cubicBezTo>
                    <a:lnTo>
                      <a:pt x="288658" y="4089083"/>
                    </a:lnTo>
                    <a:cubicBezTo>
                      <a:pt x="37198" y="3189923"/>
                      <a:pt x="-175209" y="2243138"/>
                      <a:pt x="215316" y="1418273"/>
                    </a:cubicBezTo>
                    <a:cubicBezTo>
                      <a:pt x="486778" y="847725"/>
                      <a:pt x="1131621" y="351472"/>
                      <a:pt x="2036496" y="0"/>
                    </a:cubicBezTo>
                    <a:lnTo>
                      <a:pt x="2060308"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38"/>
              <p:cNvSpPr/>
              <p:nvPr/>
            </p:nvSpPr>
            <p:spPr>
              <a:xfrm>
                <a:off x="3860378" y="792480"/>
                <a:ext cx="1449808" cy="5668327"/>
              </a:xfrm>
              <a:custGeom>
                <a:rect b="b" l="l" r="r" t="t"/>
                <a:pathLst>
                  <a:path extrusionOk="0" h="5668327" w="1449808">
                    <a:moveTo>
                      <a:pt x="1449809" y="952"/>
                    </a:moveTo>
                    <a:cubicBezTo>
                      <a:pt x="1272644" y="93345"/>
                      <a:pt x="1110719" y="192405"/>
                      <a:pt x="964034" y="299085"/>
                    </a:cubicBezTo>
                    <a:cubicBezTo>
                      <a:pt x="537314" y="608648"/>
                      <a:pt x="245849" y="977265"/>
                      <a:pt x="120119" y="1363028"/>
                    </a:cubicBezTo>
                    <a:cubicBezTo>
                      <a:pt x="-156106" y="2215515"/>
                      <a:pt x="142026" y="3171825"/>
                      <a:pt x="500166" y="4157663"/>
                    </a:cubicBezTo>
                    <a:cubicBezTo>
                      <a:pt x="500166" y="4157663"/>
                      <a:pt x="603036" y="4435793"/>
                      <a:pt x="603036" y="4435793"/>
                    </a:cubicBezTo>
                    <a:cubicBezTo>
                      <a:pt x="771629" y="4890135"/>
                      <a:pt x="924981" y="5302568"/>
                      <a:pt x="968796" y="5668328"/>
                    </a:cubicBezTo>
                    <a:lnTo>
                      <a:pt x="956414" y="5668328"/>
                    </a:lnTo>
                    <a:cubicBezTo>
                      <a:pt x="912599" y="5303520"/>
                      <a:pt x="759246" y="4891088"/>
                      <a:pt x="591606" y="4437698"/>
                    </a:cubicBezTo>
                    <a:lnTo>
                      <a:pt x="488736" y="4159568"/>
                    </a:lnTo>
                    <a:cubicBezTo>
                      <a:pt x="130596" y="3172778"/>
                      <a:pt x="-168489" y="2215515"/>
                      <a:pt x="108689" y="1361123"/>
                    </a:cubicBezTo>
                    <a:cubicBezTo>
                      <a:pt x="235371" y="973455"/>
                      <a:pt x="527789" y="603885"/>
                      <a:pt x="955461" y="292418"/>
                    </a:cubicBezTo>
                    <a:cubicBezTo>
                      <a:pt x="1098337" y="188595"/>
                      <a:pt x="1257404" y="90488"/>
                      <a:pt x="1429806" y="0"/>
                    </a:cubicBezTo>
                    <a:lnTo>
                      <a:pt x="144980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38"/>
              <p:cNvSpPr/>
              <p:nvPr/>
            </p:nvSpPr>
            <p:spPr>
              <a:xfrm>
                <a:off x="3733786" y="793432"/>
                <a:ext cx="1293507" cy="5669280"/>
              </a:xfrm>
              <a:custGeom>
                <a:rect b="b" l="l" r="r" t="t"/>
                <a:pathLst>
                  <a:path extrusionOk="0" h="5669280" w="1293507">
                    <a:moveTo>
                      <a:pt x="1007758" y="0"/>
                    </a:moveTo>
                    <a:cubicBezTo>
                      <a:pt x="875361" y="92393"/>
                      <a:pt x="754393" y="190500"/>
                      <a:pt x="645808" y="294322"/>
                    </a:cubicBezTo>
                    <a:cubicBezTo>
                      <a:pt x="325768" y="601028"/>
                      <a:pt x="126696" y="941070"/>
                      <a:pt x="54306" y="1306830"/>
                    </a:cubicBezTo>
                    <a:cubicBezTo>
                      <a:pt x="-26657" y="1720215"/>
                      <a:pt x="9538" y="2187893"/>
                      <a:pt x="163843" y="2738438"/>
                    </a:cubicBezTo>
                    <a:cubicBezTo>
                      <a:pt x="299098" y="3220403"/>
                      <a:pt x="510553" y="3716655"/>
                      <a:pt x="733438" y="4225290"/>
                    </a:cubicBezTo>
                    <a:lnTo>
                      <a:pt x="839166" y="4463415"/>
                    </a:lnTo>
                    <a:cubicBezTo>
                      <a:pt x="1036333" y="4906328"/>
                      <a:pt x="1216356" y="5310188"/>
                      <a:pt x="1293508" y="5669280"/>
                    </a:cubicBezTo>
                    <a:lnTo>
                      <a:pt x="1281126" y="5669280"/>
                    </a:lnTo>
                    <a:cubicBezTo>
                      <a:pt x="1203973" y="5311140"/>
                      <a:pt x="1023951" y="4909185"/>
                      <a:pt x="827736" y="4466273"/>
                    </a:cubicBezTo>
                    <a:lnTo>
                      <a:pt x="722008" y="4228148"/>
                    </a:lnTo>
                    <a:cubicBezTo>
                      <a:pt x="499123" y="3719513"/>
                      <a:pt x="287668" y="3223260"/>
                      <a:pt x="151461" y="2740343"/>
                    </a:cubicBezTo>
                    <a:cubicBezTo>
                      <a:pt x="-2844" y="2189798"/>
                      <a:pt x="-39039" y="1721168"/>
                      <a:pt x="41923" y="1306830"/>
                    </a:cubicBezTo>
                    <a:cubicBezTo>
                      <a:pt x="114313" y="940118"/>
                      <a:pt x="313386" y="598170"/>
                      <a:pt x="635331" y="290513"/>
                    </a:cubicBezTo>
                    <a:cubicBezTo>
                      <a:pt x="742011" y="188595"/>
                      <a:pt x="861073" y="91440"/>
                      <a:pt x="990613" y="953"/>
                    </a:cubicBezTo>
                    <a:lnTo>
                      <a:pt x="1007758" y="95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38"/>
              <p:cNvSpPr/>
              <p:nvPr/>
            </p:nvSpPr>
            <p:spPr>
              <a:xfrm>
                <a:off x="3577969" y="793432"/>
                <a:ext cx="1609345" cy="5668327"/>
              </a:xfrm>
              <a:custGeom>
                <a:rect b="b" l="l" r="r" t="t"/>
                <a:pathLst>
                  <a:path extrusionOk="0" h="5668327" w="1609345">
                    <a:moveTo>
                      <a:pt x="687325" y="0"/>
                    </a:moveTo>
                    <a:cubicBezTo>
                      <a:pt x="290133" y="360045"/>
                      <a:pt x="58675" y="789623"/>
                      <a:pt x="19623" y="1253490"/>
                    </a:cubicBezTo>
                    <a:cubicBezTo>
                      <a:pt x="-61340" y="2226945"/>
                      <a:pt x="472060" y="3275648"/>
                      <a:pt x="988315" y="4290060"/>
                    </a:cubicBezTo>
                    <a:lnTo>
                      <a:pt x="1014033" y="4340543"/>
                    </a:lnTo>
                    <a:cubicBezTo>
                      <a:pt x="1249300" y="4801553"/>
                      <a:pt x="1471233" y="5236845"/>
                      <a:pt x="1598868" y="5634038"/>
                    </a:cubicBezTo>
                    <a:cubicBezTo>
                      <a:pt x="1602678" y="5645468"/>
                      <a:pt x="1606488" y="5656898"/>
                      <a:pt x="1609346" y="5668328"/>
                    </a:cubicBezTo>
                    <a:lnTo>
                      <a:pt x="1596963" y="5668328"/>
                    </a:lnTo>
                    <a:cubicBezTo>
                      <a:pt x="1594105" y="5657850"/>
                      <a:pt x="1590296" y="5646420"/>
                      <a:pt x="1586486" y="5635943"/>
                    </a:cubicBezTo>
                    <a:cubicBezTo>
                      <a:pt x="1458850" y="5238750"/>
                      <a:pt x="1236918" y="4803458"/>
                      <a:pt x="1001650" y="4343400"/>
                    </a:cubicBezTo>
                    <a:lnTo>
                      <a:pt x="975933" y="4292918"/>
                    </a:lnTo>
                    <a:cubicBezTo>
                      <a:pt x="460630" y="3277553"/>
                      <a:pt x="-72770" y="2227898"/>
                      <a:pt x="8193" y="1252538"/>
                    </a:cubicBezTo>
                    <a:cubicBezTo>
                      <a:pt x="47245" y="789623"/>
                      <a:pt x="277750" y="360045"/>
                      <a:pt x="673038" y="0"/>
                    </a:cubicBezTo>
                    <a:lnTo>
                      <a:pt x="687325"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38"/>
              <p:cNvSpPr/>
              <p:nvPr/>
            </p:nvSpPr>
            <p:spPr>
              <a:xfrm>
                <a:off x="3400218" y="793432"/>
                <a:ext cx="1939496" cy="5668327"/>
              </a:xfrm>
              <a:custGeom>
                <a:rect b="b" l="l" r="r" t="t"/>
                <a:pathLst>
                  <a:path extrusionOk="0" h="5668327" w="1939496">
                    <a:moveTo>
                      <a:pt x="458359" y="0"/>
                    </a:moveTo>
                    <a:cubicBezTo>
                      <a:pt x="161179" y="355283"/>
                      <a:pt x="4969" y="766763"/>
                      <a:pt x="11636" y="1202055"/>
                    </a:cubicBezTo>
                    <a:cubicBezTo>
                      <a:pt x="26876" y="2199323"/>
                      <a:pt x="638381" y="3268028"/>
                      <a:pt x="1229884" y="4300538"/>
                    </a:cubicBezTo>
                    <a:lnTo>
                      <a:pt x="1273699" y="4377690"/>
                    </a:lnTo>
                    <a:cubicBezTo>
                      <a:pt x="1536589" y="4836795"/>
                      <a:pt x="1785191" y="5271135"/>
                      <a:pt x="1939496" y="5668328"/>
                    </a:cubicBezTo>
                    <a:lnTo>
                      <a:pt x="1927114" y="5668328"/>
                    </a:lnTo>
                    <a:cubicBezTo>
                      <a:pt x="1772809" y="5273040"/>
                      <a:pt x="1525159" y="4838700"/>
                      <a:pt x="1263221" y="4380548"/>
                    </a:cubicBezTo>
                    <a:lnTo>
                      <a:pt x="1219406" y="4303395"/>
                    </a:lnTo>
                    <a:cubicBezTo>
                      <a:pt x="627904" y="3268980"/>
                      <a:pt x="15446" y="2200275"/>
                      <a:pt x="206" y="1202055"/>
                    </a:cubicBezTo>
                    <a:cubicBezTo>
                      <a:pt x="-6461" y="766763"/>
                      <a:pt x="148796" y="355283"/>
                      <a:pt x="445024" y="0"/>
                    </a:cubicBezTo>
                    <a:lnTo>
                      <a:pt x="45835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38"/>
              <p:cNvSpPr/>
              <p:nvPr/>
            </p:nvSpPr>
            <p:spPr>
              <a:xfrm>
                <a:off x="3209607" y="793432"/>
                <a:ext cx="2263456" cy="5669280"/>
              </a:xfrm>
              <a:custGeom>
                <a:rect b="b" l="l" r="r" t="t"/>
                <a:pathLst>
                  <a:path extrusionOk="0" h="5669280" w="2263456">
                    <a:moveTo>
                      <a:pt x="290829" y="0"/>
                    </a:moveTo>
                    <a:cubicBezTo>
                      <a:pt x="71754" y="345758"/>
                      <a:pt x="-20638" y="736283"/>
                      <a:pt x="21272" y="1153478"/>
                    </a:cubicBezTo>
                    <a:cubicBezTo>
                      <a:pt x="125094" y="2177415"/>
                      <a:pt x="808989" y="3260408"/>
                      <a:pt x="1470024" y="4307205"/>
                    </a:cubicBezTo>
                    <a:lnTo>
                      <a:pt x="1535747" y="4411028"/>
                    </a:lnTo>
                    <a:lnTo>
                      <a:pt x="1550034" y="4433888"/>
                    </a:lnTo>
                    <a:cubicBezTo>
                      <a:pt x="1825307" y="4872038"/>
                      <a:pt x="2087244" y="5288280"/>
                      <a:pt x="2263457" y="5669280"/>
                    </a:cubicBezTo>
                    <a:lnTo>
                      <a:pt x="2251074" y="5669280"/>
                    </a:lnTo>
                    <a:cubicBezTo>
                      <a:pt x="2075814" y="5289233"/>
                      <a:pt x="1813877" y="4873943"/>
                      <a:pt x="1539557" y="4437698"/>
                    </a:cubicBezTo>
                    <a:lnTo>
                      <a:pt x="1525269" y="4414838"/>
                    </a:lnTo>
                    <a:lnTo>
                      <a:pt x="1459547" y="4311015"/>
                    </a:lnTo>
                    <a:cubicBezTo>
                      <a:pt x="798512" y="3263265"/>
                      <a:pt x="113664" y="2180273"/>
                      <a:pt x="9842" y="1154430"/>
                    </a:cubicBezTo>
                    <a:cubicBezTo>
                      <a:pt x="-32068" y="737235"/>
                      <a:pt x="60324" y="346710"/>
                      <a:pt x="278447" y="0"/>
                    </a:cubicBezTo>
                    <a:lnTo>
                      <a:pt x="29082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38"/>
              <p:cNvSpPr/>
              <p:nvPr/>
            </p:nvSpPr>
            <p:spPr>
              <a:xfrm>
                <a:off x="3013336" y="793432"/>
                <a:ext cx="2574027" cy="5668327"/>
              </a:xfrm>
              <a:custGeom>
                <a:rect b="b" l="l" r="r" t="t"/>
                <a:pathLst>
                  <a:path extrusionOk="0" h="5668327" w="2574027">
                    <a:moveTo>
                      <a:pt x="175633" y="0"/>
                    </a:moveTo>
                    <a:cubicBezTo>
                      <a:pt x="19423" y="337185"/>
                      <a:pt x="-26297" y="712470"/>
                      <a:pt x="43235" y="1107758"/>
                    </a:cubicBezTo>
                    <a:cubicBezTo>
                      <a:pt x="228973" y="2154555"/>
                      <a:pt x="978590" y="3249930"/>
                      <a:pt x="1703443" y="4309110"/>
                    </a:cubicBezTo>
                    <a:lnTo>
                      <a:pt x="1811075" y="4467225"/>
                    </a:lnTo>
                    <a:cubicBezTo>
                      <a:pt x="2087300" y="4872038"/>
                      <a:pt x="2372098" y="5287328"/>
                      <a:pt x="2574028" y="5668328"/>
                    </a:cubicBezTo>
                    <a:lnTo>
                      <a:pt x="2560693" y="5668328"/>
                    </a:lnTo>
                    <a:cubicBezTo>
                      <a:pt x="2358763" y="5288280"/>
                      <a:pt x="2075870" y="4873943"/>
                      <a:pt x="1799645" y="4470083"/>
                    </a:cubicBezTo>
                    <a:lnTo>
                      <a:pt x="1692965" y="4311968"/>
                    </a:lnTo>
                    <a:cubicBezTo>
                      <a:pt x="968113" y="3252788"/>
                      <a:pt x="217543" y="2157413"/>
                      <a:pt x="31805" y="1108710"/>
                    </a:cubicBezTo>
                    <a:cubicBezTo>
                      <a:pt x="-37727" y="713423"/>
                      <a:pt x="7040" y="337185"/>
                      <a:pt x="163250" y="0"/>
                    </a:cubicBezTo>
                    <a:lnTo>
                      <a:pt x="175633"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38"/>
              <p:cNvSpPr/>
              <p:nvPr/>
            </p:nvSpPr>
            <p:spPr>
              <a:xfrm>
                <a:off x="2816008" y="793432"/>
                <a:ext cx="2872321" cy="5668327"/>
              </a:xfrm>
              <a:custGeom>
                <a:rect b="b" l="l" r="r" t="t"/>
                <a:pathLst>
                  <a:path extrusionOk="0" h="5668327" w="2872321">
                    <a:moveTo>
                      <a:pt x="96736" y="0"/>
                    </a:moveTo>
                    <a:cubicBezTo>
                      <a:pt x="-8991" y="328613"/>
                      <a:pt x="-17564" y="689610"/>
                      <a:pt x="74829" y="1065848"/>
                    </a:cubicBezTo>
                    <a:cubicBezTo>
                      <a:pt x="336766" y="2136458"/>
                      <a:pt x="1149249" y="3245168"/>
                      <a:pt x="1935061" y="4316730"/>
                    </a:cubicBezTo>
                    <a:lnTo>
                      <a:pt x="2083651" y="4519613"/>
                    </a:lnTo>
                    <a:cubicBezTo>
                      <a:pt x="2411311" y="4967288"/>
                      <a:pt x="2674201" y="5333048"/>
                      <a:pt x="2872321" y="5668328"/>
                    </a:cubicBezTo>
                    <a:lnTo>
                      <a:pt x="2858986" y="5668328"/>
                    </a:lnTo>
                    <a:cubicBezTo>
                      <a:pt x="2661819" y="5334000"/>
                      <a:pt x="2398929" y="4970145"/>
                      <a:pt x="2073174" y="4523423"/>
                    </a:cubicBezTo>
                    <a:lnTo>
                      <a:pt x="1924584" y="4320540"/>
                    </a:lnTo>
                    <a:cubicBezTo>
                      <a:pt x="1138771" y="3248025"/>
                      <a:pt x="325336" y="2139315"/>
                      <a:pt x="63399" y="1066800"/>
                    </a:cubicBezTo>
                    <a:cubicBezTo>
                      <a:pt x="-28041" y="689610"/>
                      <a:pt x="-20421" y="328613"/>
                      <a:pt x="85306" y="0"/>
                    </a:cubicBezTo>
                    <a:lnTo>
                      <a:pt x="96736"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38"/>
              <p:cNvSpPr/>
              <p:nvPr/>
            </p:nvSpPr>
            <p:spPr>
              <a:xfrm>
                <a:off x="2620222" y="793432"/>
                <a:ext cx="3152879" cy="5667374"/>
              </a:xfrm>
              <a:custGeom>
                <a:rect b="b" l="l" r="r" t="t"/>
                <a:pathLst>
                  <a:path extrusionOk="0" h="5667374" w="3152879">
                    <a:moveTo>
                      <a:pt x="48682" y="0"/>
                    </a:moveTo>
                    <a:cubicBezTo>
                      <a:pt x="-16088" y="319088"/>
                      <a:pt x="4867" y="666750"/>
                      <a:pt x="114405" y="1026795"/>
                    </a:cubicBezTo>
                    <a:cubicBezTo>
                      <a:pt x="445875" y="2121218"/>
                      <a:pt x="1318365" y="3244215"/>
                      <a:pt x="2162280" y="4331018"/>
                    </a:cubicBezTo>
                    <a:lnTo>
                      <a:pt x="2347065" y="4569143"/>
                    </a:lnTo>
                    <a:cubicBezTo>
                      <a:pt x="2676630" y="4993958"/>
                      <a:pt x="2944282" y="5346383"/>
                      <a:pt x="3152880" y="5667375"/>
                    </a:cubicBezTo>
                    <a:lnTo>
                      <a:pt x="3139545" y="5667375"/>
                    </a:lnTo>
                    <a:cubicBezTo>
                      <a:pt x="2931900" y="5347335"/>
                      <a:pt x="2664247" y="4995863"/>
                      <a:pt x="2336587" y="4572953"/>
                    </a:cubicBezTo>
                    <a:lnTo>
                      <a:pt x="2151802" y="4334828"/>
                    </a:lnTo>
                    <a:cubicBezTo>
                      <a:pt x="1306935" y="3248025"/>
                      <a:pt x="433492" y="2123123"/>
                      <a:pt x="102022" y="1028700"/>
                    </a:cubicBezTo>
                    <a:cubicBezTo>
                      <a:pt x="-6563" y="668655"/>
                      <a:pt x="-28470" y="320040"/>
                      <a:pt x="36300" y="0"/>
                    </a:cubicBezTo>
                    <a:lnTo>
                      <a:pt x="48682"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38"/>
              <p:cNvSpPr/>
              <p:nvPr/>
            </p:nvSpPr>
            <p:spPr>
              <a:xfrm>
                <a:off x="2429272" y="793432"/>
                <a:ext cx="3417171" cy="5668327"/>
              </a:xfrm>
              <a:custGeom>
                <a:rect b="b" l="l" r="r" t="t"/>
                <a:pathLst>
                  <a:path extrusionOk="0" h="5668327" w="3417171">
                    <a:moveTo>
                      <a:pt x="22462" y="0"/>
                    </a:moveTo>
                    <a:cubicBezTo>
                      <a:pt x="-9923" y="310515"/>
                      <a:pt x="35797" y="645795"/>
                      <a:pt x="157717" y="991552"/>
                    </a:cubicBezTo>
                    <a:cubicBezTo>
                      <a:pt x="553957" y="2107883"/>
                      <a:pt x="1483597" y="3246120"/>
                      <a:pt x="2381805" y="4347210"/>
                    </a:cubicBezTo>
                    <a:lnTo>
                      <a:pt x="2600880" y="4615815"/>
                    </a:lnTo>
                    <a:cubicBezTo>
                      <a:pt x="2929492" y="5020628"/>
                      <a:pt x="3201907" y="5359718"/>
                      <a:pt x="3417172" y="5668328"/>
                    </a:cubicBezTo>
                    <a:lnTo>
                      <a:pt x="3403837" y="5668328"/>
                    </a:lnTo>
                    <a:cubicBezTo>
                      <a:pt x="3188572" y="5360670"/>
                      <a:pt x="2918062" y="5022533"/>
                      <a:pt x="2590402" y="4620578"/>
                    </a:cubicBezTo>
                    <a:lnTo>
                      <a:pt x="2371327" y="4351973"/>
                    </a:lnTo>
                    <a:cubicBezTo>
                      <a:pt x="1472167" y="3248978"/>
                      <a:pt x="542527" y="2110740"/>
                      <a:pt x="146287" y="992505"/>
                    </a:cubicBezTo>
                    <a:cubicBezTo>
                      <a:pt x="23414" y="646748"/>
                      <a:pt x="-22306" y="310515"/>
                      <a:pt x="10079" y="0"/>
                    </a:cubicBezTo>
                    <a:lnTo>
                      <a:pt x="22462"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38"/>
              <p:cNvSpPr/>
              <p:nvPr/>
            </p:nvSpPr>
            <p:spPr>
              <a:xfrm>
                <a:off x="2219324" y="793432"/>
                <a:ext cx="3688080" cy="5668327"/>
              </a:xfrm>
              <a:custGeom>
                <a:rect b="b" l="l" r="r" t="t"/>
                <a:pathLst>
                  <a:path extrusionOk="0" h="5668327" w="3688080">
                    <a:moveTo>
                      <a:pt x="12383" y="0"/>
                    </a:moveTo>
                    <a:cubicBezTo>
                      <a:pt x="19050" y="289560"/>
                      <a:pt x="92393" y="610553"/>
                      <a:pt x="231458" y="959168"/>
                    </a:cubicBezTo>
                    <a:cubicBezTo>
                      <a:pt x="688658" y="2099310"/>
                      <a:pt x="1672590" y="3254693"/>
                      <a:pt x="2624138" y="4372928"/>
                    </a:cubicBezTo>
                    <a:lnTo>
                      <a:pt x="2867978" y="4659630"/>
                    </a:lnTo>
                    <a:cubicBezTo>
                      <a:pt x="3185160" y="5033963"/>
                      <a:pt x="3462338" y="5364480"/>
                      <a:pt x="3688080" y="5668328"/>
                    </a:cubicBezTo>
                    <a:lnTo>
                      <a:pt x="3674745" y="5668328"/>
                    </a:lnTo>
                    <a:cubicBezTo>
                      <a:pt x="3449955" y="5365433"/>
                      <a:pt x="3173730" y="5035868"/>
                      <a:pt x="2857500" y="4663440"/>
                    </a:cubicBezTo>
                    <a:lnTo>
                      <a:pt x="2613660" y="4376738"/>
                    </a:lnTo>
                    <a:cubicBezTo>
                      <a:pt x="1662113" y="3258503"/>
                      <a:pt x="677228" y="2102168"/>
                      <a:pt x="220027" y="961073"/>
                    </a:cubicBezTo>
                    <a:cubicBezTo>
                      <a:pt x="80963" y="611505"/>
                      <a:pt x="7620" y="290513"/>
                      <a:pt x="0" y="0"/>
                    </a:cubicBezTo>
                    <a:lnTo>
                      <a:pt x="12383"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38"/>
              <p:cNvSpPr/>
              <p:nvPr/>
            </p:nvSpPr>
            <p:spPr>
              <a:xfrm>
                <a:off x="2084069" y="942022"/>
                <a:ext cx="3876674" cy="5519737"/>
              </a:xfrm>
              <a:custGeom>
                <a:rect b="b" l="l" r="r" t="t"/>
                <a:pathLst>
                  <a:path extrusionOk="0" h="5519737" w="3876674">
                    <a:moveTo>
                      <a:pt x="0" y="0"/>
                    </a:moveTo>
                    <a:cubicBezTo>
                      <a:pt x="39053" y="241935"/>
                      <a:pt x="120015" y="502920"/>
                      <a:pt x="242888" y="781050"/>
                    </a:cubicBezTo>
                    <a:cubicBezTo>
                      <a:pt x="753428" y="1940243"/>
                      <a:pt x="1784985" y="3108960"/>
                      <a:pt x="2782253" y="4239578"/>
                    </a:cubicBezTo>
                    <a:lnTo>
                      <a:pt x="3055620" y="4550093"/>
                    </a:lnTo>
                    <a:cubicBezTo>
                      <a:pt x="3369945" y="4908233"/>
                      <a:pt x="3647123" y="5227320"/>
                      <a:pt x="3876675" y="5519738"/>
                    </a:cubicBezTo>
                    <a:lnTo>
                      <a:pt x="3863340" y="5519738"/>
                    </a:lnTo>
                    <a:cubicBezTo>
                      <a:pt x="3634740" y="5228273"/>
                      <a:pt x="3358515" y="4910138"/>
                      <a:pt x="3046095" y="4553903"/>
                    </a:cubicBezTo>
                    <a:lnTo>
                      <a:pt x="2772728" y="4243388"/>
                    </a:lnTo>
                    <a:cubicBezTo>
                      <a:pt x="1773555" y="3112770"/>
                      <a:pt x="741998" y="1944053"/>
                      <a:pt x="230505" y="782955"/>
                    </a:cubicBezTo>
                    <a:cubicBezTo>
                      <a:pt x="120015" y="530543"/>
                      <a:pt x="42863" y="291465"/>
                      <a:pt x="0" y="68580"/>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38"/>
              <p:cNvSpPr/>
              <p:nvPr/>
            </p:nvSpPr>
            <p:spPr>
              <a:xfrm>
                <a:off x="2084069" y="1395412"/>
                <a:ext cx="3920489" cy="5066347"/>
              </a:xfrm>
              <a:custGeom>
                <a:rect b="b" l="l" r="r" t="t"/>
                <a:pathLst>
                  <a:path extrusionOk="0" h="5066347" w="3920489">
                    <a:moveTo>
                      <a:pt x="0" y="0"/>
                    </a:moveTo>
                    <a:cubicBezTo>
                      <a:pt x="38100" y="98108"/>
                      <a:pt x="80963" y="199073"/>
                      <a:pt x="129540" y="301942"/>
                    </a:cubicBezTo>
                    <a:cubicBezTo>
                      <a:pt x="687705" y="1478280"/>
                      <a:pt x="1761173" y="2658428"/>
                      <a:pt x="2799398" y="3799523"/>
                    </a:cubicBezTo>
                    <a:lnTo>
                      <a:pt x="3101340" y="4131945"/>
                    </a:lnTo>
                    <a:cubicBezTo>
                      <a:pt x="3412808" y="4475798"/>
                      <a:pt x="3688080" y="4782503"/>
                      <a:pt x="3920490" y="5066348"/>
                    </a:cubicBezTo>
                    <a:lnTo>
                      <a:pt x="3906203" y="5066348"/>
                    </a:lnTo>
                    <a:cubicBezTo>
                      <a:pt x="3674745" y="4783455"/>
                      <a:pt x="3400425" y="4478655"/>
                      <a:pt x="3090863" y="4136708"/>
                    </a:cubicBezTo>
                    <a:cubicBezTo>
                      <a:pt x="3090863" y="4136708"/>
                      <a:pt x="2788920" y="3804285"/>
                      <a:pt x="2788920" y="3804285"/>
                    </a:cubicBezTo>
                    <a:cubicBezTo>
                      <a:pt x="1750695" y="2662238"/>
                      <a:pt x="676275" y="1481138"/>
                      <a:pt x="118110" y="304800"/>
                    </a:cubicBezTo>
                    <a:cubicBezTo>
                      <a:pt x="74295" y="212408"/>
                      <a:pt x="34290" y="121920"/>
                      <a:pt x="0" y="3238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38"/>
              <p:cNvSpPr/>
              <p:nvPr/>
            </p:nvSpPr>
            <p:spPr>
              <a:xfrm>
                <a:off x="2084069" y="1615440"/>
                <a:ext cx="3956685" cy="4846320"/>
              </a:xfrm>
              <a:custGeom>
                <a:rect b="b" l="l" r="r" t="t"/>
                <a:pathLst>
                  <a:path extrusionOk="0" h="4846320" w="3956685">
                    <a:moveTo>
                      <a:pt x="0" y="0"/>
                    </a:moveTo>
                    <a:cubicBezTo>
                      <a:pt x="9525" y="20002"/>
                      <a:pt x="20003" y="40005"/>
                      <a:pt x="29528" y="60007"/>
                    </a:cubicBezTo>
                    <a:cubicBezTo>
                      <a:pt x="632460" y="1255395"/>
                      <a:pt x="1747838" y="2449830"/>
                      <a:pt x="2827973" y="3606165"/>
                    </a:cubicBezTo>
                    <a:lnTo>
                      <a:pt x="3143250" y="3944303"/>
                    </a:lnTo>
                    <a:cubicBezTo>
                      <a:pt x="3451860" y="4275773"/>
                      <a:pt x="3724275" y="4572953"/>
                      <a:pt x="3956685" y="4846320"/>
                    </a:cubicBezTo>
                    <a:lnTo>
                      <a:pt x="3942398" y="4846320"/>
                    </a:lnTo>
                    <a:cubicBezTo>
                      <a:pt x="3710940" y="4573905"/>
                      <a:pt x="3439478" y="4278630"/>
                      <a:pt x="3132773" y="3948112"/>
                    </a:cubicBezTo>
                    <a:lnTo>
                      <a:pt x="2817495" y="3609975"/>
                    </a:lnTo>
                    <a:cubicBezTo>
                      <a:pt x="1737360" y="2453640"/>
                      <a:pt x="621030" y="1258253"/>
                      <a:pt x="18098" y="61913"/>
                    </a:cubicBezTo>
                    <a:cubicBezTo>
                      <a:pt x="12383" y="49530"/>
                      <a:pt x="5715" y="37147"/>
                      <a:pt x="0" y="25717"/>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38"/>
              <p:cNvSpPr/>
              <p:nvPr/>
            </p:nvSpPr>
            <p:spPr>
              <a:xfrm>
                <a:off x="2084069" y="1762125"/>
                <a:ext cx="3986212" cy="4698682"/>
              </a:xfrm>
              <a:custGeom>
                <a:rect b="b" l="l" r="r" t="t"/>
                <a:pathLst>
                  <a:path extrusionOk="0" h="4698682" w="3986212">
                    <a:moveTo>
                      <a:pt x="0" y="0"/>
                    </a:moveTo>
                    <a:cubicBezTo>
                      <a:pt x="650558" y="1174432"/>
                      <a:pt x="1766888" y="2344103"/>
                      <a:pt x="2847023" y="3476625"/>
                    </a:cubicBezTo>
                    <a:lnTo>
                      <a:pt x="3178493" y="3824288"/>
                    </a:lnTo>
                    <a:cubicBezTo>
                      <a:pt x="3474720" y="4135755"/>
                      <a:pt x="3749040" y="4427220"/>
                      <a:pt x="3986213" y="4698683"/>
                    </a:cubicBezTo>
                    <a:lnTo>
                      <a:pt x="3971925" y="4698683"/>
                    </a:lnTo>
                    <a:cubicBezTo>
                      <a:pt x="3736658" y="4429125"/>
                      <a:pt x="3463290" y="4138613"/>
                      <a:pt x="3168968" y="3829050"/>
                    </a:cubicBezTo>
                    <a:lnTo>
                      <a:pt x="2837498" y="3481388"/>
                    </a:lnTo>
                    <a:cubicBezTo>
                      <a:pt x="1762125" y="2355533"/>
                      <a:pt x="652463" y="1192530"/>
                      <a:pt x="0" y="23813"/>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38"/>
              <p:cNvSpPr/>
              <p:nvPr/>
            </p:nvSpPr>
            <p:spPr>
              <a:xfrm>
                <a:off x="2084069" y="1868804"/>
                <a:ext cx="4011929" cy="4592002"/>
              </a:xfrm>
              <a:custGeom>
                <a:rect b="b" l="l" r="r" t="t"/>
                <a:pathLst>
                  <a:path extrusionOk="0" h="4592002" w="4011929">
                    <a:moveTo>
                      <a:pt x="0" y="0"/>
                    </a:moveTo>
                    <a:cubicBezTo>
                      <a:pt x="687705" y="1145858"/>
                      <a:pt x="1792605" y="2282190"/>
                      <a:pt x="2863215" y="3384233"/>
                    </a:cubicBezTo>
                    <a:lnTo>
                      <a:pt x="3209925" y="3741420"/>
                    </a:lnTo>
                    <a:cubicBezTo>
                      <a:pt x="3511868" y="4053840"/>
                      <a:pt x="3779520" y="4333875"/>
                      <a:pt x="4011930" y="4592003"/>
                    </a:cubicBezTo>
                    <a:lnTo>
                      <a:pt x="3997643" y="4592003"/>
                    </a:lnTo>
                    <a:cubicBezTo>
                      <a:pt x="3767138" y="4334828"/>
                      <a:pt x="3499485" y="4055745"/>
                      <a:pt x="3200400" y="3746183"/>
                    </a:cubicBezTo>
                    <a:lnTo>
                      <a:pt x="2852738" y="3388995"/>
                    </a:lnTo>
                    <a:cubicBezTo>
                      <a:pt x="1787843" y="2292668"/>
                      <a:pt x="689610" y="1162050"/>
                      <a:pt x="0" y="21908"/>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38"/>
              <p:cNvSpPr/>
              <p:nvPr/>
            </p:nvSpPr>
            <p:spPr>
              <a:xfrm>
                <a:off x="2084069" y="1947862"/>
                <a:ext cx="4030979" cy="4513897"/>
              </a:xfrm>
              <a:custGeom>
                <a:rect b="b" l="l" r="r" t="t"/>
                <a:pathLst>
                  <a:path extrusionOk="0" h="4513897" w="4030979">
                    <a:moveTo>
                      <a:pt x="0" y="0"/>
                    </a:moveTo>
                    <a:cubicBezTo>
                      <a:pt x="714375" y="1123950"/>
                      <a:pt x="1810703" y="2236470"/>
                      <a:pt x="2873693" y="3315653"/>
                    </a:cubicBezTo>
                    <a:lnTo>
                      <a:pt x="3234690" y="3682365"/>
                    </a:lnTo>
                    <a:cubicBezTo>
                      <a:pt x="3532823" y="3986213"/>
                      <a:pt x="3798570" y="4259580"/>
                      <a:pt x="4030980" y="4513898"/>
                    </a:cubicBezTo>
                    <a:lnTo>
                      <a:pt x="4016693" y="4513898"/>
                    </a:lnTo>
                    <a:cubicBezTo>
                      <a:pt x="3785235" y="4261485"/>
                      <a:pt x="3521393" y="3989070"/>
                      <a:pt x="3225165" y="3687127"/>
                    </a:cubicBezTo>
                    <a:lnTo>
                      <a:pt x="2864168" y="3320415"/>
                    </a:lnTo>
                    <a:cubicBezTo>
                      <a:pt x="1804988" y="2245995"/>
                      <a:pt x="714375" y="1139190"/>
                      <a:pt x="0" y="2095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38"/>
              <p:cNvSpPr/>
              <p:nvPr/>
            </p:nvSpPr>
            <p:spPr>
              <a:xfrm>
                <a:off x="2084069" y="2004059"/>
                <a:ext cx="4044314" cy="4457700"/>
              </a:xfrm>
              <a:custGeom>
                <a:rect b="b" l="l" r="r" t="t"/>
                <a:pathLst>
                  <a:path extrusionOk="0" h="4457700" w="4044314">
                    <a:moveTo>
                      <a:pt x="0" y="0"/>
                    </a:moveTo>
                    <a:cubicBezTo>
                      <a:pt x="735330" y="1112520"/>
                      <a:pt x="1829753" y="2211705"/>
                      <a:pt x="2892743" y="3278505"/>
                    </a:cubicBezTo>
                    <a:lnTo>
                      <a:pt x="3253740" y="3641408"/>
                    </a:lnTo>
                    <a:cubicBezTo>
                      <a:pt x="3549968" y="3940492"/>
                      <a:pt x="3813810" y="4208145"/>
                      <a:pt x="4044315" y="4457701"/>
                    </a:cubicBezTo>
                    <a:lnTo>
                      <a:pt x="4030028" y="4457701"/>
                    </a:lnTo>
                    <a:cubicBezTo>
                      <a:pt x="3800475" y="4210051"/>
                      <a:pt x="3537585" y="3943350"/>
                      <a:pt x="3244215" y="3646170"/>
                    </a:cubicBezTo>
                    <a:lnTo>
                      <a:pt x="2883218" y="3283267"/>
                    </a:lnTo>
                    <a:cubicBezTo>
                      <a:pt x="1824990" y="2221230"/>
                      <a:pt x="735330" y="1127760"/>
                      <a:pt x="0" y="2095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38"/>
              <p:cNvSpPr/>
              <p:nvPr/>
            </p:nvSpPr>
            <p:spPr>
              <a:xfrm>
                <a:off x="2084069" y="2043112"/>
                <a:ext cx="4054792" cy="4418647"/>
              </a:xfrm>
              <a:custGeom>
                <a:rect b="b" l="l" r="r" t="t"/>
                <a:pathLst>
                  <a:path extrusionOk="0" h="4418647" w="4054792">
                    <a:moveTo>
                      <a:pt x="0" y="0"/>
                    </a:moveTo>
                    <a:cubicBezTo>
                      <a:pt x="744855" y="1099185"/>
                      <a:pt x="1834515" y="2184083"/>
                      <a:pt x="2891790" y="3238500"/>
                    </a:cubicBezTo>
                    <a:lnTo>
                      <a:pt x="3268028" y="3613785"/>
                    </a:lnTo>
                    <a:cubicBezTo>
                      <a:pt x="3553778" y="3899535"/>
                      <a:pt x="3819525" y="4167188"/>
                      <a:pt x="4054793" y="4418648"/>
                    </a:cubicBezTo>
                    <a:lnTo>
                      <a:pt x="4040505" y="4418648"/>
                    </a:lnTo>
                    <a:cubicBezTo>
                      <a:pt x="3806190" y="4168140"/>
                      <a:pt x="3541395" y="3902393"/>
                      <a:pt x="3258503" y="3618548"/>
                    </a:cubicBezTo>
                    <a:lnTo>
                      <a:pt x="2881313" y="3243263"/>
                    </a:lnTo>
                    <a:cubicBezTo>
                      <a:pt x="1828800" y="2193608"/>
                      <a:pt x="744855" y="1113473"/>
                      <a:pt x="0" y="20003"/>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p38"/>
              <p:cNvSpPr/>
              <p:nvPr/>
            </p:nvSpPr>
            <p:spPr>
              <a:xfrm>
                <a:off x="2084069" y="2065020"/>
                <a:ext cx="4060507" cy="4395787"/>
              </a:xfrm>
              <a:custGeom>
                <a:rect b="b" l="l" r="r" t="t"/>
                <a:pathLst>
                  <a:path extrusionOk="0" h="4395787" w="4060507">
                    <a:moveTo>
                      <a:pt x="0" y="0"/>
                    </a:moveTo>
                    <a:cubicBezTo>
                      <a:pt x="753428" y="1095375"/>
                      <a:pt x="1844040" y="2176462"/>
                      <a:pt x="2902268" y="3226118"/>
                    </a:cubicBezTo>
                    <a:lnTo>
                      <a:pt x="3276600" y="3597593"/>
                    </a:lnTo>
                    <a:cubicBezTo>
                      <a:pt x="3569018" y="3889057"/>
                      <a:pt x="3830003" y="4151948"/>
                      <a:pt x="4060508" y="4395788"/>
                    </a:cubicBezTo>
                    <a:lnTo>
                      <a:pt x="4045268" y="4395788"/>
                    </a:lnTo>
                    <a:cubicBezTo>
                      <a:pt x="3815715" y="4152900"/>
                      <a:pt x="3556635" y="3891915"/>
                      <a:pt x="3265170" y="3602355"/>
                    </a:cubicBezTo>
                    <a:lnTo>
                      <a:pt x="2890838" y="3230880"/>
                    </a:lnTo>
                    <a:cubicBezTo>
                      <a:pt x="1838325" y="2185987"/>
                      <a:pt x="753428" y="1109662"/>
                      <a:pt x="0" y="20002"/>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8" name="Google Shape;398;p38"/>
              <p:cNvSpPr/>
              <p:nvPr/>
            </p:nvSpPr>
            <p:spPr>
              <a:xfrm>
                <a:off x="3950175" y="793432"/>
                <a:ext cx="4330859" cy="5669280"/>
              </a:xfrm>
              <a:custGeom>
                <a:rect b="b" l="l" r="r" t="t"/>
                <a:pathLst>
                  <a:path extrusionOk="0" h="5669280" w="4330859">
                    <a:moveTo>
                      <a:pt x="4330860" y="0"/>
                    </a:moveTo>
                    <a:cubicBezTo>
                      <a:pt x="4135597" y="29528"/>
                      <a:pt x="3947955" y="61913"/>
                      <a:pt x="3766027" y="97155"/>
                    </a:cubicBezTo>
                    <a:cubicBezTo>
                      <a:pt x="2270602" y="381953"/>
                      <a:pt x="1145699" y="894398"/>
                      <a:pt x="597059" y="1539240"/>
                    </a:cubicBezTo>
                    <a:cubicBezTo>
                      <a:pt x="-17303" y="2264093"/>
                      <a:pt x="-28733" y="3158490"/>
                      <a:pt x="41752" y="3939540"/>
                    </a:cubicBezTo>
                    <a:cubicBezTo>
                      <a:pt x="56039" y="4098608"/>
                      <a:pt x="75089" y="4256723"/>
                      <a:pt x="93187" y="4410075"/>
                    </a:cubicBezTo>
                    <a:cubicBezTo>
                      <a:pt x="146527" y="4858703"/>
                      <a:pt x="197962" y="5289233"/>
                      <a:pt x="123667" y="5669280"/>
                    </a:cubicBezTo>
                    <a:lnTo>
                      <a:pt x="111284" y="5669280"/>
                    </a:lnTo>
                    <a:cubicBezTo>
                      <a:pt x="185579" y="5290185"/>
                      <a:pt x="134144" y="4859655"/>
                      <a:pt x="80804" y="4411028"/>
                    </a:cubicBezTo>
                    <a:cubicBezTo>
                      <a:pt x="62707" y="4257675"/>
                      <a:pt x="43657" y="4099560"/>
                      <a:pt x="29369" y="3940493"/>
                    </a:cubicBezTo>
                    <a:cubicBezTo>
                      <a:pt x="-41116" y="3159443"/>
                      <a:pt x="-29686" y="2262188"/>
                      <a:pt x="586582" y="1535430"/>
                    </a:cubicBezTo>
                    <a:cubicBezTo>
                      <a:pt x="1136174" y="887730"/>
                      <a:pt x="2264887" y="374333"/>
                      <a:pt x="3763169" y="88582"/>
                    </a:cubicBezTo>
                    <a:cubicBezTo>
                      <a:pt x="3928905" y="57150"/>
                      <a:pt x="4100355" y="27623"/>
                      <a:pt x="4276567" y="0"/>
                    </a:cubicBezTo>
                    <a:lnTo>
                      <a:pt x="433086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399" name="Shape 399"/>
        <p:cNvGrpSpPr/>
        <p:nvPr/>
      </p:nvGrpSpPr>
      <p:grpSpPr>
        <a:xfrm>
          <a:off x="0" y="0"/>
          <a:ext cx="0" cy="0"/>
          <a:chOff x="0" y="0"/>
          <a:chExt cx="0" cy="0"/>
        </a:xfrm>
      </p:grpSpPr>
      <p:sp>
        <p:nvSpPr>
          <p:cNvPr id="400" name="Google Shape;400;p39"/>
          <p:cNvSpPr txBox="1"/>
          <p:nvPr>
            <p:ph idx="1" type="subTitle"/>
          </p:nvPr>
        </p:nvSpPr>
        <p:spPr>
          <a:xfrm>
            <a:off x="415600" y="170640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401" name="Google Shape;401;p39"/>
          <p:cNvSpPr txBox="1"/>
          <p:nvPr>
            <p:ph idx="2" type="subTitle"/>
          </p:nvPr>
        </p:nvSpPr>
        <p:spPr>
          <a:xfrm>
            <a:off x="415600" y="3182125"/>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402" name="Google Shape;402;p39"/>
          <p:cNvSpPr txBox="1"/>
          <p:nvPr>
            <p:ph idx="3" type="subTitle"/>
          </p:nvPr>
        </p:nvSpPr>
        <p:spPr>
          <a:xfrm>
            <a:off x="415600" y="468758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403" name="Google Shape;403;p39"/>
          <p:cNvSpPr txBox="1"/>
          <p:nvPr>
            <p:ph idx="4" type="subTitle"/>
          </p:nvPr>
        </p:nvSpPr>
        <p:spPr>
          <a:xfrm>
            <a:off x="4266987" y="172375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404" name="Google Shape;404;p39"/>
          <p:cNvSpPr txBox="1"/>
          <p:nvPr>
            <p:ph idx="5" type="subTitle"/>
          </p:nvPr>
        </p:nvSpPr>
        <p:spPr>
          <a:xfrm>
            <a:off x="4266987" y="3182125"/>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405" name="Google Shape;405;p39"/>
          <p:cNvSpPr txBox="1"/>
          <p:nvPr>
            <p:ph idx="6" type="subTitle"/>
          </p:nvPr>
        </p:nvSpPr>
        <p:spPr>
          <a:xfrm>
            <a:off x="4266987" y="4687580"/>
            <a:ext cx="32505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406" name="Google Shape;406;p3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07" name="Google Shape;407;p39"/>
          <p:cNvSpPr txBox="1"/>
          <p:nvPr>
            <p:ph idx="7" type="body"/>
          </p:nvPr>
        </p:nvSpPr>
        <p:spPr>
          <a:xfrm>
            <a:off x="4266987" y="2132600"/>
            <a:ext cx="3250500" cy="8340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408" name="Google Shape;408;p39"/>
          <p:cNvSpPr txBox="1"/>
          <p:nvPr>
            <p:ph idx="8" type="body"/>
          </p:nvPr>
        </p:nvSpPr>
        <p:spPr>
          <a:xfrm>
            <a:off x="4266987" y="5104400"/>
            <a:ext cx="3250500" cy="8340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409" name="Google Shape;409;p39"/>
          <p:cNvSpPr txBox="1"/>
          <p:nvPr>
            <p:ph idx="9" type="body"/>
          </p:nvPr>
        </p:nvSpPr>
        <p:spPr>
          <a:xfrm>
            <a:off x="4266987" y="3580400"/>
            <a:ext cx="3250500" cy="8340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410" name="Google Shape;410;p39"/>
          <p:cNvSpPr txBox="1"/>
          <p:nvPr>
            <p:ph idx="13" type="body"/>
          </p:nvPr>
        </p:nvSpPr>
        <p:spPr>
          <a:xfrm>
            <a:off x="415600" y="2132600"/>
            <a:ext cx="3250500" cy="8340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411" name="Google Shape;411;p39"/>
          <p:cNvSpPr txBox="1"/>
          <p:nvPr>
            <p:ph idx="14" type="body"/>
          </p:nvPr>
        </p:nvSpPr>
        <p:spPr>
          <a:xfrm>
            <a:off x="415600" y="5104400"/>
            <a:ext cx="3250500" cy="8340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412" name="Google Shape;412;p39"/>
          <p:cNvSpPr txBox="1"/>
          <p:nvPr>
            <p:ph idx="15" type="body"/>
          </p:nvPr>
        </p:nvSpPr>
        <p:spPr>
          <a:xfrm>
            <a:off x="415600" y="3580400"/>
            <a:ext cx="3250500" cy="8340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grpSp>
        <p:nvGrpSpPr>
          <p:cNvPr id="413" name="Google Shape;413;p39"/>
          <p:cNvGrpSpPr/>
          <p:nvPr/>
        </p:nvGrpSpPr>
        <p:grpSpPr>
          <a:xfrm flipH="1">
            <a:off x="20139" y="24298"/>
            <a:ext cx="12151611" cy="6809392"/>
            <a:chOff x="2084069" y="791527"/>
            <a:chExt cx="8002905" cy="5671185"/>
          </a:xfrm>
        </p:grpSpPr>
        <p:grpSp>
          <p:nvGrpSpPr>
            <p:cNvPr id="414" name="Google Shape;414;p39"/>
            <p:cNvGrpSpPr/>
            <p:nvPr/>
          </p:nvGrpSpPr>
          <p:grpSpPr>
            <a:xfrm>
              <a:off x="2097404" y="791527"/>
              <a:ext cx="3553777" cy="5659755"/>
              <a:chOff x="2097404" y="791527"/>
              <a:chExt cx="3553777" cy="5659755"/>
            </a:xfrm>
          </p:grpSpPr>
          <p:sp>
            <p:nvSpPr>
              <p:cNvPr id="415" name="Google Shape;415;p39"/>
              <p:cNvSpPr/>
              <p:nvPr/>
            </p:nvSpPr>
            <p:spPr>
              <a:xfrm>
                <a:off x="2099309" y="2951797"/>
                <a:ext cx="1691640" cy="3499484"/>
              </a:xfrm>
              <a:custGeom>
                <a:rect b="b" l="l" r="r" t="t"/>
                <a:pathLst>
                  <a:path extrusionOk="0" h="3499484" w="1691640">
                    <a:moveTo>
                      <a:pt x="0" y="11430"/>
                    </a:moveTo>
                    <a:cubicBezTo>
                      <a:pt x="723900" y="470535"/>
                      <a:pt x="1180148" y="1108710"/>
                      <a:pt x="1393508" y="1963103"/>
                    </a:cubicBezTo>
                    <a:cubicBezTo>
                      <a:pt x="1460183" y="2228850"/>
                      <a:pt x="1500188" y="2493645"/>
                      <a:pt x="1539240" y="2748915"/>
                    </a:cubicBezTo>
                    <a:cubicBezTo>
                      <a:pt x="1579245" y="3008948"/>
                      <a:pt x="1617345" y="3260408"/>
                      <a:pt x="1680210" y="3499485"/>
                    </a:cubicBezTo>
                    <a:lnTo>
                      <a:pt x="1691640" y="3499485"/>
                    </a:lnTo>
                    <a:cubicBezTo>
                      <a:pt x="1628775" y="3260408"/>
                      <a:pt x="1589723" y="3007995"/>
                      <a:pt x="1550670" y="2747963"/>
                    </a:cubicBezTo>
                    <a:cubicBezTo>
                      <a:pt x="1511618" y="2492692"/>
                      <a:pt x="1471613" y="2227898"/>
                      <a:pt x="1404938" y="1962150"/>
                    </a:cubicBezTo>
                    <a:cubicBezTo>
                      <a:pt x="1190625" y="1102043"/>
                      <a:pt x="730568" y="460058"/>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39"/>
              <p:cNvSpPr/>
              <p:nvPr/>
            </p:nvSpPr>
            <p:spPr>
              <a:xfrm>
                <a:off x="2099309" y="2794634"/>
                <a:ext cx="1383030" cy="3656647"/>
              </a:xfrm>
              <a:custGeom>
                <a:rect b="b" l="l" r="r" t="t"/>
                <a:pathLst>
                  <a:path extrusionOk="0" h="3656647" w="1383030">
                    <a:moveTo>
                      <a:pt x="0" y="11430"/>
                    </a:moveTo>
                    <a:cubicBezTo>
                      <a:pt x="32385" y="34290"/>
                      <a:pt x="62865" y="56197"/>
                      <a:pt x="93345" y="80010"/>
                    </a:cubicBezTo>
                    <a:cubicBezTo>
                      <a:pt x="750570" y="581025"/>
                      <a:pt x="1113473" y="1255395"/>
                      <a:pt x="1235393" y="2204085"/>
                    </a:cubicBezTo>
                    <a:cubicBezTo>
                      <a:pt x="1263968" y="2429828"/>
                      <a:pt x="1278255" y="2653665"/>
                      <a:pt x="1292543" y="2869883"/>
                    </a:cubicBezTo>
                    <a:cubicBezTo>
                      <a:pt x="1309688" y="3142298"/>
                      <a:pt x="1326833" y="3406140"/>
                      <a:pt x="1371600" y="3656648"/>
                    </a:cubicBezTo>
                    <a:lnTo>
                      <a:pt x="1383030" y="3656648"/>
                    </a:lnTo>
                    <a:cubicBezTo>
                      <a:pt x="1338263" y="3407092"/>
                      <a:pt x="1321118" y="3142298"/>
                      <a:pt x="1303973" y="2869883"/>
                    </a:cubicBezTo>
                    <a:cubicBezTo>
                      <a:pt x="1290638" y="2653665"/>
                      <a:pt x="1276350" y="2429828"/>
                      <a:pt x="1246823" y="2203133"/>
                    </a:cubicBezTo>
                    <a:cubicBezTo>
                      <a:pt x="1124903" y="1253490"/>
                      <a:pt x="761048" y="577215"/>
                      <a:pt x="101918" y="74295"/>
                    </a:cubicBezTo>
                    <a:cubicBezTo>
                      <a:pt x="69533" y="49530"/>
                      <a:pt x="35243" y="24765"/>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39"/>
              <p:cNvSpPr/>
              <p:nvPr/>
            </p:nvSpPr>
            <p:spPr>
              <a:xfrm>
                <a:off x="2098356" y="2591752"/>
                <a:ext cx="1102042" cy="3858577"/>
              </a:xfrm>
              <a:custGeom>
                <a:rect b="b" l="l" r="r" t="t"/>
                <a:pathLst>
                  <a:path extrusionOk="0" h="3858577" w="1102042">
                    <a:moveTo>
                      <a:pt x="953" y="12382"/>
                    </a:moveTo>
                    <a:cubicBezTo>
                      <a:pt x="92393" y="80963"/>
                      <a:pt x="177165" y="152400"/>
                      <a:pt x="252413" y="224790"/>
                    </a:cubicBezTo>
                    <a:cubicBezTo>
                      <a:pt x="972503" y="917257"/>
                      <a:pt x="1077278" y="1797367"/>
                      <a:pt x="1088708" y="2486978"/>
                    </a:cubicBezTo>
                    <a:cubicBezTo>
                      <a:pt x="1091565" y="2678430"/>
                      <a:pt x="1086803" y="2867978"/>
                      <a:pt x="1082040" y="3051810"/>
                    </a:cubicBezTo>
                    <a:cubicBezTo>
                      <a:pt x="1074420" y="3330892"/>
                      <a:pt x="1067753" y="3602355"/>
                      <a:pt x="1090613" y="3858578"/>
                    </a:cubicBezTo>
                    <a:lnTo>
                      <a:pt x="1102043" y="3858578"/>
                    </a:lnTo>
                    <a:cubicBezTo>
                      <a:pt x="1079183" y="3602355"/>
                      <a:pt x="1085850" y="3330892"/>
                      <a:pt x="1093470" y="3051810"/>
                    </a:cubicBezTo>
                    <a:cubicBezTo>
                      <a:pt x="1098233" y="2867978"/>
                      <a:pt x="1102995" y="2678430"/>
                      <a:pt x="1100138" y="2486978"/>
                    </a:cubicBezTo>
                    <a:cubicBezTo>
                      <a:pt x="1088708" y="1795463"/>
                      <a:pt x="982980" y="913447"/>
                      <a:pt x="260985" y="219075"/>
                    </a:cubicBezTo>
                    <a:cubicBezTo>
                      <a:pt x="182880" y="143827"/>
                      <a:pt x="95250" y="70485"/>
                      <a:pt x="0" y="0"/>
                    </a:cubicBezTo>
                    <a:lnTo>
                      <a:pt x="0" y="12382"/>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39"/>
              <p:cNvSpPr/>
              <p:nvPr/>
            </p:nvSpPr>
            <p:spPr>
              <a:xfrm>
                <a:off x="2099309" y="2342197"/>
                <a:ext cx="991252" cy="4109084"/>
              </a:xfrm>
              <a:custGeom>
                <a:rect b="b" l="l" r="r" t="t"/>
                <a:pathLst>
                  <a:path extrusionOk="0" h="4109084" w="991252">
                    <a:moveTo>
                      <a:pt x="0" y="12383"/>
                    </a:moveTo>
                    <a:cubicBezTo>
                      <a:pt x="164783" y="140018"/>
                      <a:pt x="305753" y="274320"/>
                      <a:pt x="420053" y="415290"/>
                    </a:cubicBezTo>
                    <a:cubicBezTo>
                      <a:pt x="1007745" y="1140143"/>
                      <a:pt x="1018223" y="2034540"/>
                      <a:pt x="951548" y="2815590"/>
                    </a:cubicBezTo>
                    <a:cubicBezTo>
                      <a:pt x="938213" y="2974658"/>
                      <a:pt x="920115" y="3132773"/>
                      <a:pt x="902018" y="3286125"/>
                    </a:cubicBezTo>
                    <a:cubicBezTo>
                      <a:pt x="869633" y="3570923"/>
                      <a:pt x="838200" y="3848100"/>
                      <a:pt x="837248" y="4109085"/>
                    </a:cubicBezTo>
                    <a:lnTo>
                      <a:pt x="848678" y="4109085"/>
                    </a:lnTo>
                    <a:cubicBezTo>
                      <a:pt x="849630" y="3848100"/>
                      <a:pt x="881063" y="3570923"/>
                      <a:pt x="913448" y="3286125"/>
                    </a:cubicBezTo>
                    <a:cubicBezTo>
                      <a:pt x="930593" y="3132773"/>
                      <a:pt x="948690" y="2974658"/>
                      <a:pt x="962978" y="2815590"/>
                    </a:cubicBezTo>
                    <a:cubicBezTo>
                      <a:pt x="1030605" y="2034540"/>
                      <a:pt x="1020128" y="1137285"/>
                      <a:pt x="430530" y="410528"/>
                    </a:cubicBezTo>
                    <a:cubicBezTo>
                      <a:pt x="313373" y="266700"/>
                      <a:pt x="169545" y="129540"/>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39"/>
              <p:cNvSpPr/>
              <p:nvPr/>
            </p:nvSpPr>
            <p:spPr>
              <a:xfrm>
                <a:off x="2097404" y="2052637"/>
                <a:ext cx="962652" cy="4397692"/>
              </a:xfrm>
              <a:custGeom>
                <a:rect b="b" l="l" r="r" t="t"/>
                <a:pathLst>
                  <a:path extrusionOk="0" h="4397692" w="962652">
                    <a:moveTo>
                      <a:pt x="1905" y="12383"/>
                    </a:moveTo>
                    <a:cubicBezTo>
                      <a:pt x="259080" y="207645"/>
                      <a:pt x="459105" y="419100"/>
                      <a:pt x="599123" y="644843"/>
                    </a:cubicBezTo>
                    <a:cubicBezTo>
                      <a:pt x="813435" y="991553"/>
                      <a:pt x="927735" y="1390650"/>
                      <a:pt x="948690" y="1863090"/>
                    </a:cubicBezTo>
                    <a:cubicBezTo>
                      <a:pt x="968693" y="2321243"/>
                      <a:pt x="899160" y="2786063"/>
                      <a:pt x="827723" y="3179445"/>
                    </a:cubicBezTo>
                    <a:cubicBezTo>
                      <a:pt x="803910" y="3312795"/>
                      <a:pt x="777240" y="3445193"/>
                      <a:pt x="751523" y="3573780"/>
                    </a:cubicBezTo>
                    <a:cubicBezTo>
                      <a:pt x="693420" y="3866198"/>
                      <a:pt x="638175" y="4141470"/>
                      <a:pt x="613410" y="4397693"/>
                    </a:cubicBezTo>
                    <a:lnTo>
                      <a:pt x="624840" y="4397693"/>
                    </a:lnTo>
                    <a:cubicBezTo>
                      <a:pt x="649605" y="4141470"/>
                      <a:pt x="704850" y="3866198"/>
                      <a:pt x="762000" y="3574733"/>
                    </a:cubicBezTo>
                    <a:cubicBezTo>
                      <a:pt x="787718" y="3446145"/>
                      <a:pt x="813435" y="3313748"/>
                      <a:pt x="838200" y="3180398"/>
                    </a:cubicBezTo>
                    <a:cubicBezTo>
                      <a:pt x="909638" y="2786063"/>
                      <a:pt x="979170" y="2322195"/>
                      <a:pt x="959168" y="1863090"/>
                    </a:cubicBezTo>
                    <a:cubicBezTo>
                      <a:pt x="938213" y="1388745"/>
                      <a:pt x="823913" y="989647"/>
                      <a:pt x="608648" y="641033"/>
                    </a:cubicBezTo>
                    <a:cubicBezTo>
                      <a:pt x="466725" y="412433"/>
                      <a:pt x="262890" y="197167"/>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39"/>
              <p:cNvSpPr/>
              <p:nvPr/>
            </p:nvSpPr>
            <p:spPr>
              <a:xfrm>
                <a:off x="2099309" y="1732597"/>
                <a:ext cx="996200" cy="4718684"/>
              </a:xfrm>
              <a:custGeom>
                <a:rect b="b" l="l" r="r" t="t"/>
                <a:pathLst>
                  <a:path extrusionOk="0" h="4718684" w="996200">
                    <a:moveTo>
                      <a:pt x="0" y="12383"/>
                    </a:moveTo>
                    <a:cubicBezTo>
                      <a:pt x="363855" y="277178"/>
                      <a:pt x="629603" y="579120"/>
                      <a:pt x="779145" y="906780"/>
                    </a:cubicBezTo>
                    <a:cubicBezTo>
                      <a:pt x="1151573" y="1729740"/>
                      <a:pt x="948690" y="2675573"/>
                      <a:pt x="708660" y="3573780"/>
                    </a:cubicBezTo>
                    <a:lnTo>
                      <a:pt x="617220" y="3904298"/>
                    </a:lnTo>
                    <a:cubicBezTo>
                      <a:pt x="536258" y="4192905"/>
                      <a:pt x="460058" y="4464368"/>
                      <a:pt x="413385" y="4718685"/>
                    </a:cubicBezTo>
                    <a:lnTo>
                      <a:pt x="424815" y="4718685"/>
                    </a:lnTo>
                    <a:cubicBezTo>
                      <a:pt x="471488" y="4465320"/>
                      <a:pt x="547688" y="4193858"/>
                      <a:pt x="628650" y="3906203"/>
                    </a:cubicBezTo>
                    <a:lnTo>
                      <a:pt x="720090" y="3575685"/>
                    </a:lnTo>
                    <a:cubicBezTo>
                      <a:pt x="960120" y="2676525"/>
                      <a:pt x="1163955" y="1729740"/>
                      <a:pt x="790575" y="904875"/>
                    </a:cubicBezTo>
                    <a:cubicBezTo>
                      <a:pt x="639128" y="573405"/>
                      <a:pt x="368618" y="267653"/>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39"/>
              <p:cNvSpPr/>
              <p:nvPr/>
            </p:nvSpPr>
            <p:spPr>
              <a:xfrm>
                <a:off x="2099309" y="1394460"/>
                <a:ext cx="1077267" cy="5056822"/>
              </a:xfrm>
              <a:custGeom>
                <a:rect b="b" l="l" r="r" t="t"/>
                <a:pathLst>
                  <a:path extrusionOk="0" h="5056822" w="1077267">
                    <a:moveTo>
                      <a:pt x="0" y="11430"/>
                    </a:moveTo>
                    <a:cubicBezTo>
                      <a:pt x="53340" y="47625"/>
                      <a:pt x="105728" y="84773"/>
                      <a:pt x="155258" y="122873"/>
                    </a:cubicBezTo>
                    <a:cubicBezTo>
                      <a:pt x="562928" y="432435"/>
                      <a:pt x="842010" y="800100"/>
                      <a:pt x="962025" y="1186815"/>
                    </a:cubicBezTo>
                    <a:cubicBezTo>
                      <a:pt x="1226820" y="2039303"/>
                      <a:pt x="941070" y="2995613"/>
                      <a:pt x="598170" y="3981450"/>
                    </a:cubicBezTo>
                    <a:cubicBezTo>
                      <a:pt x="598170" y="3981450"/>
                      <a:pt x="500063" y="4259580"/>
                      <a:pt x="500063" y="4259580"/>
                    </a:cubicBezTo>
                    <a:cubicBezTo>
                      <a:pt x="400050" y="4541520"/>
                      <a:pt x="304800" y="4808220"/>
                      <a:pt x="238125" y="5056823"/>
                    </a:cubicBezTo>
                    <a:lnTo>
                      <a:pt x="249555" y="5056823"/>
                    </a:lnTo>
                    <a:cubicBezTo>
                      <a:pt x="317183" y="4808220"/>
                      <a:pt x="411480" y="4543425"/>
                      <a:pt x="511493" y="4261485"/>
                    </a:cubicBezTo>
                    <a:lnTo>
                      <a:pt x="609600" y="3983355"/>
                    </a:lnTo>
                    <a:cubicBezTo>
                      <a:pt x="952500" y="2996565"/>
                      <a:pt x="1238250" y="2039303"/>
                      <a:pt x="973455" y="1184910"/>
                    </a:cubicBezTo>
                    <a:cubicBezTo>
                      <a:pt x="852488" y="797243"/>
                      <a:pt x="572453" y="427673"/>
                      <a:pt x="163830" y="117157"/>
                    </a:cubicBezTo>
                    <a:cubicBezTo>
                      <a:pt x="111443" y="77152"/>
                      <a:pt x="57150" y="38100"/>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2" name="Google Shape;422;p39"/>
              <p:cNvSpPr/>
              <p:nvPr/>
            </p:nvSpPr>
            <p:spPr>
              <a:xfrm>
                <a:off x="2099309" y="1051560"/>
                <a:ext cx="1199173" cy="5399722"/>
              </a:xfrm>
              <a:custGeom>
                <a:rect b="b" l="l" r="r" t="t"/>
                <a:pathLst>
                  <a:path extrusionOk="0" h="5399722" w="1199173">
                    <a:moveTo>
                      <a:pt x="0" y="10477"/>
                    </a:moveTo>
                    <a:cubicBezTo>
                      <a:pt x="221933" y="144780"/>
                      <a:pt x="416243" y="295275"/>
                      <a:pt x="581025" y="461010"/>
                    </a:cubicBezTo>
                    <a:cubicBezTo>
                      <a:pt x="886778" y="767715"/>
                      <a:pt x="1077278" y="1108710"/>
                      <a:pt x="1146810" y="1473518"/>
                    </a:cubicBezTo>
                    <a:cubicBezTo>
                      <a:pt x="1223963" y="1886903"/>
                      <a:pt x="1189673" y="2354580"/>
                      <a:pt x="1042035" y="2905125"/>
                    </a:cubicBezTo>
                    <a:cubicBezTo>
                      <a:pt x="912495" y="3387090"/>
                      <a:pt x="710565" y="3883343"/>
                      <a:pt x="496253" y="4391978"/>
                    </a:cubicBezTo>
                    <a:lnTo>
                      <a:pt x="395288" y="4630103"/>
                    </a:lnTo>
                    <a:cubicBezTo>
                      <a:pt x="280035" y="4901565"/>
                      <a:pt x="170498" y="5158740"/>
                      <a:pt x="86678" y="5399723"/>
                    </a:cubicBezTo>
                    <a:lnTo>
                      <a:pt x="99060" y="5399723"/>
                    </a:lnTo>
                    <a:cubicBezTo>
                      <a:pt x="182880" y="5159693"/>
                      <a:pt x="292418" y="4903470"/>
                      <a:pt x="407670" y="4632008"/>
                    </a:cubicBezTo>
                    <a:lnTo>
                      <a:pt x="508635" y="4393883"/>
                    </a:lnTo>
                    <a:cubicBezTo>
                      <a:pt x="721995" y="3885247"/>
                      <a:pt x="924878" y="3388995"/>
                      <a:pt x="1054418" y="2906078"/>
                    </a:cubicBezTo>
                    <a:cubicBezTo>
                      <a:pt x="1202055" y="2355533"/>
                      <a:pt x="1236345" y="1886903"/>
                      <a:pt x="1159193" y="1472565"/>
                    </a:cubicBezTo>
                    <a:cubicBezTo>
                      <a:pt x="1089660" y="1105853"/>
                      <a:pt x="899160" y="763905"/>
                      <a:pt x="591503" y="456248"/>
                    </a:cubicBezTo>
                    <a:cubicBezTo>
                      <a:pt x="423863" y="288607"/>
                      <a:pt x="226695" y="136207"/>
                      <a:pt x="953" y="0"/>
                    </a:cubicBezTo>
                    <a:lnTo>
                      <a:pt x="953" y="10477"/>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39"/>
              <p:cNvSpPr/>
              <p:nvPr/>
            </p:nvSpPr>
            <p:spPr>
              <a:xfrm>
                <a:off x="2099309" y="793432"/>
                <a:ext cx="1347944" cy="5599747"/>
              </a:xfrm>
              <a:custGeom>
                <a:rect b="b" l="l" r="r" t="t"/>
                <a:pathLst>
                  <a:path extrusionOk="0" h="5599747" w="1347944">
                    <a:moveTo>
                      <a:pt x="0" y="5599748"/>
                    </a:moveTo>
                    <a:cubicBezTo>
                      <a:pt x="111443" y="5334000"/>
                      <a:pt x="247650" y="5055870"/>
                      <a:pt x="388620" y="4767263"/>
                    </a:cubicBezTo>
                    <a:lnTo>
                      <a:pt x="413385" y="4716780"/>
                    </a:lnTo>
                    <a:cubicBezTo>
                      <a:pt x="906780" y="3702368"/>
                      <a:pt x="1417320" y="2652713"/>
                      <a:pt x="1340168" y="1677353"/>
                    </a:cubicBezTo>
                    <a:cubicBezTo>
                      <a:pt x="1286828" y="1014413"/>
                      <a:pt x="858203" y="421958"/>
                      <a:pt x="130493" y="0"/>
                    </a:cubicBezTo>
                    <a:lnTo>
                      <a:pt x="112395" y="0"/>
                    </a:lnTo>
                    <a:cubicBezTo>
                      <a:pt x="844868" y="421005"/>
                      <a:pt x="1275398" y="1014413"/>
                      <a:pt x="1328738" y="1678305"/>
                    </a:cubicBezTo>
                    <a:cubicBezTo>
                      <a:pt x="1405890" y="2651760"/>
                      <a:pt x="895350" y="3700463"/>
                      <a:pt x="401955" y="4714875"/>
                    </a:cubicBezTo>
                    <a:lnTo>
                      <a:pt x="377190" y="4765358"/>
                    </a:lnTo>
                    <a:cubicBezTo>
                      <a:pt x="240983" y="5044440"/>
                      <a:pt x="109538" y="5313998"/>
                      <a:pt x="0" y="5572125"/>
                    </a:cubicBezTo>
                    <a:lnTo>
                      <a:pt x="0" y="559974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39"/>
              <p:cNvSpPr/>
              <p:nvPr/>
            </p:nvSpPr>
            <p:spPr>
              <a:xfrm>
                <a:off x="2099309" y="794385"/>
                <a:ext cx="1518459" cy="5381625"/>
              </a:xfrm>
              <a:custGeom>
                <a:rect b="b" l="l" r="r" t="t"/>
                <a:pathLst>
                  <a:path extrusionOk="0" h="5381625" w="1518459">
                    <a:moveTo>
                      <a:pt x="0" y="5381625"/>
                    </a:moveTo>
                    <a:cubicBezTo>
                      <a:pt x="97155" y="5194935"/>
                      <a:pt x="201930" y="5001578"/>
                      <a:pt x="310515" y="4805363"/>
                    </a:cubicBezTo>
                    <a:lnTo>
                      <a:pt x="352425" y="4728210"/>
                    </a:lnTo>
                    <a:cubicBezTo>
                      <a:pt x="918210" y="3693795"/>
                      <a:pt x="1503998" y="2625090"/>
                      <a:pt x="1518285" y="1626870"/>
                    </a:cubicBezTo>
                    <a:cubicBezTo>
                      <a:pt x="1526858" y="1004887"/>
                      <a:pt x="1220153" y="429578"/>
                      <a:pt x="652463" y="0"/>
                    </a:cubicBezTo>
                    <a:lnTo>
                      <a:pt x="636270" y="0"/>
                    </a:lnTo>
                    <a:cubicBezTo>
                      <a:pt x="1206818" y="428625"/>
                      <a:pt x="1515428" y="1003935"/>
                      <a:pt x="1506855" y="1626870"/>
                    </a:cubicBezTo>
                    <a:cubicBezTo>
                      <a:pt x="1492568" y="2623185"/>
                      <a:pt x="906780" y="3691890"/>
                      <a:pt x="340995" y="4724400"/>
                    </a:cubicBezTo>
                    <a:lnTo>
                      <a:pt x="299085" y="4801553"/>
                    </a:lnTo>
                    <a:cubicBezTo>
                      <a:pt x="195263" y="4991100"/>
                      <a:pt x="93345" y="5176838"/>
                      <a:pt x="0" y="5357813"/>
                    </a:cubicBezTo>
                    <a:lnTo>
                      <a:pt x="0" y="538162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39"/>
              <p:cNvSpPr/>
              <p:nvPr/>
            </p:nvSpPr>
            <p:spPr>
              <a:xfrm>
                <a:off x="2099309" y="791527"/>
                <a:ext cx="1700952" cy="5245417"/>
              </a:xfrm>
              <a:custGeom>
                <a:rect b="b" l="l" r="r" t="t"/>
                <a:pathLst>
                  <a:path extrusionOk="0" h="5245417" w="1700952">
                    <a:moveTo>
                      <a:pt x="0" y="5245418"/>
                    </a:moveTo>
                    <a:cubicBezTo>
                      <a:pt x="74295" y="5119688"/>
                      <a:pt x="150495" y="4992053"/>
                      <a:pt x="228600" y="4862513"/>
                    </a:cubicBezTo>
                    <a:lnTo>
                      <a:pt x="241935" y="4839653"/>
                    </a:lnTo>
                    <a:lnTo>
                      <a:pt x="304800" y="4735830"/>
                    </a:lnTo>
                    <a:cubicBezTo>
                      <a:pt x="937260" y="3688080"/>
                      <a:pt x="1591628" y="2605088"/>
                      <a:pt x="1691640" y="1579245"/>
                    </a:cubicBezTo>
                    <a:cubicBezTo>
                      <a:pt x="1748790" y="981075"/>
                      <a:pt x="1542098" y="436245"/>
                      <a:pt x="1093470" y="0"/>
                    </a:cubicBezTo>
                    <a:lnTo>
                      <a:pt x="1079183" y="0"/>
                    </a:lnTo>
                    <a:cubicBezTo>
                      <a:pt x="1529715" y="437198"/>
                      <a:pt x="1737360" y="981075"/>
                      <a:pt x="1680210" y="1580198"/>
                    </a:cubicBezTo>
                    <a:cubicBezTo>
                      <a:pt x="1580198" y="2604135"/>
                      <a:pt x="925830" y="3687128"/>
                      <a:pt x="293370" y="4733925"/>
                    </a:cubicBezTo>
                    <a:lnTo>
                      <a:pt x="231458" y="4837748"/>
                    </a:lnTo>
                    <a:lnTo>
                      <a:pt x="218123" y="4860608"/>
                    </a:lnTo>
                    <a:cubicBezTo>
                      <a:pt x="143828" y="4983480"/>
                      <a:pt x="70485" y="5104448"/>
                      <a:pt x="0" y="5224463"/>
                    </a:cubicBezTo>
                    <a:lnTo>
                      <a:pt x="0" y="524541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39"/>
              <p:cNvSpPr/>
              <p:nvPr/>
            </p:nvSpPr>
            <p:spPr>
              <a:xfrm>
                <a:off x="2099309" y="793432"/>
                <a:ext cx="1888698" cy="5149215"/>
              </a:xfrm>
              <a:custGeom>
                <a:rect b="b" l="l" r="r" t="t"/>
                <a:pathLst>
                  <a:path extrusionOk="0" h="5149215" w="1888698">
                    <a:moveTo>
                      <a:pt x="0" y="5149215"/>
                    </a:moveTo>
                    <a:cubicBezTo>
                      <a:pt x="55245" y="5064443"/>
                      <a:pt x="110490" y="4979670"/>
                      <a:pt x="165735" y="4894898"/>
                    </a:cubicBezTo>
                    <a:lnTo>
                      <a:pt x="268605" y="4736783"/>
                    </a:lnTo>
                    <a:cubicBezTo>
                      <a:pt x="962025" y="3677603"/>
                      <a:pt x="1679258" y="2582228"/>
                      <a:pt x="1858328" y="1534478"/>
                    </a:cubicBezTo>
                    <a:cubicBezTo>
                      <a:pt x="1954530" y="963930"/>
                      <a:pt x="1821180" y="434340"/>
                      <a:pt x="1472565" y="0"/>
                    </a:cubicBezTo>
                    <a:lnTo>
                      <a:pt x="1458278" y="0"/>
                    </a:lnTo>
                    <a:cubicBezTo>
                      <a:pt x="1807845" y="433388"/>
                      <a:pt x="1942148" y="962025"/>
                      <a:pt x="1845945" y="1533525"/>
                    </a:cubicBezTo>
                    <a:cubicBezTo>
                      <a:pt x="1667828" y="2580323"/>
                      <a:pt x="951548" y="3674745"/>
                      <a:pt x="258128" y="4733925"/>
                    </a:cubicBezTo>
                    <a:lnTo>
                      <a:pt x="155258" y="4892040"/>
                    </a:lnTo>
                    <a:cubicBezTo>
                      <a:pt x="103823" y="4971098"/>
                      <a:pt x="51435" y="5050155"/>
                      <a:pt x="0" y="5130165"/>
                    </a:cubicBezTo>
                    <a:lnTo>
                      <a:pt x="0" y="514921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39"/>
              <p:cNvSpPr/>
              <p:nvPr/>
            </p:nvSpPr>
            <p:spPr>
              <a:xfrm>
                <a:off x="2098356" y="793432"/>
                <a:ext cx="2079096" cy="5084444"/>
              </a:xfrm>
              <a:custGeom>
                <a:rect b="b" l="l" r="r" t="t"/>
                <a:pathLst>
                  <a:path extrusionOk="0" h="5084444" w="2079096">
                    <a:moveTo>
                      <a:pt x="953" y="5084445"/>
                    </a:moveTo>
                    <a:cubicBezTo>
                      <a:pt x="31433" y="5039678"/>
                      <a:pt x="63818" y="4994910"/>
                      <a:pt x="96203" y="4949190"/>
                    </a:cubicBezTo>
                    <a:lnTo>
                      <a:pt x="238125" y="4746308"/>
                    </a:lnTo>
                    <a:cubicBezTo>
                      <a:pt x="989648" y="3673793"/>
                      <a:pt x="1767840" y="2565083"/>
                      <a:pt x="2018348" y="1492568"/>
                    </a:cubicBezTo>
                    <a:cubicBezTo>
                      <a:pt x="2145983" y="944880"/>
                      <a:pt x="2071688" y="430530"/>
                      <a:pt x="1803083" y="0"/>
                    </a:cubicBezTo>
                    <a:lnTo>
                      <a:pt x="1790700" y="0"/>
                    </a:lnTo>
                    <a:cubicBezTo>
                      <a:pt x="2059305" y="429578"/>
                      <a:pt x="2134553" y="943927"/>
                      <a:pt x="2006918" y="1490663"/>
                    </a:cubicBezTo>
                    <a:cubicBezTo>
                      <a:pt x="1755458" y="2561273"/>
                      <a:pt x="978218" y="3669983"/>
                      <a:pt x="226695" y="4741545"/>
                    </a:cubicBezTo>
                    <a:lnTo>
                      <a:pt x="84773" y="4944428"/>
                    </a:lnTo>
                    <a:cubicBezTo>
                      <a:pt x="56198" y="4985385"/>
                      <a:pt x="27622" y="5025390"/>
                      <a:pt x="0" y="5065395"/>
                    </a:cubicBezTo>
                    <a:lnTo>
                      <a:pt x="0" y="508444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39"/>
              <p:cNvSpPr/>
              <p:nvPr/>
            </p:nvSpPr>
            <p:spPr>
              <a:xfrm>
                <a:off x="2098356" y="793432"/>
                <a:ext cx="2265462" cy="5037772"/>
              </a:xfrm>
              <a:custGeom>
                <a:rect b="b" l="l" r="r" t="t"/>
                <a:pathLst>
                  <a:path extrusionOk="0" h="5037772" w="2265462">
                    <a:moveTo>
                      <a:pt x="953" y="5037773"/>
                    </a:moveTo>
                    <a:cubicBezTo>
                      <a:pt x="10478" y="5024438"/>
                      <a:pt x="20003" y="5011103"/>
                      <a:pt x="30480" y="4997768"/>
                    </a:cubicBezTo>
                    <a:lnTo>
                      <a:pt x="207645" y="4759643"/>
                    </a:lnTo>
                    <a:cubicBezTo>
                      <a:pt x="1014413" y="3672840"/>
                      <a:pt x="1849755" y="2548890"/>
                      <a:pt x="2167890" y="1453515"/>
                    </a:cubicBezTo>
                    <a:cubicBezTo>
                      <a:pt x="2320290" y="925830"/>
                      <a:pt x="2293620" y="424815"/>
                      <a:pt x="2091690" y="0"/>
                    </a:cubicBezTo>
                    <a:lnTo>
                      <a:pt x="2078355" y="0"/>
                    </a:lnTo>
                    <a:cubicBezTo>
                      <a:pt x="2281238" y="423863"/>
                      <a:pt x="2307908" y="924877"/>
                      <a:pt x="2155508" y="1452563"/>
                    </a:cubicBezTo>
                    <a:cubicBezTo>
                      <a:pt x="1838325" y="2546985"/>
                      <a:pt x="1002983" y="3669983"/>
                      <a:pt x="196215" y="4756785"/>
                    </a:cubicBezTo>
                    <a:lnTo>
                      <a:pt x="19050" y="4994910"/>
                    </a:lnTo>
                    <a:cubicBezTo>
                      <a:pt x="12383" y="5003483"/>
                      <a:pt x="6668" y="5012055"/>
                      <a:pt x="0" y="5020628"/>
                    </a:cubicBezTo>
                    <a:lnTo>
                      <a:pt x="0" y="50377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39"/>
              <p:cNvSpPr/>
              <p:nvPr/>
            </p:nvSpPr>
            <p:spPr>
              <a:xfrm>
                <a:off x="2099309" y="793432"/>
                <a:ext cx="2447394" cy="5005387"/>
              </a:xfrm>
              <a:custGeom>
                <a:rect b="b" l="l" r="r" t="t"/>
                <a:pathLst>
                  <a:path extrusionOk="0" h="5005387" w="2447394">
                    <a:moveTo>
                      <a:pt x="0" y="5005388"/>
                    </a:moveTo>
                    <a:cubicBezTo>
                      <a:pt x="58103" y="4931093"/>
                      <a:pt x="179070" y="4775835"/>
                      <a:pt x="179070" y="4775835"/>
                    </a:cubicBezTo>
                    <a:cubicBezTo>
                      <a:pt x="1039178" y="3674745"/>
                      <a:pt x="1927860" y="2535555"/>
                      <a:pt x="2307908" y="1418273"/>
                    </a:cubicBezTo>
                    <a:cubicBezTo>
                      <a:pt x="2481263" y="907733"/>
                      <a:pt x="2492693" y="419100"/>
                      <a:pt x="2344103" y="0"/>
                    </a:cubicBezTo>
                    <a:lnTo>
                      <a:pt x="2331720" y="0"/>
                    </a:lnTo>
                    <a:cubicBezTo>
                      <a:pt x="2481263" y="418147"/>
                      <a:pt x="2468880" y="906780"/>
                      <a:pt x="2296478" y="1416368"/>
                    </a:cubicBezTo>
                    <a:cubicBezTo>
                      <a:pt x="1916430" y="2532698"/>
                      <a:pt x="1027748" y="3670935"/>
                      <a:pt x="168593" y="4772025"/>
                    </a:cubicBezTo>
                    <a:cubicBezTo>
                      <a:pt x="168593" y="4772025"/>
                      <a:pt x="60960" y="4910138"/>
                      <a:pt x="0" y="4988243"/>
                    </a:cubicBezTo>
                    <a:lnTo>
                      <a:pt x="0" y="500538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39"/>
              <p:cNvSpPr/>
              <p:nvPr/>
            </p:nvSpPr>
            <p:spPr>
              <a:xfrm>
                <a:off x="2099309" y="793432"/>
                <a:ext cx="2647690" cy="4982527"/>
              </a:xfrm>
              <a:custGeom>
                <a:rect b="b" l="l" r="r" t="t"/>
                <a:pathLst>
                  <a:path extrusionOk="0" h="4982527" w="2647690">
                    <a:moveTo>
                      <a:pt x="0" y="4982528"/>
                    </a:moveTo>
                    <a:cubicBezTo>
                      <a:pt x="66675" y="4900613"/>
                      <a:pt x="147638" y="4801553"/>
                      <a:pt x="147638" y="4801553"/>
                    </a:cubicBezTo>
                    <a:cubicBezTo>
                      <a:pt x="1058228" y="3683318"/>
                      <a:pt x="1999298" y="2526983"/>
                      <a:pt x="2436495" y="1385888"/>
                    </a:cubicBezTo>
                    <a:cubicBezTo>
                      <a:pt x="2639378" y="856298"/>
                      <a:pt x="2696528" y="390525"/>
                      <a:pt x="2606040" y="0"/>
                    </a:cubicBezTo>
                    <a:lnTo>
                      <a:pt x="2594610" y="0"/>
                    </a:lnTo>
                    <a:cubicBezTo>
                      <a:pt x="2685098" y="389572"/>
                      <a:pt x="2627948" y="855345"/>
                      <a:pt x="2426018" y="1383983"/>
                    </a:cubicBezTo>
                    <a:cubicBezTo>
                      <a:pt x="1988820" y="2524125"/>
                      <a:pt x="1047750" y="3679508"/>
                      <a:pt x="137160" y="4797743"/>
                    </a:cubicBezTo>
                    <a:cubicBezTo>
                      <a:pt x="137160" y="4797743"/>
                      <a:pt x="63818" y="4887278"/>
                      <a:pt x="0" y="4966335"/>
                    </a:cubicBezTo>
                    <a:lnTo>
                      <a:pt x="0" y="498252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39"/>
              <p:cNvSpPr/>
              <p:nvPr/>
            </p:nvSpPr>
            <p:spPr>
              <a:xfrm>
                <a:off x="2098356" y="792480"/>
                <a:ext cx="2816579" cy="4967287"/>
              </a:xfrm>
              <a:custGeom>
                <a:rect b="b" l="l" r="r" t="t"/>
                <a:pathLst>
                  <a:path extrusionOk="0" h="4967287" w="2816579">
                    <a:moveTo>
                      <a:pt x="953" y="4967288"/>
                    </a:moveTo>
                    <a:cubicBezTo>
                      <a:pt x="64770" y="4892040"/>
                      <a:pt x="126683" y="4817745"/>
                      <a:pt x="126683" y="4817745"/>
                    </a:cubicBezTo>
                    <a:cubicBezTo>
                      <a:pt x="1081088" y="3687128"/>
                      <a:pt x="2067878" y="2517458"/>
                      <a:pt x="2557463" y="1357313"/>
                    </a:cubicBezTo>
                    <a:cubicBezTo>
                      <a:pt x="2773680" y="842962"/>
                      <a:pt x="2855595" y="385762"/>
                      <a:pt x="2799398" y="0"/>
                    </a:cubicBezTo>
                    <a:lnTo>
                      <a:pt x="2787968" y="0"/>
                    </a:lnTo>
                    <a:cubicBezTo>
                      <a:pt x="2843213" y="385762"/>
                      <a:pt x="2762250" y="841058"/>
                      <a:pt x="2546033" y="1355408"/>
                    </a:cubicBezTo>
                    <a:cubicBezTo>
                      <a:pt x="2057400" y="2515553"/>
                      <a:pt x="1070610" y="3684270"/>
                      <a:pt x="116205" y="4813935"/>
                    </a:cubicBezTo>
                    <a:cubicBezTo>
                      <a:pt x="116205" y="4813935"/>
                      <a:pt x="60008" y="4879658"/>
                      <a:pt x="0" y="4951095"/>
                    </a:cubicBezTo>
                    <a:lnTo>
                      <a:pt x="0" y="496728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39"/>
              <p:cNvSpPr/>
              <p:nvPr/>
            </p:nvSpPr>
            <p:spPr>
              <a:xfrm>
                <a:off x="2099309" y="792480"/>
                <a:ext cx="2970507" cy="4956809"/>
              </a:xfrm>
              <a:custGeom>
                <a:rect b="b" l="l" r="r" t="t"/>
                <a:pathLst>
                  <a:path extrusionOk="0" h="4956809" w="2970507">
                    <a:moveTo>
                      <a:pt x="0" y="4956810"/>
                    </a:moveTo>
                    <a:cubicBezTo>
                      <a:pt x="58103" y="4889183"/>
                      <a:pt x="108585" y="4832033"/>
                      <a:pt x="108585" y="4832033"/>
                    </a:cubicBezTo>
                    <a:cubicBezTo>
                      <a:pt x="1102043" y="3689985"/>
                      <a:pt x="2129790" y="2509838"/>
                      <a:pt x="2664143" y="1332548"/>
                    </a:cubicBezTo>
                    <a:cubicBezTo>
                      <a:pt x="2891790" y="830580"/>
                      <a:pt x="2993708" y="382905"/>
                      <a:pt x="2966085" y="0"/>
                    </a:cubicBezTo>
                    <a:lnTo>
                      <a:pt x="2953703" y="0"/>
                    </a:lnTo>
                    <a:cubicBezTo>
                      <a:pt x="2981325" y="381000"/>
                      <a:pt x="2879408" y="828675"/>
                      <a:pt x="2652713" y="1329690"/>
                    </a:cubicBezTo>
                    <a:cubicBezTo>
                      <a:pt x="2119313" y="2506028"/>
                      <a:pt x="1091565" y="3686175"/>
                      <a:pt x="98108" y="4827270"/>
                    </a:cubicBezTo>
                    <a:cubicBezTo>
                      <a:pt x="98108" y="4827270"/>
                      <a:pt x="53340" y="4878705"/>
                      <a:pt x="0" y="4940618"/>
                    </a:cubicBezTo>
                    <a:lnTo>
                      <a:pt x="0" y="495681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p39"/>
              <p:cNvSpPr/>
              <p:nvPr/>
            </p:nvSpPr>
            <p:spPr>
              <a:xfrm>
                <a:off x="2098356" y="793432"/>
                <a:ext cx="3111006" cy="4949190"/>
              </a:xfrm>
              <a:custGeom>
                <a:rect b="b" l="l" r="r" t="t"/>
                <a:pathLst>
                  <a:path extrusionOk="0" h="4949190" w="3111006">
                    <a:moveTo>
                      <a:pt x="953" y="4949190"/>
                    </a:moveTo>
                    <a:cubicBezTo>
                      <a:pt x="47625" y="4896803"/>
                      <a:pt x="82868" y="4857750"/>
                      <a:pt x="82868" y="4857750"/>
                    </a:cubicBezTo>
                    <a:cubicBezTo>
                      <a:pt x="1115378" y="3701415"/>
                      <a:pt x="2183130" y="2506028"/>
                      <a:pt x="2760345" y="1309688"/>
                    </a:cubicBezTo>
                    <a:cubicBezTo>
                      <a:pt x="3000375" y="809625"/>
                      <a:pt x="3115628" y="381000"/>
                      <a:pt x="3110865" y="0"/>
                    </a:cubicBezTo>
                    <a:lnTo>
                      <a:pt x="3099435" y="0"/>
                    </a:lnTo>
                    <a:cubicBezTo>
                      <a:pt x="3104198" y="380047"/>
                      <a:pt x="2989898" y="808673"/>
                      <a:pt x="2749868" y="1306830"/>
                    </a:cubicBezTo>
                    <a:cubicBezTo>
                      <a:pt x="2172653" y="2502218"/>
                      <a:pt x="1104900" y="3696653"/>
                      <a:pt x="72390" y="4852988"/>
                    </a:cubicBezTo>
                    <a:cubicBezTo>
                      <a:pt x="72390" y="4852988"/>
                      <a:pt x="41910" y="4887278"/>
                      <a:pt x="0" y="4933950"/>
                    </a:cubicBezTo>
                    <a:lnTo>
                      <a:pt x="0" y="494919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39"/>
              <p:cNvSpPr/>
              <p:nvPr/>
            </p:nvSpPr>
            <p:spPr>
              <a:xfrm>
                <a:off x="2099309" y="793432"/>
                <a:ext cx="3231832" cy="4944427"/>
              </a:xfrm>
              <a:custGeom>
                <a:rect b="b" l="l" r="r" t="t"/>
                <a:pathLst>
                  <a:path extrusionOk="0" h="4944427" w="3231832">
                    <a:moveTo>
                      <a:pt x="0" y="4944428"/>
                    </a:moveTo>
                    <a:cubicBezTo>
                      <a:pt x="37148" y="4903470"/>
                      <a:pt x="62865" y="4874895"/>
                      <a:pt x="62865" y="4874895"/>
                    </a:cubicBezTo>
                    <a:cubicBezTo>
                      <a:pt x="1127760" y="3708083"/>
                      <a:pt x="2229803" y="2501265"/>
                      <a:pt x="2843213" y="1290638"/>
                    </a:cubicBezTo>
                    <a:cubicBezTo>
                      <a:pt x="3090863" y="801053"/>
                      <a:pt x="3218498" y="378143"/>
                      <a:pt x="3231833" y="0"/>
                    </a:cubicBezTo>
                    <a:lnTo>
                      <a:pt x="3220403" y="0"/>
                    </a:lnTo>
                    <a:cubicBezTo>
                      <a:pt x="3207068" y="377190"/>
                      <a:pt x="3079433" y="799148"/>
                      <a:pt x="2831783" y="1287780"/>
                    </a:cubicBezTo>
                    <a:cubicBezTo>
                      <a:pt x="2219325" y="2498408"/>
                      <a:pt x="1118235" y="3704273"/>
                      <a:pt x="53340" y="4871085"/>
                    </a:cubicBezTo>
                    <a:cubicBezTo>
                      <a:pt x="53340" y="4871085"/>
                      <a:pt x="31432" y="4894898"/>
                      <a:pt x="0" y="4929188"/>
                    </a:cubicBezTo>
                    <a:lnTo>
                      <a:pt x="0" y="494442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5" name="Google Shape;435;p39"/>
              <p:cNvSpPr/>
              <p:nvPr/>
            </p:nvSpPr>
            <p:spPr>
              <a:xfrm>
                <a:off x="2099309" y="793432"/>
                <a:ext cx="3334702" cy="4941569"/>
              </a:xfrm>
              <a:custGeom>
                <a:rect b="b" l="l" r="r" t="t"/>
                <a:pathLst>
                  <a:path extrusionOk="0" h="4941569" w="3334702">
                    <a:moveTo>
                      <a:pt x="0" y="4941570"/>
                    </a:moveTo>
                    <a:cubicBezTo>
                      <a:pt x="28575" y="4910138"/>
                      <a:pt x="48578" y="4890135"/>
                      <a:pt x="48578" y="4890135"/>
                    </a:cubicBezTo>
                    <a:cubicBezTo>
                      <a:pt x="1141095" y="3714750"/>
                      <a:pt x="2270760" y="2498408"/>
                      <a:pt x="2914650" y="1274445"/>
                    </a:cubicBezTo>
                    <a:cubicBezTo>
                      <a:pt x="3168015" y="792480"/>
                      <a:pt x="3305175" y="374333"/>
                      <a:pt x="3334703" y="0"/>
                    </a:cubicBezTo>
                    <a:lnTo>
                      <a:pt x="3323273" y="0"/>
                    </a:lnTo>
                    <a:cubicBezTo>
                      <a:pt x="3294698" y="373380"/>
                      <a:pt x="3157538" y="790575"/>
                      <a:pt x="2904173" y="1271588"/>
                    </a:cubicBezTo>
                    <a:cubicBezTo>
                      <a:pt x="2261235" y="2494598"/>
                      <a:pt x="1131570" y="3709988"/>
                      <a:pt x="39053" y="4885373"/>
                    </a:cubicBezTo>
                    <a:cubicBezTo>
                      <a:pt x="39053" y="4885373"/>
                      <a:pt x="23813" y="4901565"/>
                      <a:pt x="953" y="4926330"/>
                    </a:cubicBezTo>
                    <a:lnTo>
                      <a:pt x="953" y="494157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6" name="Google Shape;436;p39"/>
              <p:cNvSpPr/>
              <p:nvPr/>
            </p:nvSpPr>
            <p:spPr>
              <a:xfrm>
                <a:off x="2099309" y="793432"/>
                <a:ext cx="3416617" cy="4939665"/>
              </a:xfrm>
              <a:custGeom>
                <a:rect b="b" l="l" r="r" t="t"/>
                <a:pathLst>
                  <a:path extrusionOk="0" h="4939665" w="3416617">
                    <a:moveTo>
                      <a:pt x="0" y="4939665"/>
                    </a:moveTo>
                    <a:cubicBezTo>
                      <a:pt x="22860" y="4914900"/>
                      <a:pt x="38100" y="4899660"/>
                      <a:pt x="38100" y="4899660"/>
                    </a:cubicBezTo>
                    <a:cubicBezTo>
                      <a:pt x="1152525" y="3717608"/>
                      <a:pt x="2305050" y="2494598"/>
                      <a:pt x="2972753" y="1261110"/>
                    </a:cubicBezTo>
                    <a:cubicBezTo>
                      <a:pt x="3230880" y="784860"/>
                      <a:pt x="3375660" y="371475"/>
                      <a:pt x="3416618" y="0"/>
                    </a:cubicBezTo>
                    <a:lnTo>
                      <a:pt x="3405188" y="0"/>
                    </a:lnTo>
                    <a:cubicBezTo>
                      <a:pt x="3365183" y="370522"/>
                      <a:pt x="3219450" y="782955"/>
                      <a:pt x="2962275" y="1258253"/>
                    </a:cubicBezTo>
                    <a:cubicBezTo>
                      <a:pt x="2294573" y="2490788"/>
                      <a:pt x="1143000" y="3712845"/>
                      <a:pt x="28575" y="4894898"/>
                    </a:cubicBezTo>
                    <a:cubicBezTo>
                      <a:pt x="28575" y="4894898"/>
                      <a:pt x="18098" y="4906328"/>
                      <a:pt x="0" y="4925378"/>
                    </a:cubicBezTo>
                    <a:lnTo>
                      <a:pt x="0"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39"/>
              <p:cNvSpPr/>
              <p:nvPr/>
            </p:nvSpPr>
            <p:spPr>
              <a:xfrm>
                <a:off x="2099309" y="793432"/>
                <a:ext cx="3479482" cy="4939665"/>
              </a:xfrm>
              <a:custGeom>
                <a:rect b="b" l="l" r="r" t="t"/>
                <a:pathLst>
                  <a:path extrusionOk="0" h="4939665" w="3479482">
                    <a:moveTo>
                      <a:pt x="0" y="4939665"/>
                    </a:moveTo>
                    <a:cubicBezTo>
                      <a:pt x="12383" y="4927283"/>
                      <a:pt x="19050" y="4919663"/>
                      <a:pt x="19050" y="4919663"/>
                    </a:cubicBezTo>
                    <a:cubicBezTo>
                      <a:pt x="1154430" y="3728085"/>
                      <a:pt x="2327910" y="2496503"/>
                      <a:pt x="3018473" y="1251585"/>
                    </a:cubicBezTo>
                    <a:cubicBezTo>
                      <a:pt x="3279458" y="780098"/>
                      <a:pt x="3430905" y="369570"/>
                      <a:pt x="3479483" y="0"/>
                    </a:cubicBezTo>
                    <a:lnTo>
                      <a:pt x="3468053" y="0"/>
                    </a:lnTo>
                    <a:cubicBezTo>
                      <a:pt x="3419475" y="368618"/>
                      <a:pt x="3268028" y="778193"/>
                      <a:pt x="3007995" y="1248728"/>
                    </a:cubicBezTo>
                    <a:cubicBezTo>
                      <a:pt x="2317433" y="2491740"/>
                      <a:pt x="1143953" y="3723323"/>
                      <a:pt x="9525" y="4914900"/>
                    </a:cubicBezTo>
                    <a:cubicBezTo>
                      <a:pt x="9525" y="4914900"/>
                      <a:pt x="5715" y="4918710"/>
                      <a:pt x="0" y="4925378"/>
                    </a:cubicBezTo>
                    <a:lnTo>
                      <a:pt x="0"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39"/>
              <p:cNvSpPr/>
              <p:nvPr/>
            </p:nvSpPr>
            <p:spPr>
              <a:xfrm>
                <a:off x="2099309" y="793432"/>
                <a:ext cx="3524249" cy="4938712"/>
              </a:xfrm>
              <a:custGeom>
                <a:rect b="b" l="l" r="r" t="t"/>
                <a:pathLst>
                  <a:path extrusionOk="0" h="4938712" w="3524249">
                    <a:moveTo>
                      <a:pt x="0" y="4938713"/>
                    </a:moveTo>
                    <a:cubicBezTo>
                      <a:pt x="13335" y="4925378"/>
                      <a:pt x="20003" y="4917758"/>
                      <a:pt x="20003" y="4917758"/>
                    </a:cubicBezTo>
                    <a:cubicBezTo>
                      <a:pt x="1164908" y="3725228"/>
                      <a:pt x="2348865" y="2491740"/>
                      <a:pt x="3050858" y="1243965"/>
                    </a:cubicBezTo>
                    <a:cubicBezTo>
                      <a:pt x="3314700" y="776288"/>
                      <a:pt x="3469958" y="368618"/>
                      <a:pt x="3524250" y="0"/>
                    </a:cubicBezTo>
                    <a:lnTo>
                      <a:pt x="3512820" y="0"/>
                    </a:lnTo>
                    <a:cubicBezTo>
                      <a:pt x="3458528" y="367665"/>
                      <a:pt x="3303270" y="774383"/>
                      <a:pt x="3040380" y="1241108"/>
                    </a:cubicBezTo>
                    <a:cubicBezTo>
                      <a:pt x="2338388" y="2487930"/>
                      <a:pt x="1155383" y="3720465"/>
                      <a:pt x="10478" y="4912995"/>
                    </a:cubicBezTo>
                    <a:cubicBezTo>
                      <a:pt x="10478" y="4912995"/>
                      <a:pt x="6667" y="4916805"/>
                      <a:pt x="0" y="4924425"/>
                    </a:cubicBezTo>
                    <a:lnTo>
                      <a:pt x="0" y="493871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9" name="Google Shape;439;p39"/>
              <p:cNvSpPr/>
              <p:nvPr/>
            </p:nvSpPr>
            <p:spPr>
              <a:xfrm>
                <a:off x="2099309" y="792480"/>
                <a:ext cx="3551872" cy="4939664"/>
              </a:xfrm>
              <a:custGeom>
                <a:rect b="b" l="l" r="r" t="t"/>
                <a:pathLst>
                  <a:path extrusionOk="0" h="4939664" w="3551872">
                    <a:moveTo>
                      <a:pt x="0" y="4939665"/>
                    </a:moveTo>
                    <a:cubicBezTo>
                      <a:pt x="6667" y="4932045"/>
                      <a:pt x="10478" y="4928235"/>
                      <a:pt x="10478" y="4928235"/>
                    </a:cubicBezTo>
                    <a:cubicBezTo>
                      <a:pt x="1164908" y="3731895"/>
                      <a:pt x="2358390" y="2493645"/>
                      <a:pt x="3070860" y="1240155"/>
                    </a:cubicBezTo>
                    <a:cubicBezTo>
                      <a:pt x="3335655" y="773430"/>
                      <a:pt x="3493770" y="367665"/>
                      <a:pt x="3551873" y="0"/>
                    </a:cubicBezTo>
                    <a:lnTo>
                      <a:pt x="3540443" y="0"/>
                    </a:lnTo>
                    <a:cubicBezTo>
                      <a:pt x="3482340" y="365760"/>
                      <a:pt x="3325178" y="771525"/>
                      <a:pt x="3060383" y="1236345"/>
                    </a:cubicBezTo>
                    <a:cubicBezTo>
                      <a:pt x="2348865" y="2488883"/>
                      <a:pt x="1155383" y="3726180"/>
                      <a:pt x="1905" y="4922520"/>
                    </a:cubicBezTo>
                    <a:cubicBezTo>
                      <a:pt x="1905" y="4922520"/>
                      <a:pt x="1905" y="4922520"/>
                      <a:pt x="953" y="4923473"/>
                    </a:cubicBezTo>
                    <a:lnTo>
                      <a:pt x="953"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440" name="Google Shape;440;p39"/>
            <p:cNvGrpSpPr/>
            <p:nvPr/>
          </p:nvGrpSpPr>
          <p:grpSpPr>
            <a:xfrm>
              <a:off x="2084069" y="792480"/>
              <a:ext cx="8002905" cy="5670232"/>
              <a:chOff x="2084069" y="792480"/>
              <a:chExt cx="8002905" cy="5670232"/>
            </a:xfrm>
          </p:grpSpPr>
          <p:sp>
            <p:nvSpPr>
              <p:cNvPr id="441" name="Google Shape;441;p39"/>
              <p:cNvSpPr/>
              <p:nvPr/>
            </p:nvSpPr>
            <p:spPr>
              <a:xfrm>
                <a:off x="3056572" y="1367789"/>
                <a:ext cx="7030402" cy="5093970"/>
              </a:xfrm>
              <a:custGeom>
                <a:rect b="b" l="l" r="r" t="t"/>
                <a:pathLst>
                  <a:path extrusionOk="0" h="5093970" w="7030402">
                    <a:moveTo>
                      <a:pt x="7029450" y="8573"/>
                    </a:moveTo>
                    <a:cubicBezTo>
                      <a:pt x="6626543" y="35243"/>
                      <a:pt x="6259830" y="66675"/>
                      <a:pt x="5911215" y="104775"/>
                    </a:cubicBezTo>
                    <a:cubicBezTo>
                      <a:pt x="4181475" y="291465"/>
                      <a:pt x="2823210" y="648653"/>
                      <a:pt x="1985010" y="1137285"/>
                    </a:cubicBezTo>
                    <a:cubicBezTo>
                      <a:pt x="1196340" y="1598295"/>
                      <a:pt x="701993" y="2247900"/>
                      <a:pt x="474345" y="3121343"/>
                    </a:cubicBezTo>
                    <a:cubicBezTo>
                      <a:pt x="404812" y="3387090"/>
                      <a:pt x="362903" y="3651885"/>
                      <a:pt x="321945" y="3907155"/>
                    </a:cubicBezTo>
                    <a:cubicBezTo>
                      <a:pt x="254318" y="4331018"/>
                      <a:pt x="190500" y="4732973"/>
                      <a:pt x="12382" y="5093970"/>
                    </a:cubicBezTo>
                    <a:lnTo>
                      <a:pt x="0" y="5093970"/>
                    </a:lnTo>
                    <a:cubicBezTo>
                      <a:pt x="179070" y="4732973"/>
                      <a:pt x="242888" y="4331018"/>
                      <a:pt x="310515" y="3906203"/>
                    </a:cubicBezTo>
                    <a:cubicBezTo>
                      <a:pt x="351473" y="3650933"/>
                      <a:pt x="393382" y="3386138"/>
                      <a:pt x="462915" y="3120390"/>
                    </a:cubicBezTo>
                    <a:cubicBezTo>
                      <a:pt x="691515" y="2244090"/>
                      <a:pt x="1186815" y="1593533"/>
                      <a:pt x="1977390" y="1131570"/>
                    </a:cubicBezTo>
                    <a:cubicBezTo>
                      <a:pt x="2817495" y="641985"/>
                      <a:pt x="4177665" y="283845"/>
                      <a:pt x="5910263" y="96202"/>
                    </a:cubicBezTo>
                    <a:cubicBezTo>
                      <a:pt x="6258878" y="58102"/>
                      <a:pt x="6626543" y="26670"/>
                      <a:pt x="7030403" y="0"/>
                    </a:cubicBezTo>
                    <a:lnTo>
                      <a:pt x="7030403" y="85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 name="Google Shape;442;p39"/>
              <p:cNvSpPr/>
              <p:nvPr/>
            </p:nvSpPr>
            <p:spPr>
              <a:xfrm>
                <a:off x="3419474" y="1111567"/>
                <a:ext cx="6666547" cy="5350192"/>
              </a:xfrm>
              <a:custGeom>
                <a:rect b="b" l="l" r="r" t="t"/>
                <a:pathLst>
                  <a:path extrusionOk="0" h="5350192" w="6666547">
                    <a:moveTo>
                      <a:pt x="6666548" y="8573"/>
                    </a:moveTo>
                    <a:cubicBezTo>
                      <a:pt x="6100763" y="50483"/>
                      <a:pt x="5599748" y="100965"/>
                      <a:pt x="5138738" y="163830"/>
                    </a:cubicBezTo>
                    <a:cubicBezTo>
                      <a:pt x="3486150" y="388620"/>
                      <a:pt x="2217420" y="794385"/>
                      <a:pt x="1470660" y="1338263"/>
                    </a:cubicBezTo>
                    <a:cubicBezTo>
                      <a:pt x="783908" y="1839277"/>
                      <a:pt x="404813" y="2513648"/>
                      <a:pt x="277178" y="3462338"/>
                    </a:cubicBezTo>
                    <a:cubicBezTo>
                      <a:pt x="246697" y="3688080"/>
                      <a:pt x="232410" y="3911918"/>
                      <a:pt x="218122" y="4128135"/>
                    </a:cubicBezTo>
                    <a:cubicBezTo>
                      <a:pt x="188595" y="4564381"/>
                      <a:pt x="160972" y="4980623"/>
                      <a:pt x="12383" y="5350193"/>
                    </a:cubicBezTo>
                    <a:lnTo>
                      <a:pt x="0" y="5350193"/>
                    </a:lnTo>
                    <a:cubicBezTo>
                      <a:pt x="148590" y="4980623"/>
                      <a:pt x="176213" y="4564381"/>
                      <a:pt x="204788" y="4127183"/>
                    </a:cubicBezTo>
                    <a:cubicBezTo>
                      <a:pt x="219075" y="3910965"/>
                      <a:pt x="234315" y="3687128"/>
                      <a:pt x="263842" y="3460433"/>
                    </a:cubicBezTo>
                    <a:cubicBezTo>
                      <a:pt x="391478" y="2510790"/>
                      <a:pt x="772478" y="1834515"/>
                      <a:pt x="1460182" y="1331595"/>
                    </a:cubicBezTo>
                    <a:cubicBezTo>
                      <a:pt x="2208848" y="786765"/>
                      <a:pt x="3479483" y="379095"/>
                      <a:pt x="5134928" y="155258"/>
                    </a:cubicBezTo>
                    <a:cubicBezTo>
                      <a:pt x="5596890" y="92393"/>
                      <a:pt x="6098858" y="41910"/>
                      <a:pt x="6665595" y="0"/>
                    </a:cubicBezTo>
                    <a:lnTo>
                      <a:pt x="6665595" y="85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3" name="Google Shape;443;p39"/>
              <p:cNvSpPr/>
              <p:nvPr/>
            </p:nvSpPr>
            <p:spPr>
              <a:xfrm>
                <a:off x="3754754" y="848677"/>
                <a:ext cx="6331267" cy="5613082"/>
              </a:xfrm>
              <a:custGeom>
                <a:rect b="b" l="l" r="r" t="t"/>
                <a:pathLst>
                  <a:path extrusionOk="0" h="5613082" w="6331267">
                    <a:moveTo>
                      <a:pt x="6331268" y="7620"/>
                    </a:moveTo>
                    <a:cubicBezTo>
                      <a:pt x="5590223" y="65723"/>
                      <a:pt x="4952048" y="139065"/>
                      <a:pt x="4384358" y="231458"/>
                    </a:cubicBezTo>
                    <a:cubicBezTo>
                      <a:pt x="2825115" y="486728"/>
                      <a:pt x="1612583" y="951548"/>
                      <a:pt x="969645" y="1542098"/>
                    </a:cubicBezTo>
                    <a:cubicBezTo>
                      <a:pt x="217170" y="2234565"/>
                      <a:pt x="106680" y="3114675"/>
                      <a:pt x="95250" y="3805238"/>
                    </a:cubicBezTo>
                    <a:cubicBezTo>
                      <a:pt x="91440" y="3996690"/>
                      <a:pt x="97155" y="4186238"/>
                      <a:pt x="101917" y="4370070"/>
                    </a:cubicBezTo>
                    <a:cubicBezTo>
                      <a:pt x="113348" y="4813935"/>
                      <a:pt x="124778" y="5237798"/>
                      <a:pt x="12383" y="5613083"/>
                    </a:cubicBezTo>
                    <a:lnTo>
                      <a:pt x="0" y="5613083"/>
                    </a:lnTo>
                    <a:cubicBezTo>
                      <a:pt x="113348" y="5238750"/>
                      <a:pt x="101917" y="4813935"/>
                      <a:pt x="89535" y="4370070"/>
                    </a:cubicBezTo>
                    <a:cubicBezTo>
                      <a:pt x="84773" y="4186238"/>
                      <a:pt x="79058" y="3996690"/>
                      <a:pt x="82867" y="3805238"/>
                    </a:cubicBezTo>
                    <a:cubicBezTo>
                      <a:pt x="94298" y="3113723"/>
                      <a:pt x="204788" y="2231708"/>
                      <a:pt x="960120" y="1537335"/>
                    </a:cubicBezTo>
                    <a:cubicBezTo>
                      <a:pt x="1604963" y="944880"/>
                      <a:pt x="2820353" y="478155"/>
                      <a:pt x="4381500" y="223838"/>
                    </a:cubicBezTo>
                    <a:cubicBezTo>
                      <a:pt x="4950143" y="131445"/>
                      <a:pt x="5589270" y="58103"/>
                      <a:pt x="6331268" y="0"/>
                    </a:cubicBezTo>
                    <a:lnTo>
                      <a:pt x="6331268" y="762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 name="Google Shape;444;p39"/>
              <p:cNvSpPr/>
              <p:nvPr/>
            </p:nvSpPr>
            <p:spPr>
              <a:xfrm>
                <a:off x="3981627" y="792480"/>
                <a:ext cx="2939237" cy="5669280"/>
              </a:xfrm>
              <a:custGeom>
                <a:rect b="b" l="l" r="r" t="t"/>
                <a:pathLst>
                  <a:path extrusionOk="0" h="5669280" w="2939237">
                    <a:moveTo>
                      <a:pt x="2939238" y="952"/>
                    </a:moveTo>
                    <a:cubicBezTo>
                      <a:pt x="2393455" y="143827"/>
                      <a:pt x="1909585" y="325755"/>
                      <a:pt x="1496200" y="544830"/>
                    </a:cubicBezTo>
                    <a:cubicBezTo>
                      <a:pt x="981850" y="817245"/>
                      <a:pt x="606565" y="1132523"/>
                      <a:pt x="380823" y="1480185"/>
                    </a:cubicBezTo>
                    <a:cubicBezTo>
                      <a:pt x="156985" y="1826895"/>
                      <a:pt x="36970" y="2225993"/>
                      <a:pt x="16015" y="2698433"/>
                    </a:cubicBezTo>
                    <a:cubicBezTo>
                      <a:pt x="-4940" y="3156585"/>
                      <a:pt x="68402" y="3621405"/>
                      <a:pt x="142698" y="4014788"/>
                    </a:cubicBezTo>
                    <a:cubicBezTo>
                      <a:pt x="168415" y="4148138"/>
                      <a:pt x="195085" y="4280535"/>
                      <a:pt x="221755" y="4409123"/>
                    </a:cubicBezTo>
                    <a:cubicBezTo>
                      <a:pt x="318910" y="4873943"/>
                      <a:pt x="406540" y="5295900"/>
                      <a:pt x="373202" y="5669280"/>
                    </a:cubicBezTo>
                    <a:lnTo>
                      <a:pt x="360820" y="5669280"/>
                    </a:lnTo>
                    <a:cubicBezTo>
                      <a:pt x="394157" y="5296853"/>
                      <a:pt x="306527" y="4874895"/>
                      <a:pt x="209373" y="4410075"/>
                    </a:cubicBezTo>
                    <a:cubicBezTo>
                      <a:pt x="182702" y="4281488"/>
                      <a:pt x="155080" y="4149090"/>
                      <a:pt x="130315" y="4015740"/>
                    </a:cubicBezTo>
                    <a:cubicBezTo>
                      <a:pt x="56020" y="3621405"/>
                      <a:pt x="-17323" y="3156585"/>
                      <a:pt x="3632" y="2698433"/>
                    </a:cubicBezTo>
                    <a:cubicBezTo>
                      <a:pt x="25540" y="2224088"/>
                      <a:pt x="144602" y="1824990"/>
                      <a:pt x="369393" y="1476375"/>
                    </a:cubicBezTo>
                    <a:cubicBezTo>
                      <a:pt x="596088" y="1126808"/>
                      <a:pt x="972325" y="811530"/>
                      <a:pt x="1488580" y="537210"/>
                    </a:cubicBezTo>
                    <a:cubicBezTo>
                      <a:pt x="1895298" y="321945"/>
                      <a:pt x="2370595" y="141922"/>
                      <a:pt x="2904948" y="0"/>
                    </a:cubicBezTo>
                    <a:lnTo>
                      <a:pt x="2939238"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p39"/>
              <p:cNvSpPr/>
              <p:nvPr/>
            </p:nvSpPr>
            <p:spPr>
              <a:xfrm>
                <a:off x="3946156" y="793432"/>
                <a:ext cx="2060308" cy="5668327"/>
              </a:xfrm>
              <a:custGeom>
                <a:rect b="b" l="l" r="r" t="t"/>
                <a:pathLst>
                  <a:path extrusionOk="0" h="5668327" w="2060308">
                    <a:moveTo>
                      <a:pt x="2060308" y="0"/>
                    </a:moveTo>
                    <a:cubicBezTo>
                      <a:pt x="1148766" y="350520"/>
                      <a:pt x="499161" y="847725"/>
                      <a:pt x="226746" y="1420178"/>
                    </a:cubicBezTo>
                    <a:cubicBezTo>
                      <a:pt x="-162827" y="2243138"/>
                      <a:pt x="49581" y="3188970"/>
                      <a:pt x="301041" y="4087178"/>
                    </a:cubicBezTo>
                    <a:lnTo>
                      <a:pt x="396291" y="4417695"/>
                    </a:lnTo>
                    <a:cubicBezTo>
                      <a:pt x="530593" y="4878705"/>
                      <a:pt x="653466" y="5297805"/>
                      <a:pt x="659181" y="5668328"/>
                    </a:cubicBezTo>
                    <a:lnTo>
                      <a:pt x="646798" y="5668328"/>
                    </a:lnTo>
                    <a:cubicBezTo>
                      <a:pt x="641083" y="5298758"/>
                      <a:pt x="518211" y="4879658"/>
                      <a:pt x="383908" y="4419600"/>
                    </a:cubicBezTo>
                    <a:lnTo>
                      <a:pt x="288658" y="4089083"/>
                    </a:lnTo>
                    <a:cubicBezTo>
                      <a:pt x="37198" y="3189923"/>
                      <a:pt x="-175209" y="2243138"/>
                      <a:pt x="215316" y="1418273"/>
                    </a:cubicBezTo>
                    <a:cubicBezTo>
                      <a:pt x="486778" y="847725"/>
                      <a:pt x="1131621" y="351472"/>
                      <a:pt x="2036496" y="0"/>
                    </a:cubicBezTo>
                    <a:lnTo>
                      <a:pt x="2060308"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6" name="Google Shape;446;p39"/>
              <p:cNvSpPr/>
              <p:nvPr/>
            </p:nvSpPr>
            <p:spPr>
              <a:xfrm>
                <a:off x="3860378" y="792480"/>
                <a:ext cx="1449808" cy="5668327"/>
              </a:xfrm>
              <a:custGeom>
                <a:rect b="b" l="l" r="r" t="t"/>
                <a:pathLst>
                  <a:path extrusionOk="0" h="5668327" w="1449808">
                    <a:moveTo>
                      <a:pt x="1449809" y="952"/>
                    </a:moveTo>
                    <a:cubicBezTo>
                      <a:pt x="1272644" y="93345"/>
                      <a:pt x="1110719" y="192405"/>
                      <a:pt x="964034" y="299085"/>
                    </a:cubicBezTo>
                    <a:cubicBezTo>
                      <a:pt x="537314" y="608648"/>
                      <a:pt x="245849" y="977265"/>
                      <a:pt x="120119" y="1363028"/>
                    </a:cubicBezTo>
                    <a:cubicBezTo>
                      <a:pt x="-156106" y="2215515"/>
                      <a:pt x="142026" y="3171825"/>
                      <a:pt x="500166" y="4157663"/>
                    </a:cubicBezTo>
                    <a:cubicBezTo>
                      <a:pt x="500166" y="4157663"/>
                      <a:pt x="603036" y="4435793"/>
                      <a:pt x="603036" y="4435793"/>
                    </a:cubicBezTo>
                    <a:cubicBezTo>
                      <a:pt x="771629" y="4890135"/>
                      <a:pt x="924981" y="5302568"/>
                      <a:pt x="968796" y="5668328"/>
                    </a:cubicBezTo>
                    <a:lnTo>
                      <a:pt x="956414" y="5668328"/>
                    </a:lnTo>
                    <a:cubicBezTo>
                      <a:pt x="912599" y="5303520"/>
                      <a:pt x="759246" y="4891088"/>
                      <a:pt x="591606" y="4437698"/>
                    </a:cubicBezTo>
                    <a:lnTo>
                      <a:pt x="488736" y="4159568"/>
                    </a:lnTo>
                    <a:cubicBezTo>
                      <a:pt x="130596" y="3172778"/>
                      <a:pt x="-168489" y="2215515"/>
                      <a:pt x="108689" y="1361123"/>
                    </a:cubicBezTo>
                    <a:cubicBezTo>
                      <a:pt x="235371" y="973455"/>
                      <a:pt x="527789" y="603885"/>
                      <a:pt x="955461" y="292418"/>
                    </a:cubicBezTo>
                    <a:cubicBezTo>
                      <a:pt x="1098337" y="188595"/>
                      <a:pt x="1257404" y="90488"/>
                      <a:pt x="1429806" y="0"/>
                    </a:cubicBezTo>
                    <a:lnTo>
                      <a:pt x="144980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 name="Google Shape;447;p39"/>
              <p:cNvSpPr/>
              <p:nvPr/>
            </p:nvSpPr>
            <p:spPr>
              <a:xfrm>
                <a:off x="3733786" y="793432"/>
                <a:ext cx="1293507" cy="5669280"/>
              </a:xfrm>
              <a:custGeom>
                <a:rect b="b" l="l" r="r" t="t"/>
                <a:pathLst>
                  <a:path extrusionOk="0" h="5669280" w="1293507">
                    <a:moveTo>
                      <a:pt x="1007758" y="0"/>
                    </a:moveTo>
                    <a:cubicBezTo>
                      <a:pt x="875361" y="92393"/>
                      <a:pt x="754393" y="190500"/>
                      <a:pt x="645808" y="294322"/>
                    </a:cubicBezTo>
                    <a:cubicBezTo>
                      <a:pt x="325768" y="601028"/>
                      <a:pt x="126696" y="941070"/>
                      <a:pt x="54306" y="1306830"/>
                    </a:cubicBezTo>
                    <a:cubicBezTo>
                      <a:pt x="-26657" y="1720215"/>
                      <a:pt x="9538" y="2187893"/>
                      <a:pt x="163843" y="2738438"/>
                    </a:cubicBezTo>
                    <a:cubicBezTo>
                      <a:pt x="299098" y="3220403"/>
                      <a:pt x="510553" y="3716655"/>
                      <a:pt x="733438" y="4225290"/>
                    </a:cubicBezTo>
                    <a:lnTo>
                      <a:pt x="839166" y="4463415"/>
                    </a:lnTo>
                    <a:cubicBezTo>
                      <a:pt x="1036333" y="4906328"/>
                      <a:pt x="1216356" y="5310188"/>
                      <a:pt x="1293508" y="5669280"/>
                    </a:cubicBezTo>
                    <a:lnTo>
                      <a:pt x="1281126" y="5669280"/>
                    </a:lnTo>
                    <a:cubicBezTo>
                      <a:pt x="1203973" y="5311140"/>
                      <a:pt x="1023951" y="4909185"/>
                      <a:pt x="827736" y="4466273"/>
                    </a:cubicBezTo>
                    <a:lnTo>
                      <a:pt x="722008" y="4228148"/>
                    </a:lnTo>
                    <a:cubicBezTo>
                      <a:pt x="499123" y="3719513"/>
                      <a:pt x="287668" y="3223260"/>
                      <a:pt x="151461" y="2740343"/>
                    </a:cubicBezTo>
                    <a:cubicBezTo>
                      <a:pt x="-2844" y="2189798"/>
                      <a:pt x="-39039" y="1721168"/>
                      <a:pt x="41923" y="1306830"/>
                    </a:cubicBezTo>
                    <a:cubicBezTo>
                      <a:pt x="114313" y="940118"/>
                      <a:pt x="313386" y="598170"/>
                      <a:pt x="635331" y="290513"/>
                    </a:cubicBezTo>
                    <a:cubicBezTo>
                      <a:pt x="742011" y="188595"/>
                      <a:pt x="861073" y="91440"/>
                      <a:pt x="990613" y="953"/>
                    </a:cubicBezTo>
                    <a:lnTo>
                      <a:pt x="1007758" y="95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39"/>
              <p:cNvSpPr/>
              <p:nvPr/>
            </p:nvSpPr>
            <p:spPr>
              <a:xfrm>
                <a:off x="3577969" y="793432"/>
                <a:ext cx="1609345" cy="5668327"/>
              </a:xfrm>
              <a:custGeom>
                <a:rect b="b" l="l" r="r" t="t"/>
                <a:pathLst>
                  <a:path extrusionOk="0" h="5668327" w="1609345">
                    <a:moveTo>
                      <a:pt x="687325" y="0"/>
                    </a:moveTo>
                    <a:cubicBezTo>
                      <a:pt x="290133" y="360045"/>
                      <a:pt x="58675" y="789623"/>
                      <a:pt x="19623" y="1253490"/>
                    </a:cubicBezTo>
                    <a:cubicBezTo>
                      <a:pt x="-61340" y="2226945"/>
                      <a:pt x="472060" y="3275648"/>
                      <a:pt x="988315" y="4290060"/>
                    </a:cubicBezTo>
                    <a:lnTo>
                      <a:pt x="1014033" y="4340543"/>
                    </a:lnTo>
                    <a:cubicBezTo>
                      <a:pt x="1249300" y="4801553"/>
                      <a:pt x="1471233" y="5236845"/>
                      <a:pt x="1598868" y="5634038"/>
                    </a:cubicBezTo>
                    <a:cubicBezTo>
                      <a:pt x="1602678" y="5645468"/>
                      <a:pt x="1606488" y="5656898"/>
                      <a:pt x="1609346" y="5668328"/>
                    </a:cubicBezTo>
                    <a:lnTo>
                      <a:pt x="1596963" y="5668328"/>
                    </a:lnTo>
                    <a:cubicBezTo>
                      <a:pt x="1594105" y="5657850"/>
                      <a:pt x="1590296" y="5646420"/>
                      <a:pt x="1586486" y="5635943"/>
                    </a:cubicBezTo>
                    <a:cubicBezTo>
                      <a:pt x="1458850" y="5238750"/>
                      <a:pt x="1236918" y="4803458"/>
                      <a:pt x="1001650" y="4343400"/>
                    </a:cubicBezTo>
                    <a:lnTo>
                      <a:pt x="975933" y="4292918"/>
                    </a:lnTo>
                    <a:cubicBezTo>
                      <a:pt x="460630" y="3277553"/>
                      <a:pt x="-72770" y="2227898"/>
                      <a:pt x="8193" y="1252538"/>
                    </a:cubicBezTo>
                    <a:cubicBezTo>
                      <a:pt x="47245" y="789623"/>
                      <a:pt x="277750" y="360045"/>
                      <a:pt x="673038" y="0"/>
                    </a:cubicBezTo>
                    <a:lnTo>
                      <a:pt x="687325"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39"/>
              <p:cNvSpPr/>
              <p:nvPr/>
            </p:nvSpPr>
            <p:spPr>
              <a:xfrm>
                <a:off x="3400218" y="793432"/>
                <a:ext cx="1939496" cy="5668327"/>
              </a:xfrm>
              <a:custGeom>
                <a:rect b="b" l="l" r="r" t="t"/>
                <a:pathLst>
                  <a:path extrusionOk="0" h="5668327" w="1939496">
                    <a:moveTo>
                      <a:pt x="458359" y="0"/>
                    </a:moveTo>
                    <a:cubicBezTo>
                      <a:pt x="161179" y="355283"/>
                      <a:pt x="4969" y="766763"/>
                      <a:pt x="11636" y="1202055"/>
                    </a:cubicBezTo>
                    <a:cubicBezTo>
                      <a:pt x="26876" y="2199323"/>
                      <a:pt x="638381" y="3268028"/>
                      <a:pt x="1229884" y="4300538"/>
                    </a:cubicBezTo>
                    <a:lnTo>
                      <a:pt x="1273699" y="4377690"/>
                    </a:lnTo>
                    <a:cubicBezTo>
                      <a:pt x="1536589" y="4836795"/>
                      <a:pt x="1785191" y="5271135"/>
                      <a:pt x="1939496" y="5668328"/>
                    </a:cubicBezTo>
                    <a:lnTo>
                      <a:pt x="1927114" y="5668328"/>
                    </a:lnTo>
                    <a:cubicBezTo>
                      <a:pt x="1772809" y="5273040"/>
                      <a:pt x="1525159" y="4838700"/>
                      <a:pt x="1263221" y="4380548"/>
                    </a:cubicBezTo>
                    <a:lnTo>
                      <a:pt x="1219406" y="4303395"/>
                    </a:lnTo>
                    <a:cubicBezTo>
                      <a:pt x="627904" y="3268980"/>
                      <a:pt x="15446" y="2200275"/>
                      <a:pt x="206" y="1202055"/>
                    </a:cubicBezTo>
                    <a:cubicBezTo>
                      <a:pt x="-6461" y="766763"/>
                      <a:pt x="148796" y="355283"/>
                      <a:pt x="445024" y="0"/>
                    </a:cubicBezTo>
                    <a:lnTo>
                      <a:pt x="45835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39"/>
              <p:cNvSpPr/>
              <p:nvPr/>
            </p:nvSpPr>
            <p:spPr>
              <a:xfrm>
                <a:off x="3209607" y="793432"/>
                <a:ext cx="2263456" cy="5669280"/>
              </a:xfrm>
              <a:custGeom>
                <a:rect b="b" l="l" r="r" t="t"/>
                <a:pathLst>
                  <a:path extrusionOk="0" h="5669280" w="2263456">
                    <a:moveTo>
                      <a:pt x="290829" y="0"/>
                    </a:moveTo>
                    <a:cubicBezTo>
                      <a:pt x="71754" y="345758"/>
                      <a:pt x="-20638" y="736283"/>
                      <a:pt x="21272" y="1153478"/>
                    </a:cubicBezTo>
                    <a:cubicBezTo>
                      <a:pt x="125094" y="2177415"/>
                      <a:pt x="808989" y="3260408"/>
                      <a:pt x="1470024" y="4307205"/>
                    </a:cubicBezTo>
                    <a:lnTo>
                      <a:pt x="1535747" y="4411028"/>
                    </a:lnTo>
                    <a:lnTo>
                      <a:pt x="1550034" y="4433888"/>
                    </a:lnTo>
                    <a:cubicBezTo>
                      <a:pt x="1825307" y="4872038"/>
                      <a:pt x="2087244" y="5288280"/>
                      <a:pt x="2263457" y="5669280"/>
                    </a:cubicBezTo>
                    <a:lnTo>
                      <a:pt x="2251074" y="5669280"/>
                    </a:lnTo>
                    <a:cubicBezTo>
                      <a:pt x="2075814" y="5289233"/>
                      <a:pt x="1813877" y="4873943"/>
                      <a:pt x="1539557" y="4437698"/>
                    </a:cubicBezTo>
                    <a:lnTo>
                      <a:pt x="1525269" y="4414838"/>
                    </a:lnTo>
                    <a:lnTo>
                      <a:pt x="1459547" y="4311015"/>
                    </a:lnTo>
                    <a:cubicBezTo>
                      <a:pt x="798512" y="3263265"/>
                      <a:pt x="113664" y="2180273"/>
                      <a:pt x="9842" y="1154430"/>
                    </a:cubicBezTo>
                    <a:cubicBezTo>
                      <a:pt x="-32068" y="737235"/>
                      <a:pt x="60324" y="346710"/>
                      <a:pt x="278447" y="0"/>
                    </a:cubicBezTo>
                    <a:lnTo>
                      <a:pt x="29082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1" name="Google Shape;451;p39"/>
              <p:cNvSpPr/>
              <p:nvPr/>
            </p:nvSpPr>
            <p:spPr>
              <a:xfrm>
                <a:off x="3013336" y="793432"/>
                <a:ext cx="2574027" cy="5668327"/>
              </a:xfrm>
              <a:custGeom>
                <a:rect b="b" l="l" r="r" t="t"/>
                <a:pathLst>
                  <a:path extrusionOk="0" h="5668327" w="2574027">
                    <a:moveTo>
                      <a:pt x="175633" y="0"/>
                    </a:moveTo>
                    <a:cubicBezTo>
                      <a:pt x="19423" y="337185"/>
                      <a:pt x="-26297" y="712470"/>
                      <a:pt x="43235" y="1107758"/>
                    </a:cubicBezTo>
                    <a:cubicBezTo>
                      <a:pt x="228973" y="2154555"/>
                      <a:pt x="978590" y="3249930"/>
                      <a:pt x="1703443" y="4309110"/>
                    </a:cubicBezTo>
                    <a:lnTo>
                      <a:pt x="1811075" y="4467225"/>
                    </a:lnTo>
                    <a:cubicBezTo>
                      <a:pt x="2087300" y="4872038"/>
                      <a:pt x="2372098" y="5287328"/>
                      <a:pt x="2574028" y="5668328"/>
                    </a:cubicBezTo>
                    <a:lnTo>
                      <a:pt x="2560693" y="5668328"/>
                    </a:lnTo>
                    <a:cubicBezTo>
                      <a:pt x="2358763" y="5288280"/>
                      <a:pt x="2075870" y="4873943"/>
                      <a:pt x="1799645" y="4470083"/>
                    </a:cubicBezTo>
                    <a:lnTo>
                      <a:pt x="1692965" y="4311968"/>
                    </a:lnTo>
                    <a:cubicBezTo>
                      <a:pt x="968113" y="3252788"/>
                      <a:pt x="217543" y="2157413"/>
                      <a:pt x="31805" y="1108710"/>
                    </a:cubicBezTo>
                    <a:cubicBezTo>
                      <a:pt x="-37727" y="713423"/>
                      <a:pt x="7040" y="337185"/>
                      <a:pt x="163250" y="0"/>
                    </a:cubicBezTo>
                    <a:lnTo>
                      <a:pt x="175633"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39"/>
              <p:cNvSpPr/>
              <p:nvPr/>
            </p:nvSpPr>
            <p:spPr>
              <a:xfrm>
                <a:off x="2816008" y="793432"/>
                <a:ext cx="2872321" cy="5668327"/>
              </a:xfrm>
              <a:custGeom>
                <a:rect b="b" l="l" r="r" t="t"/>
                <a:pathLst>
                  <a:path extrusionOk="0" h="5668327" w="2872321">
                    <a:moveTo>
                      <a:pt x="96736" y="0"/>
                    </a:moveTo>
                    <a:cubicBezTo>
                      <a:pt x="-8991" y="328613"/>
                      <a:pt x="-17564" y="689610"/>
                      <a:pt x="74829" y="1065848"/>
                    </a:cubicBezTo>
                    <a:cubicBezTo>
                      <a:pt x="336766" y="2136458"/>
                      <a:pt x="1149249" y="3245168"/>
                      <a:pt x="1935061" y="4316730"/>
                    </a:cubicBezTo>
                    <a:lnTo>
                      <a:pt x="2083651" y="4519613"/>
                    </a:lnTo>
                    <a:cubicBezTo>
                      <a:pt x="2411311" y="4967288"/>
                      <a:pt x="2674201" y="5333048"/>
                      <a:pt x="2872321" y="5668328"/>
                    </a:cubicBezTo>
                    <a:lnTo>
                      <a:pt x="2858986" y="5668328"/>
                    </a:lnTo>
                    <a:cubicBezTo>
                      <a:pt x="2661819" y="5334000"/>
                      <a:pt x="2398929" y="4970145"/>
                      <a:pt x="2073174" y="4523423"/>
                    </a:cubicBezTo>
                    <a:lnTo>
                      <a:pt x="1924584" y="4320540"/>
                    </a:lnTo>
                    <a:cubicBezTo>
                      <a:pt x="1138771" y="3248025"/>
                      <a:pt x="325336" y="2139315"/>
                      <a:pt x="63399" y="1066800"/>
                    </a:cubicBezTo>
                    <a:cubicBezTo>
                      <a:pt x="-28041" y="689610"/>
                      <a:pt x="-20421" y="328613"/>
                      <a:pt x="85306" y="0"/>
                    </a:cubicBezTo>
                    <a:lnTo>
                      <a:pt x="96736"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39"/>
              <p:cNvSpPr/>
              <p:nvPr/>
            </p:nvSpPr>
            <p:spPr>
              <a:xfrm>
                <a:off x="2620222" y="793432"/>
                <a:ext cx="3152879" cy="5667374"/>
              </a:xfrm>
              <a:custGeom>
                <a:rect b="b" l="l" r="r" t="t"/>
                <a:pathLst>
                  <a:path extrusionOk="0" h="5667374" w="3152879">
                    <a:moveTo>
                      <a:pt x="48682" y="0"/>
                    </a:moveTo>
                    <a:cubicBezTo>
                      <a:pt x="-16088" y="319088"/>
                      <a:pt x="4867" y="666750"/>
                      <a:pt x="114405" y="1026795"/>
                    </a:cubicBezTo>
                    <a:cubicBezTo>
                      <a:pt x="445875" y="2121218"/>
                      <a:pt x="1318365" y="3244215"/>
                      <a:pt x="2162280" y="4331018"/>
                    </a:cubicBezTo>
                    <a:lnTo>
                      <a:pt x="2347065" y="4569143"/>
                    </a:lnTo>
                    <a:cubicBezTo>
                      <a:pt x="2676630" y="4993958"/>
                      <a:pt x="2944282" y="5346383"/>
                      <a:pt x="3152880" y="5667375"/>
                    </a:cubicBezTo>
                    <a:lnTo>
                      <a:pt x="3139545" y="5667375"/>
                    </a:lnTo>
                    <a:cubicBezTo>
                      <a:pt x="2931900" y="5347335"/>
                      <a:pt x="2664247" y="4995863"/>
                      <a:pt x="2336587" y="4572953"/>
                    </a:cubicBezTo>
                    <a:lnTo>
                      <a:pt x="2151802" y="4334828"/>
                    </a:lnTo>
                    <a:cubicBezTo>
                      <a:pt x="1306935" y="3248025"/>
                      <a:pt x="433492" y="2123123"/>
                      <a:pt x="102022" y="1028700"/>
                    </a:cubicBezTo>
                    <a:cubicBezTo>
                      <a:pt x="-6563" y="668655"/>
                      <a:pt x="-28470" y="320040"/>
                      <a:pt x="36300" y="0"/>
                    </a:cubicBezTo>
                    <a:lnTo>
                      <a:pt x="48682"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p39"/>
              <p:cNvSpPr/>
              <p:nvPr/>
            </p:nvSpPr>
            <p:spPr>
              <a:xfrm>
                <a:off x="2429272" y="793432"/>
                <a:ext cx="3417171" cy="5668327"/>
              </a:xfrm>
              <a:custGeom>
                <a:rect b="b" l="l" r="r" t="t"/>
                <a:pathLst>
                  <a:path extrusionOk="0" h="5668327" w="3417171">
                    <a:moveTo>
                      <a:pt x="22462" y="0"/>
                    </a:moveTo>
                    <a:cubicBezTo>
                      <a:pt x="-9923" y="310515"/>
                      <a:pt x="35797" y="645795"/>
                      <a:pt x="157717" y="991552"/>
                    </a:cubicBezTo>
                    <a:cubicBezTo>
                      <a:pt x="553957" y="2107883"/>
                      <a:pt x="1483597" y="3246120"/>
                      <a:pt x="2381805" y="4347210"/>
                    </a:cubicBezTo>
                    <a:lnTo>
                      <a:pt x="2600880" y="4615815"/>
                    </a:lnTo>
                    <a:cubicBezTo>
                      <a:pt x="2929492" y="5020628"/>
                      <a:pt x="3201907" y="5359718"/>
                      <a:pt x="3417172" y="5668328"/>
                    </a:cubicBezTo>
                    <a:lnTo>
                      <a:pt x="3403837" y="5668328"/>
                    </a:lnTo>
                    <a:cubicBezTo>
                      <a:pt x="3188572" y="5360670"/>
                      <a:pt x="2918062" y="5022533"/>
                      <a:pt x="2590402" y="4620578"/>
                    </a:cubicBezTo>
                    <a:lnTo>
                      <a:pt x="2371327" y="4351973"/>
                    </a:lnTo>
                    <a:cubicBezTo>
                      <a:pt x="1472167" y="3248978"/>
                      <a:pt x="542527" y="2110740"/>
                      <a:pt x="146287" y="992505"/>
                    </a:cubicBezTo>
                    <a:cubicBezTo>
                      <a:pt x="23414" y="646748"/>
                      <a:pt x="-22306" y="310515"/>
                      <a:pt x="10079" y="0"/>
                    </a:cubicBezTo>
                    <a:lnTo>
                      <a:pt x="22462"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39"/>
              <p:cNvSpPr/>
              <p:nvPr/>
            </p:nvSpPr>
            <p:spPr>
              <a:xfrm>
                <a:off x="2219324" y="793432"/>
                <a:ext cx="3688080" cy="5668327"/>
              </a:xfrm>
              <a:custGeom>
                <a:rect b="b" l="l" r="r" t="t"/>
                <a:pathLst>
                  <a:path extrusionOk="0" h="5668327" w="3688080">
                    <a:moveTo>
                      <a:pt x="12383" y="0"/>
                    </a:moveTo>
                    <a:cubicBezTo>
                      <a:pt x="19050" y="289560"/>
                      <a:pt x="92393" y="610553"/>
                      <a:pt x="231458" y="959168"/>
                    </a:cubicBezTo>
                    <a:cubicBezTo>
                      <a:pt x="688658" y="2099310"/>
                      <a:pt x="1672590" y="3254693"/>
                      <a:pt x="2624138" y="4372928"/>
                    </a:cubicBezTo>
                    <a:lnTo>
                      <a:pt x="2867978" y="4659630"/>
                    </a:lnTo>
                    <a:cubicBezTo>
                      <a:pt x="3185160" y="5033963"/>
                      <a:pt x="3462338" y="5364480"/>
                      <a:pt x="3688080" y="5668328"/>
                    </a:cubicBezTo>
                    <a:lnTo>
                      <a:pt x="3674745" y="5668328"/>
                    </a:lnTo>
                    <a:cubicBezTo>
                      <a:pt x="3449955" y="5365433"/>
                      <a:pt x="3173730" y="5035868"/>
                      <a:pt x="2857500" y="4663440"/>
                    </a:cubicBezTo>
                    <a:lnTo>
                      <a:pt x="2613660" y="4376738"/>
                    </a:lnTo>
                    <a:cubicBezTo>
                      <a:pt x="1662113" y="3258503"/>
                      <a:pt x="677228" y="2102168"/>
                      <a:pt x="220027" y="961073"/>
                    </a:cubicBezTo>
                    <a:cubicBezTo>
                      <a:pt x="80963" y="611505"/>
                      <a:pt x="7620" y="290513"/>
                      <a:pt x="0" y="0"/>
                    </a:cubicBezTo>
                    <a:lnTo>
                      <a:pt x="12383"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39"/>
              <p:cNvSpPr/>
              <p:nvPr/>
            </p:nvSpPr>
            <p:spPr>
              <a:xfrm>
                <a:off x="2084069" y="942022"/>
                <a:ext cx="3876674" cy="5519737"/>
              </a:xfrm>
              <a:custGeom>
                <a:rect b="b" l="l" r="r" t="t"/>
                <a:pathLst>
                  <a:path extrusionOk="0" h="5519737" w="3876674">
                    <a:moveTo>
                      <a:pt x="0" y="0"/>
                    </a:moveTo>
                    <a:cubicBezTo>
                      <a:pt x="39053" y="241935"/>
                      <a:pt x="120015" y="502920"/>
                      <a:pt x="242888" y="781050"/>
                    </a:cubicBezTo>
                    <a:cubicBezTo>
                      <a:pt x="753428" y="1940243"/>
                      <a:pt x="1784985" y="3108960"/>
                      <a:pt x="2782253" y="4239578"/>
                    </a:cubicBezTo>
                    <a:lnTo>
                      <a:pt x="3055620" y="4550093"/>
                    </a:lnTo>
                    <a:cubicBezTo>
                      <a:pt x="3369945" y="4908233"/>
                      <a:pt x="3647123" y="5227320"/>
                      <a:pt x="3876675" y="5519738"/>
                    </a:cubicBezTo>
                    <a:lnTo>
                      <a:pt x="3863340" y="5519738"/>
                    </a:lnTo>
                    <a:cubicBezTo>
                      <a:pt x="3634740" y="5228273"/>
                      <a:pt x="3358515" y="4910138"/>
                      <a:pt x="3046095" y="4553903"/>
                    </a:cubicBezTo>
                    <a:lnTo>
                      <a:pt x="2772728" y="4243388"/>
                    </a:lnTo>
                    <a:cubicBezTo>
                      <a:pt x="1773555" y="3112770"/>
                      <a:pt x="741998" y="1944053"/>
                      <a:pt x="230505" y="782955"/>
                    </a:cubicBezTo>
                    <a:cubicBezTo>
                      <a:pt x="120015" y="530543"/>
                      <a:pt x="42863" y="291465"/>
                      <a:pt x="0" y="68580"/>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39"/>
              <p:cNvSpPr/>
              <p:nvPr/>
            </p:nvSpPr>
            <p:spPr>
              <a:xfrm>
                <a:off x="2084069" y="1395412"/>
                <a:ext cx="3920489" cy="5066347"/>
              </a:xfrm>
              <a:custGeom>
                <a:rect b="b" l="l" r="r" t="t"/>
                <a:pathLst>
                  <a:path extrusionOk="0" h="5066347" w="3920489">
                    <a:moveTo>
                      <a:pt x="0" y="0"/>
                    </a:moveTo>
                    <a:cubicBezTo>
                      <a:pt x="38100" y="98108"/>
                      <a:pt x="80963" y="199073"/>
                      <a:pt x="129540" y="301942"/>
                    </a:cubicBezTo>
                    <a:cubicBezTo>
                      <a:pt x="687705" y="1478280"/>
                      <a:pt x="1761173" y="2658428"/>
                      <a:pt x="2799398" y="3799523"/>
                    </a:cubicBezTo>
                    <a:lnTo>
                      <a:pt x="3101340" y="4131945"/>
                    </a:lnTo>
                    <a:cubicBezTo>
                      <a:pt x="3412808" y="4475798"/>
                      <a:pt x="3688080" y="4782503"/>
                      <a:pt x="3920490" y="5066348"/>
                    </a:cubicBezTo>
                    <a:lnTo>
                      <a:pt x="3906203" y="5066348"/>
                    </a:lnTo>
                    <a:cubicBezTo>
                      <a:pt x="3674745" y="4783455"/>
                      <a:pt x="3400425" y="4478655"/>
                      <a:pt x="3090863" y="4136708"/>
                    </a:cubicBezTo>
                    <a:cubicBezTo>
                      <a:pt x="3090863" y="4136708"/>
                      <a:pt x="2788920" y="3804285"/>
                      <a:pt x="2788920" y="3804285"/>
                    </a:cubicBezTo>
                    <a:cubicBezTo>
                      <a:pt x="1750695" y="2662238"/>
                      <a:pt x="676275" y="1481138"/>
                      <a:pt x="118110" y="304800"/>
                    </a:cubicBezTo>
                    <a:cubicBezTo>
                      <a:pt x="74295" y="212408"/>
                      <a:pt x="34290" y="121920"/>
                      <a:pt x="0" y="3238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39"/>
              <p:cNvSpPr/>
              <p:nvPr/>
            </p:nvSpPr>
            <p:spPr>
              <a:xfrm>
                <a:off x="2084069" y="1615440"/>
                <a:ext cx="3956685" cy="4846320"/>
              </a:xfrm>
              <a:custGeom>
                <a:rect b="b" l="l" r="r" t="t"/>
                <a:pathLst>
                  <a:path extrusionOk="0" h="4846320" w="3956685">
                    <a:moveTo>
                      <a:pt x="0" y="0"/>
                    </a:moveTo>
                    <a:cubicBezTo>
                      <a:pt x="9525" y="20002"/>
                      <a:pt x="20003" y="40005"/>
                      <a:pt x="29528" y="60007"/>
                    </a:cubicBezTo>
                    <a:cubicBezTo>
                      <a:pt x="632460" y="1255395"/>
                      <a:pt x="1747838" y="2449830"/>
                      <a:pt x="2827973" y="3606165"/>
                    </a:cubicBezTo>
                    <a:lnTo>
                      <a:pt x="3143250" y="3944303"/>
                    </a:lnTo>
                    <a:cubicBezTo>
                      <a:pt x="3451860" y="4275773"/>
                      <a:pt x="3724275" y="4572953"/>
                      <a:pt x="3956685" y="4846320"/>
                    </a:cubicBezTo>
                    <a:lnTo>
                      <a:pt x="3942398" y="4846320"/>
                    </a:lnTo>
                    <a:cubicBezTo>
                      <a:pt x="3710940" y="4573905"/>
                      <a:pt x="3439478" y="4278630"/>
                      <a:pt x="3132773" y="3948112"/>
                    </a:cubicBezTo>
                    <a:lnTo>
                      <a:pt x="2817495" y="3609975"/>
                    </a:lnTo>
                    <a:cubicBezTo>
                      <a:pt x="1737360" y="2453640"/>
                      <a:pt x="621030" y="1258253"/>
                      <a:pt x="18098" y="61913"/>
                    </a:cubicBezTo>
                    <a:cubicBezTo>
                      <a:pt x="12383" y="49530"/>
                      <a:pt x="5715" y="37147"/>
                      <a:pt x="0" y="25717"/>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39"/>
              <p:cNvSpPr/>
              <p:nvPr/>
            </p:nvSpPr>
            <p:spPr>
              <a:xfrm>
                <a:off x="2084069" y="1762125"/>
                <a:ext cx="3986212" cy="4698682"/>
              </a:xfrm>
              <a:custGeom>
                <a:rect b="b" l="l" r="r" t="t"/>
                <a:pathLst>
                  <a:path extrusionOk="0" h="4698682" w="3986212">
                    <a:moveTo>
                      <a:pt x="0" y="0"/>
                    </a:moveTo>
                    <a:cubicBezTo>
                      <a:pt x="650558" y="1174432"/>
                      <a:pt x="1766888" y="2344103"/>
                      <a:pt x="2847023" y="3476625"/>
                    </a:cubicBezTo>
                    <a:lnTo>
                      <a:pt x="3178493" y="3824288"/>
                    </a:lnTo>
                    <a:cubicBezTo>
                      <a:pt x="3474720" y="4135755"/>
                      <a:pt x="3749040" y="4427220"/>
                      <a:pt x="3986213" y="4698683"/>
                    </a:cubicBezTo>
                    <a:lnTo>
                      <a:pt x="3971925" y="4698683"/>
                    </a:lnTo>
                    <a:cubicBezTo>
                      <a:pt x="3736658" y="4429125"/>
                      <a:pt x="3463290" y="4138613"/>
                      <a:pt x="3168968" y="3829050"/>
                    </a:cubicBezTo>
                    <a:lnTo>
                      <a:pt x="2837498" y="3481388"/>
                    </a:lnTo>
                    <a:cubicBezTo>
                      <a:pt x="1762125" y="2355533"/>
                      <a:pt x="652463" y="1192530"/>
                      <a:pt x="0" y="23813"/>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39"/>
              <p:cNvSpPr/>
              <p:nvPr/>
            </p:nvSpPr>
            <p:spPr>
              <a:xfrm>
                <a:off x="2084069" y="1868804"/>
                <a:ext cx="4011929" cy="4592002"/>
              </a:xfrm>
              <a:custGeom>
                <a:rect b="b" l="l" r="r" t="t"/>
                <a:pathLst>
                  <a:path extrusionOk="0" h="4592002" w="4011929">
                    <a:moveTo>
                      <a:pt x="0" y="0"/>
                    </a:moveTo>
                    <a:cubicBezTo>
                      <a:pt x="687705" y="1145858"/>
                      <a:pt x="1792605" y="2282190"/>
                      <a:pt x="2863215" y="3384233"/>
                    </a:cubicBezTo>
                    <a:lnTo>
                      <a:pt x="3209925" y="3741420"/>
                    </a:lnTo>
                    <a:cubicBezTo>
                      <a:pt x="3511868" y="4053840"/>
                      <a:pt x="3779520" y="4333875"/>
                      <a:pt x="4011930" y="4592003"/>
                    </a:cubicBezTo>
                    <a:lnTo>
                      <a:pt x="3997643" y="4592003"/>
                    </a:lnTo>
                    <a:cubicBezTo>
                      <a:pt x="3767138" y="4334828"/>
                      <a:pt x="3499485" y="4055745"/>
                      <a:pt x="3200400" y="3746183"/>
                    </a:cubicBezTo>
                    <a:lnTo>
                      <a:pt x="2852738" y="3388995"/>
                    </a:lnTo>
                    <a:cubicBezTo>
                      <a:pt x="1787843" y="2292668"/>
                      <a:pt x="689610" y="1162050"/>
                      <a:pt x="0" y="21908"/>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39"/>
              <p:cNvSpPr/>
              <p:nvPr/>
            </p:nvSpPr>
            <p:spPr>
              <a:xfrm>
                <a:off x="2084069" y="1947862"/>
                <a:ext cx="4030979" cy="4513897"/>
              </a:xfrm>
              <a:custGeom>
                <a:rect b="b" l="l" r="r" t="t"/>
                <a:pathLst>
                  <a:path extrusionOk="0" h="4513897" w="4030979">
                    <a:moveTo>
                      <a:pt x="0" y="0"/>
                    </a:moveTo>
                    <a:cubicBezTo>
                      <a:pt x="714375" y="1123950"/>
                      <a:pt x="1810703" y="2236470"/>
                      <a:pt x="2873693" y="3315653"/>
                    </a:cubicBezTo>
                    <a:lnTo>
                      <a:pt x="3234690" y="3682365"/>
                    </a:lnTo>
                    <a:cubicBezTo>
                      <a:pt x="3532823" y="3986213"/>
                      <a:pt x="3798570" y="4259580"/>
                      <a:pt x="4030980" y="4513898"/>
                    </a:cubicBezTo>
                    <a:lnTo>
                      <a:pt x="4016693" y="4513898"/>
                    </a:lnTo>
                    <a:cubicBezTo>
                      <a:pt x="3785235" y="4261485"/>
                      <a:pt x="3521393" y="3989070"/>
                      <a:pt x="3225165" y="3687127"/>
                    </a:cubicBezTo>
                    <a:lnTo>
                      <a:pt x="2864168" y="3320415"/>
                    </a:lnTo>
                    <a:cubicBezTo>
                      <a:pt x="1804988" y="2245995"/>
                      <a:pt x="714375" y="1139190"/>
                      <a:pt x="0" y="2095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39"/>
              <p:cNvSpPr/>
              <p:nvPr/>
            </p:nvSpPr>
            <p:spPr>
              <a:xfrm>
                <a:off x="2084069" y="2004059"/>
                <a:ext cx="4044314" cy="4457700"/>
              </a:xfrm>
              <a:custGeom>
                <a:rect b="b" l="l" r="r" t="t"/>
                <a:pathLst>
                  <a:path extrusionOk="0" h="4457700" w="4044314">
                    <a:moveTo>
                      <a:pt x="0" y="0"/>
                    </a:moveTo>
                    <a:cubicBezTo>
                      <a:pt x="735330" y="1112520"/>
                      <a:pt x="1829753" y="2211705"/>
                      <a:pt x="2892743" y="3278505"/>
                    </a:cubicBezTo>
                    <a:lnTo>
                      <a:pt x="3253740" y="3641408"/>
                    </a:lnTo>
                    <a:cubicBezTo>
                      <a:pt x="3549968" y="3940492"/>
                      <a:pt x="3813810" y="4208145"/>
                      <a:pt x="4044315" y="4457701"/>
                    </a:cubicBezTo>
                    <a:lnTo>
                      <a:pt x="4030028" y="4457701"/>
                    </a:lnTo>
                    <a:cubicBezTo>
                      <a:pt x="3800475" y="4210051"/>
                      <a:pt x="3537585" y="3943350"/>
                      <a:pt x="3244215" y="3646170"/>
                    </a:cubicBezTo>
                    <a:lnTo>
                      <a:pt x="2883218" y="3283267"/>
                    </a:lnTo>
                    <a:cubicBezTo>
                      <a:pt x="1824990" y="2221230"/>
                      <a:pt x="735330" y="1127760"/>
                      <a:pt x="0" y="2095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39"/>
              <p:cNvSpPr/>
              <p:nvPr/>
            </p:nvSpPr>
            <p:spPr>
              <a:xfrm>
                <a:off x="2084069" y="2043112"/>
                <a:ext cx="4054792" cy="4418647"/>
              </a:xfrm>
              <a:custGeom>
                <a:rect b="b" l="l" r="r" t="t"/>
                <a:pathLst>
                  <a:path extrusionOk="0" h="4418647" w="4054792">
                    <a:moveTo>
                      <a:pt x="0" y="0"/>
                    </a:moveTo>
                    <a:cubicBezTo>
                      <a:pt x="744855" y="1099185"/>
                      <a:pt x="1834515" y="2184083"/>
                      <a:pt x="2891790" y="3238500"/>
                    </a:cubicBezTo>
                    <a:lnTo>
                      <a:pt x="3268028" y="3613785"/>
                    </a:lnTo>
                    <a:cubicBezTo>
                      <a:pt x="3553778" y="3899535"/>
                      <a:pt x="3819525" y="4167188"/>
                      <a:pt x="4054793" y="4418648"/>
                    </a:cubicBezTo>
                    <a:lnTo>
                      <a:pt x="4040505" y="4418648"/>
                    </a:lnTo>
                    <a:cubicBezTo>
                      <a:pt x="3806190" y="4168140"/>
                      <a:pt x="3541395" y="3902393"/>
                      <a:pt x="3258503" y="3618548"/>
                    </a:cubicBezTo>
                    <a:lnTo>
                      <a:pt x="2881313" y="3243263"/>
                    </a:lnTo>
                    <a:cubicBezTo>
                      <a:pt x="1828800" y="2193608"/>
                      <a:pt x="744855" y="1113473"/>
                      <a:pt x="0" y="20003"/>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39"/>
              <p:cNvSpPr/>
              <p:nvPr/>
            </p:nvSpPr>
            <p:spPr>
              <a:xfrm>
                <a:off x="2084069" y="2065020"/>
                <a:ext cx="4060507" cy="4395787"/>
              </a:xfrm>
              <a:custGeom>
                <a:rect b="b" l="l" r="r" t="t"/>
                <a:pathLst>
                  <a:path extrusionOk="0" h="4395787" w="4060507">
                    <a:moveTo>
                      <a:pt x="0" y="0"/>
                    </a:moveTo>
                    <a:cubicBezTo>
                      <a:pt x="753428" y="1095375"/>
                      <a:pt x="1844040" y="2176462"/>
                      <a:pt x="2902268" y="3226118"/>
                    </a:cubicBezTo>
                    <a:lnTo>
                      <a:pt x="3276600" y="3597593"/>
                    </a:lnTo>
                    <a:cubicBezTo>
                      <a:pt x="3569018" y="3889057"/>
                      <a:pt x="3830003" y="4151948"/>
                      <a:pt x="4060508" y="4395788"/>
                    </a:cubicBezTo>
                    <a:lnTo>
                      <a:pt x="4045268" y="4395788"/>
                    </a:lnTo>
                    <a:cubicBezTo>
                      <a:pt x="3815715" y="4152900"/>
                      <a:pt x="3556635" y="3891915"/>
                      <a:pt x="3265170" y="3602355"/>
                    </a:cubicBezTo>
                    <a:lnTo>
                      <a:pt x="2890838" y="3230880"/>
                    </a:lnTo>
                    <a:cubicBezTo>
                      <a:pt x="1838325" y="2185987"/>
                      <a:pt x="753428" y="1109662"/>
                      <a:pt x="0" y="20002"/>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39"/>
              <p:cNvSpPr/>
              <p:nvPr/>
            </p:nvSpPr>
            <p:spPr>
              <a:xfrm>
                <a:off x="3950175" y="793432"/>
                <a:ext cx="4330859" cy="5669280"/>
              </a:xfrm>
              <a:custGeom>
                <a:rect b="b" l="l" r="r" t="t"/>
                <a:pathLst>
                  <a:path extrusionOk="0" h="5669280" w="4330859">
                    <a:moveTo>
                      <a:pt x="4330860" y="0"/>
                    </a:moveTo>
                    <a:cubicBezTo>
                      <a:pt x="4135597" y="29528"/>
                      <a:pt x="3947955" y="61913"/>
                      <a:pt x="3766027" y="97155"/>
                    </a:cubicBezTo>
                    <a:cubicBezTo>
                      <a:pt x="2270602" y="381953"/>
                      <a:pt x="1145699" y="894398"/>
                      <a:pt x="597059" y="1539240"/>
                    </a:cubicBezTo>
                    <a:cubicBezTo>
                      <a:pt x="-17303" y="2264093"/>
                      <a:pt x="-28733" y="3158490"/>
                      <a:pt x="41752" y="3939540"/>
                    </a:cubicBezTo>
                    <a:cubicBezTo>
                      <a:pt x="56039" y="4098608"/>
                      <a:pt x="75089" y="4256723"/>
                      <a:pt x="93187" y="4410075"/>
                    </a:cubicBezTo>
                    <a:cubicBezTo>
                      <a:pt x="146527" y="4858703"/>
                      <a:pt x="197962" y="5289233"/>
                      <a:pt x="123667" y="5669280"/>
                    </a:cubicBezTo>
                    <a:lnTo>
                      <a:pt x="111284" y="5669280"/>
                    </a:lnTo>
                    <a:cubicBezTo>
                      <a:pt x="185579" y="5290185"/>
                      <a:pt x="134144" y="4859655"/>
                      <a:pt x="80804" y="4411028"/>
                    </a:cubicBezTo>
                    <a:cubicBezTo>
                      <a:pt x="62707" y="4257675"/>
                      <a:pt x="43657" y="4099560"/>
                      <a:pt x="29369" y="3940493"/>
                    </a:cubicBezTo>
                    <a:cubicBezTo>
                      <a:pt x="-41116" y="3159443"/>
                      <a:pt x="-29686" y="2262188"/>
                      <a:pt x="586582" y="1535430"/>
                    </a:cubicBezTo>
                    <a:cubicBezTo>
                      <a:pt x="1136174" y="887730"/>
                      <a:pt x="2264887" y="374333"/>
                      <a:pt x="3763169" y="88582"/>
                    </a:cubicBezTo>
                    <a:cubicBezTo>
                      <a:pt x="3928905" y="57150"/>
                      <a:pt x="4100355" y="27623"/>
                      <a:pt x="4276567" y="0"/>
                    </a:cubicBezTo>
                    <a:lnTo>
                      <a:pt x="433086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466" name="Shape 466"/>
        <p:cNvGrpSpPr/>
        <p:nvPr/>
      </p:nvGrpSpPr>
      <p:grpSpPr>
        <a:xfrm>
          <a:off x="0" y="0"/>
          <a:ext cx="0" cy="0"/>
          <a:chOff x="0" y="0"/>
          <a:chExt cx="0" cy="0"/>
        </a:xfrm>
      </p:grpSpPr>
      <p:sp>
        <p:nvSpPr>
          <p:cNvPr id="467" name="Google Shape;467;p40"/>
          <p:cNvSpPr txBox="1"/>
          <p:nvPr>
            <p:ph idx="1" type="subTitle"/>
          </p:nvPr>
        </p:nvSpPr>
        <p:spPr>
          <a:xfrm>
            <a:off x="8225931" y="1882375"/>
            <a:ext cx="3397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468" name="Google Shape;468;p40"/>
          <p:cNvSpPr txBox="1"/>
          <p:nvPr>
            <p:ph idx="2" type="subTitle"/>
          </p:nvPr>
        </p:nvSpPr>
        <p:spPr>
          <a:xfrm>
            <a:off x="8225931" y="4102757"/>
            <a:ext cx="3397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469" name="Google Shape;469;p4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70" name="Google Shape;470;p40"/>
          <p:cNvSpPr txBox="1"/>
          <p:nvPr>
            <p:ph idx="3" type="body"/>
          </p:nvPr>
        </p:nvSpPr>
        <p:spPr>
          <a:xfrm>
            <a:off x="8225925" y="2318375"/>
            <a:ext cx="3397800" cy="1553400"/>
          </a:xfrm>
          <a:prstGeom prst="rect">
            <a:avLst/>
          </a:prstGeom>
          <a:noFill/>
          <a:ln>
            <a:noFill/>
          </a:ln>
        </p:spPr>
        <p:txBody>
          <a:bodyPr anchorCtr="0" anchor="t"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71" name="Google Shape;471;p40"/>
          <p:cNvSpPr txBox="1"/>
          <p:nvPr>
            <p:ph idx="4" type="body"/>
          </p:nvPr>
        </p:nvSpPr>
        <p:spPr>
          <a:xfrm>
            <a:off x="8225925" y="4506700"/>
            <a:ext cx="3397800" cy="1553400"/>
          </a:xfrm>
          <a:prstGeom prst="rect">
            <a:avLst/>
          </a:prstGeom>
          <a:noFill/>
          <a:ln>
            <a:noFill/>
          </a:ln>
        </p:spPr>
        <p:txBody>
          <a:bodyPr anchorCtr="0" anchor="t" bIns="121900" lIns="121900" spcFirstLastPara="1" rIns="121900" wrap="square" tIns="1219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72" name="Google Shape;472;p40"/>
          <p:cNvSpPr/>
          <p:nvPr/>
        </p:nvSpPr>
        <p:spPr>
          <a:xfrm>
            <a:off x="-952" y="0"/>
            <a:ext cx="12192953" cy="685800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473" name="Shape 473"/>
        <p:cNvGrpSpPr/>
        <p:nvPr/>
      </p:nvGrpSpPr>
      <p:grpSpPr>
        <a:xfrm>
          <a:off x="0" y="0"/>
          <a:ext cx="0" cy="0"/>
          <a:chOff x="0" y="0"/>
          <a:chExt cx="0" cy="0"/>
        </a:xfrm>
      </p:grpSpPr>
      <p:sp>
        <p:nvSpPr>
          <p:cNvPr id="474" name="Google Shape;474;p41"/>
          <p:cNvSpPr txBox="1"/>
          <p:nvPr>
            <p:ph idx="1" type="subTitle"/>
          </p:nvPr>
        </p:nvSpPr>
        <p:spPr>
          <a:xfrm>
            <a:off x="415600" y="2316000"/>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475" name="Google Shape;475;p41"/>
          <p:cNvSpPr txBox="1"/>
          <p:nvPr>
            <p:ph idx="2" type="subTitle"/>
          </p:nvPr>
        </p:nvSpPr>
        <p:spPr>
          <a:xfrm>
            <a:off x="2775377" y="2316000"/>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476" name="Google Shape;476;p41"/>
          <p:cNvSpPr txBox="1"/>
          <p:nvPr>
            <p:ph idx="3" type="subTitle"/>
          </p:nvPr>
        </p:nvSpPr>
        <p:spPr>
          <a:xfrm>
            <a:off x="5135153" y="2342500"/>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477" name="Google Shape;477;p41"/>
          <p:cNvSpPr txBox="1"/>
          <p:nvPr>
            <p:ph idx="4" type="subTitle"/>
          </p:nvPr>
        </p:nvSpPr>
        <p:spPr>
          <a:xfrm>
            <a:off x="7494930" y="2342500"/>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478" name="Google Shape;478;p41"/>
          <p:cNvSpPr txBox="1"/>
          <p:nvPr>
            <p:ph idx="5" type="subTitle"/>
          </p:nvPr>
        </p:nvSpPr>
        <p:spPr>
          <a:xfrm>
            <a:off x="9854707" y="2316000"/>
            <a:ext cx="1997700" cy="606900"/>
          </a:xfrm>
          <a:prstGeom prst="rect">
            <a:avLst/>
          </a:prstGeom>
          <a:noFill/>
          <a:ln>
            <a:noFill/>
          </a:ln>
        </p:spPr>
        <p:txBody>
          <a:bodyPr anchorCtr="0" anchor="t" bIns="121900" lIns="121900" spcFirstLastPara="1" rIns="121900" wrap="square" tIns="121900">
            <a:noAutofit/>
          </a:bodyPr>
          <a:lstStyle>
            <a:lvl1pPr lvl="0" algn="ctr">
              <a:lnSpc>
                <a:spcPct val="115000"/>
              </a:lnSpc>
              <a:spcBef>
                <a:spcPts val="0"/>
              </a:spcBef>
              <a:spcAft>
                <a:spcPts val="0"/>
              </a:spcAft>
              <a:buSzPts val="2200"/>
              <a:buNone/>
              <a:defRPr b="1" sz="2200"/>
            </a:lvl1pPr>
            <a:lvl2pPr lvl="1" algn="ctr">
              <a:lnSpc>
                <a:spcPct val="115000"/>
              </a:lnSpc>
              <a:spcBef>
                <a:spcPts val="2100"/>
              </a:spcBef>
              <a:spcAft>
                <a:spcPts val="0"/>
              </a:spcAft>
              <a:buSzPts val="2200"/>
              <a:buNone/>
              <a:defRPr b="1" sz="2200"/>
            </a:lvl2pPr>
            <a:lvl3pPr lvl="2" algn="ctr">
              <a:lnSpc>
                <a:spcPct val="115000"/>
              </a:lnSpc>
              <a:spcBef>
                <a:spcPts val="2100"/>
              </a:spcBef>
              <a:spcAft>
                <a:spcPts val="0"/>
              </a:spcAft>
              <a:buSzPts val="2200"/>
              <a:buNone/>
              <a:defRPr b="1" sz="2200"/>
            </a:lvl3pPr>
            <a:lvl4pPr lvl="3" algn="ctr">
              <a:lnSpc>
                <a:spcPct val="115000"/>
              </a:lnSpc>
              <a:spcBef>
                <a:spcPts val="2100"/>
              </a:spcBef>
              <a:spcAft>
                <a:spcPts val="0"/>
              </a:spcAft>
              <a:buSzPts val="2200"/>
              <a:buNone/>
              <a:defRPr b="1" sz="2200"/>
            </a:lvl4pPr>
            <a:lvl5pPr lvl="4" algn="ctr">
              <a:lnSpc>
                <a:spcPct val="115000"/>
              </a:lnSpc>
              <a:spcBef>
                <a:spcPts val="2100"/>
              </a:spcBef>
              <a:spcAft>
                <a:spcPts val="0"/>
              </a:spcAft>
              <a:buSzPts val="2200"/>
              <a:buNone/>
              <a:defRPr b="1" sz="2200"/>
            </a:lvl5pPr>
            <a:lvl6pPr lvl="5" algn="ctr">
              <a:lnSpc>
                <a:spcPct val="115000"/>
              </a:lnSpc>
              <a:spcBef>
                <a:spcPts val="2100"/>
              </a:spcBef>
              <a:spcAft>
                <a:spcPts val="0"/>
              </a:spcAft>
              <a:buSzPts val="2200"/>
              <a:buNone/>
              <a:defRPr b="1" sz="2200"/>
            </a:lvl6pPr>
            <a:lvl7pPr lvl="6" algn="ctr">
              <a:lnSpc>
                <a:spcPct val="115000"/>
              </a:lnSpc>
              <a:spcBef>
                <a:spcPts val="2100"/>
              </a:spcBef>
              <a:spcAft>
                <a:spcPts val="0"/>
              </a:spcAft>
              <a:buSzPts val="2200"/>
              <a:buNone/>
              <a:defRPr b="1" sz="2200"/>
            </a:lvl7pPr>
            <a:lvl8pPr lvl="7" algn="ctr">
              <a:lnSpc>
                <a:spcPct val="115000"/>
              </a:lnSpc>
              <a:spcBef>
                <a:spcPts val="2100"/>
              </a:spcBef>
              <a:spcAft>
                <a:spcPts val="0"/>
              </a:spcAft>
              <a:buSzPts val="2200"/>
              <a:buNone/>
              <a:defRPr b="1" sz="2200"/>
            </a:lvl8pPr>
            <a:lvl9pPr lvl="8" algn="ctr">
              <a:lnSpc>
                <a:spcPct val="115000"/>
              </a:lnSpc>
              <a:spcBef>
                <a:spcPts val="2100"/>
              </a:spcBef>
              <a:spcAft>
                <a:spcPts val="2100"/>
              </a:spcAft>
              <a:buSzPts val="2200"/>
              <a:buNone/>
              <a:defRPr b="1" sz="2200"/>
            </a:lvl9pPr>
          </a:lstStyle>
          <a:p/>
        </p:txBody>
      </p:sp>
      <p:sp>
        <p:nvSpPr>
          <p:cNvPr id="479" name="Google Shape;479;p41"/>
          <p:cNvSpPr txBox="1"/>
          <p:nvPr>
            <p:ph type="title"/>
          </p:nvPr>
        </p:nvSpPr>
        <p:spPr>
          <a:xfrm>
            <a:off x="415600" y="974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80" name="Google Shape;480;p41"/>
          <p:cNvSpPr txBox="1"/>
          <p:nvPr>
            <p:ph idx="6" type="body"/>
          </p:nvPr>
        </p:nvSpPr>
        <p:spPr>
          <a:xfrm>
            <a:off x="415600" y="3238625"/>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81" name="Google Shape;481;p41"/>
          <p:cNvSpPr txBox="1"/>
          <p:nvPr>
            <p:ph idx="7" type="body"/>
          </p:nvPr>
        </p:nvSpPr>
        <p:spPr>
          <a:xfrm>
            <a:off x="2775375" y="3238625"/>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82" name="Google Shape;482;p41"/>
          <p:cNvSpPr txBox="1"/>
          <p:nvPr>
            <p:ph idx="8" type="body"/>
          </p:nvPr>
        </p:nvSpPr>
        <p:spPr>
          <a:xfrm>
            <a:off x="5135150" y="3238625"/>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83" name="Google Shape;483;p41"/>
          <p:cNvSpPr txBox="1"/>
          <p:nvPr>
            <p:ph idx="9" type="body"/>
          </p:nvPr>
        </p:nvSpPr>
        <p:spPr>
          <a:xfrm>
            <a:off x="7494925" y="3238625"/>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84" name="Google Shape;484;p41"/>
          <p:cNvSpPr txBox="1"/>
          <p:nvPr>
            <p:ph idx="13" type="body"/>
          </p:nvPr>
        </p:nvSpPr>
        <p:spPr>
          <a:xfrm>
            <a:off x="9854700" y="3238625"/>
            <a:ext cx="1997700" cy="23301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85" name="Google Shape;485;p41"/>
          <p:cNvSpPr/>
          <p:nvPr/>
        </p:nvSpPr>
        <p:spPr>
          <a:xfrm>
            <a:off x="-952" y="0"/>
            <a:ext cx="12192953" cy="685800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486" name="Shape 486"/>
        <p:cNvGrpSpPr/>
        <p:nvPr/>
      </p:nvGrpSpPr>
      <p:grpSpPr>
        <a:xfrm>
          <a:off x="0" y="0"/>
          <a:ext cx="0" cy="0"/>
          <a:chOff x="0" y="0"/>
          <a:chExt cx="0" cy="0"/>
        </a:xfrm>
      </p:grpSpPr>
      <p:sp>
        <p:nvSpPr>
          <p:cNvPr id="487" name="Google Shape;487;p42"/>
          <p:cNvSpPr txBox="1"/>
          <p:nvPr>
            <p:ph type="title"/>
          </p:nvPr>
        </p:nvSpPr>
        <p:spPr>
          <a:xfrm>
            <a:off x="644200" y="974375"/>
            <a:ext cx="5581500" cy="763500"/>
          </a:xfrm>
          <a:prstGeom prst="rect">
            <a:avLst/>
          </a:prstGeom>
          <a:noFill/>
          <a:ln>
            <a:noFill/>
          </a:ln>
        </p:spPr>
        <p:txBody>
          <a:bodyPr anchorCtr="0" anchor="t" bIns="121900" lIns="121900" spcFirstLastPara="1" rIns="121900" wrap="square" tIns="121900">
            <a:noAutofit/>
          </a:bodyPr>
          <a:lstStyle>
            <a:lvl1pPr lvl="0" marR="0" algn="r">
              <a:lnSpc>
                <a:spcPct val="100000"/>
              </a:lnSpc>
              <a:spcBef>
                <a:spcPts val="0"/>
              </a:spcBef>
              <a:spcAft>
                <a:spcPts val="0"/>
              </a:spcAft>
              <a:buClr>
                <a:schemeClr val="dk1"/>
              </a:buClr>
              <a:buSzPts val="4000"/>
              <a:buFont typeface="Aldrich"/>
              <a:buNone/>
              <a:defRPr/>
            </a:lvl1pPr>
            <a:lvl2pPr lvl="1"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88" name="Google Shape;488;p42"/>
          <p:cNvSpPr txBox="1"/>
          <p:nvPr>
            <p:ph idx="1" type="body"/>
          </p:nvPr>
        </p:nvSpPr>
        <p:spPr>
          <a:xfrm>
            <a:off x="644050" y="2097700"/>
            <a:ext cx="5581500" cy="3565800"/>
          </a:xfrm>
          <a:prstGeom prst="rect">
            <a:avLst/>
          </a:prstGeom>
          <a:noFill/>
          <a:ln>
            <a:noFill/>
          </a:ln>
        </p:spPr>
        <p:txBody>
          <a:bodyPr anchorCtr="0" anchor="t" bIns="121900" lIns="121900" spcFirstLastPara="1" rIns="121900" wrap="square" tIns="121900">
            <a:noAutofit/>
          </a:bodyPr>
          <a:lstStyle>
            <a:lvl1pPr indent="-349250" lvl="0" marL="457200" algn="r">
              <a:lnSpc>
                <a:spcPct val="115000"/>
              </a:lnSpc>
              <a:spcBef>
                <a:spcPts val="0"/>
              </a:spcBef>
              <a:spcAft>
                <a:spcPts val="0"/>
              </a:spcAft>
              <a:buSzPts val="1900"/>
              <a:buChar char="●"/>
              <a:defRPr/>
            </a:lvl1pPr>
            <a:lvl2pPr indent="-349250" lvl="1" marL="914400" algn="r">
              <a:lnSpc>
                <a:spcPct val="115000"/>
              </a:lnSpc>
              <a:spcBef>
                <a:spcPts val="2100"/>
              </a:spcBef>
              <a:spcAft>
                <a:spcPts val="0"/>
              </a:spcAft>
              <a:buSzPts val="1900"/>
              <a:buChar char="○"/>
              <a:defRPr/>
            </a:lvl2pPr>
            <a:lvl3pPr indent="-349250" lvl="2" marL="1371600" algn="r">
              <a:lnSpc>
                <a:spcPct val="115000"/>
              </a:lnSpc>
              <a:spcBef>
                <a:spcPts val="2100"/>
              </a:spcBef>
              <a:spcAft>
                <a:spcPts val="0"/>
              </a:spcAft>
              <a:buSzPts val="1900"/>
              <a:buChar char="■"/>
              <a:defRPr/>
            </a:lvl3pPr>
            <a:lvl4pPr indent="-349250" lvl="3" marL="1828800" algn="r">
              <a:lnSpc>
                <a:spcPct val="115000"/>
              </a:lnSpc>
              <a:spcBef>
                <a:spcPts val="2100"/>
              </a:spcBef>
              <a:spcAft>
                <a:spcPts val="0"/>
              </a:spcAft>
              <a:buSzPts val="1900"/>
              <a:buChar char="●"/>
              <a:defRPr/>
            </a:lvl4pPr>
            <a:lvl5pPr indent="-349250" lvl="4" marL="2286000" algn="r">
              <a:lnSpc>
                <a:spcPct val="115000"/>
              </a:lnSpc>
              <a:spcBef>
                <a:spcPts val="2100"/>
              </a:spcBef>
              <a:spcAft>
                <a:spcPts val="0"/>
              </a:spcAft>
              <a:buSzPts val="1900"/>
              <a:buChar char="○"/>
              <a:defRPr/>
            </a:lvl5pPr>
            <a:lvl6pPr indent="-349250" lvl="5" marL="2743200" algn="r">
              <a:lnSpc>
                <a:spcPct val="115000"/>
              </a:lnSpc>
              <a:spcBef>
                <a:spcPts val="2100"/>
              </a:spcBef>
              <a:spcAft>
                <a:spcPts val="0"/>
              </a:spcAft>
              <a:buSzPts val="1900"/>
              <a:buChar char="■"/>
              <a:defRPr/>
            </a:lvl6pPr>
            <a:lvl7pPr indent="-349250" lvl="6" marL="3200400" algn="r">
              <a:lnSpc>
                <a:spcPct val="115000"/>
              </a:lnSpc>
              <a:spcBef>
                <a:spcPts val="2100"/>
              </a:spcBef>
              <a:spcAft>
                <a:spcPts val="0"/>
              </a:spcAft>
              <a:buSzPts val="1900"/>
              <a:buChar char="●"/>
              <a:defRPr/>
            </a:lvl7pPr>
            <a:lvl8pPr indent="-349250" lvl="7" marL="3657600" algn="r">
              <a:lnSpc>
                <a:spcPct val="115000"/>
              </a:lnSpc>
              <a:spcBef>
                <a:spcPts val="2100"/>
              </a:spcBef>
              <a:spcAft>
                <a:spcPts val="0"/>
              </a:spcAft>
              <a:buSzPts val="1900"/>
              <a:buChar char="○"/>
              <a:defRPr/>
            </a:lvl8pPr>
            <a:lvl9pPr indent="-349250" lvl="8" marL="4114800" algn="r">
              <a:lnSpc>
                <a:spcPct val="115000"/>
              </a:lnSpc>
              <a:spcBef>
                <a:spcPts val="2100"/>
              </a:spcBef>
              <a:spcAft>
                <a:spcPts val="2100"/>
              </a:spcAft>
              <a:buSzPts val="1900"/>
              <a:buChar char="■"/>
              <a:defRPr/>
            </a:lvl9pPr>
          </a:lstStyle>
          <a:p/>
        </p:txBody>
      </p:sp>
      <p:sp>
        <p:nvSpPr>
          <p:cNvPr id="489" name="Google Shape;489;p42"/>
          <p:cNvSpPr/>
          <p:nvPr/>
        </p:nvSpPr>
        <p:spPr>
          <a:xfrm flipH="1" rot="5400000">
            <a:off x="-1495017" y="1491582"/>
            <a:ext cx="6828054" cy="384048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490" name="Shape 490"/>
        <p:cNvGrpSpPr/>
        <p:nvPr/>
      </p:nvGrpSpPr>
      <p:grpSpPr>
        <a:xfrm>
          <a:off x="0" y="0"/>
          <a:ext cx="0" cy="0"/>
          <a:chOff x="0" y="0"/>
          <a:chExt cx="0" cy="0"/>
        </a:xfrm>
      </p:grpSpPr>
      <p:sp>
        <p:nvSpPr>
          <p:cNvPr id="491" name="Google Shape;491;p44"/>
          <p:cNvSpPr txBox="1"/>
          <p:nvPr>
            <p:ph idx="1" type="subTitle"/>
          </p:nvPr>
        </p:nvSpPr>
        <p:spPr>
          <a:xfrm>
            <a:off x="6130600" y="2516825"/>
            <a:ext cx="55815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492" name="Google Shape;492;p44"/>
          <p:cNvSpPr txBox="1"/>
          <p:nvPr>
            <p:ph type="title"/>
          </p:nvPr>
        </p:nvSpPr>
        <p:spPr>
          <a:xfrm>
            <a:off x="6130600" y="974375"/>
            <a:ext cx="55815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7000"/>
              <a:buFont typeface="Aldrich"/>
              <a:buNone/>
              <a:defRPr sz="7000"/>
            </a:lvl1pPr>
            <a:lvl2pPr lvl="1"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493" name="Google Shape;493;p44"/>
          <p:cNvSpPr txBox="1"/>
          <p:nvPr>
            <p:ph idx="2" type="body"/>
          </p:nvPr>
        </p:nvSpPr>
        <p:spPr>
          <a:xfrm>
            <a:off x="6130650" y="3381625"/>
            <a:ext cx="5581500" cy="1341600"/>
          </a:xfrm>
          <a:prstGeom prst="rect">
            <a:avLst/>
          </a:prstGeom>
          <a:noFill/>
          <a:ln>
            <a:noFill/>
          </a:ln>
        </p:spPr>
        <p:txBody>
          <a:bodyPr anchorCtr="0" anchor="t" bIns="121900" lIns="121900" spcFirstLastPara="1" rIns="121900" wrap="square" tIns="121900">
            <a:noAutofit/>
          </a:bodyPr>
          <a:lstStyle>
            <a:lvl1pPr indent="-349250" lvl="0" marL="457200" algn="l">
              <a:lnSpc>
                <a:spcPct val="100000"/>
              </a:lnSpc>
              <a:spcBef>
                <a:spcPts val="0"/>
              </a:spcBef>
              <a:spcAft>
                <a:spcPts val="0"/>
              </a:spcAft>
              <a:buSzPts val="1900"/>
              <a:buChar char="●"/>
              <a:defRPr/>
            </a:lvl1pPr>
            <a:lvl2pPr indent="-349250" lvl="1" marL="914400" algn="l">
              <a:lnSpc>
                <a:spcPct val="100000"/>
              </a:lnSpc>
              <a:spcBef>
                <a:spcPts val="0"/>
              </a:spcBef>
              <a:spcAft>
                <a:spcPts val="0"/>
              </a:spcAft>
              <a:buSzPts val="1900"/>
              <a:buChar char="○"/>
              <a:defRPr/>
            </a:lvl2pPr>
            <a:lvl3pPr indent="-349250" lvl="2" marL="1371600" algn="l">
              <a:lnSpc>
                <a:spcPct val="100000"/>
              </a:lnSpc>
              <a:spcBef>
                <a:spcPts val="0"/>
              </a:spcBef>
              <a:spcAft>
                <a:spcPts val="0"/>
              </a:spcAft>
              <a:buSzPts val="1900"/>
              <a:buChar char="■"/>
              <a:defRPr/>
            </a:lvl3pPr>
            <a:lvl4pPr indent="-349250" lvl="3" marL="1828800" algn="l">
              <a:lnSpc>
                <a:spcPct val="100000"/>
              </a:lnSpc>
              <a:spcBef>
                <a:spcPts val="0"/>
              </a:spcBef>
              <a:spcAft>
                <a:spcPts val="0"/>
              </a:spcAft>
              <a:buSzPts val="1900"/>
              <a:buChar char="●"/>
              <a:defRPr/>
            </a:lvl4pPr>
            <a:lvl5pPr indent="-349250" lvl="4" marL="2286000" algn="l">
              <a:lnSpc>
                <a:spcPct val="100000"/>
              </a:lnSpc>
              <a:spcBef>
                <a:spcPts val="0"/>
              </a:spcBef>
              <a:spcAft>
                <a:spcPts val="0"/>
              </a:spcAft>
              <a:buSzPts val="1900"/>
              <a:buChar char="○"/>
              <a:defRPr/>
            </a:lvl5pPr>
            <a:lvl6pPr indent="-349250" lvl="5" marL="2743200" algn="l">
              <a:lnSpc>
                <a:spcPct val="100000"/>
              </a:lnSpc>
              <a:spcBef>
                <a:spcPts val="0"/>
              </a:spcBef>
              <a:spcAft>
                <a:spcPts val="0"/>
              </a:spcAft>
              <a:buSzPts val="1900"/>
              <a:buChar char="■"/>
              <a:defRPr/>
            </a:lvl6pPr>
            <a:lvl7pPr indent="-349250" lvl="6" marL="3200400" algn="l">
              <a:lnSpc>
                <a:spcPct val="100000"/>
              </a:lnSpc>
              <a:spcBef>
                <a:spcPts val="0"/>
              </a:spcBef>
              <a:spcAft>
                <a:spcPts val="0"/>
              </a:spcAft>
              <a:buSzPts val="1900"/>
              <a:buChar char="●"/>
              <a:defRPr/>
            </a:lvl7pPr>
            <a:lvl8pPr indent="-349250" lvl="7" marL="3657600" algn="l">
              <a:lnSpc>
                <a:spcPct val="100000"/>
              </a:lnSpc>
              <a:spcBef>
                <a:spcPts val="0"/>
              </a:spcBef>
              <a:spcAft>
                <a:spcPts val="0"/>
              </a:spcAft>
              <a:buSzPts val="1900"/>
              <a:buChar char="○"/>
              <a:defRPr/>
            </a:lvl8pPr>
            <a:lvl9pPr indent="-349250" lvl="8" marL="4114800" algn="l">
              <a:lnSpc>
                <a:spcPct val="100000"/>
              </a:lnSpc>
              <a:spcBef>
                <a:spcPts val="0"/>
              </a:spcBef>
              <a:spcAft>
                <a:spcPts val="0"/>
              </a:spcAft>
              <a:buSzPts val="1900"/>
              <a:buChar char="■"/>
              <a:defRPr/>
            </a:lvl9pPr>
          </a:lstStyle>
          <a:p/>
        </p:txBody>
      </p:sp>
      <p:sp>
        <p:nvSpPr>
          <p:cNvPr id="494" name="Google Shape;494;p44"/>
          <p:cNvSpPr/>
          <p:nvPr/>
        </p:nvSpPr>
        <p:spPr>
          <a:xfrm flipH="1">
            <a:off x="-6" y="-6"/>
            <a:ext cx="12192953" cy="685800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495" name="Shape 495"/>
        <p:cNvGrpSpPr/>
        <p:nvPr/>
      </p:nvGrpSpPr>
      <p:grpSpPr>
        <a:xfrm>
          <a:off x="0" y="0"/>
          <a:ext cx="0" cy="0"/>
          <a:chOff x="0" y="0"/>
          <a:chExt cx="0" cy="0"/>
        </a:xfrm>
      </p:grpSpPr>
      <p:sp>
        <p:nvSpPr>
          <p:cNvPr id="496" name="Google Shape;496;p45"/>
          <p:cNvSpPr txBox="1"/>
          <p:nvPr>
            <p:ph type="title"/>
          </p:nvPr>
        </p:nvSpPr>
        <p:spPr>
          <a:xfrm>
            <a:off x="415650" y="421105"/>
            <a:ext cx="11360700" cy="12306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6000"/>
              <a:buNone/>
              <a:defRPr/>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76" name="Shape 76"/>
        <p:cNvGrpSpPr/>
        <p:nvPr/>
      </p:nvGrpSpPr>
      <p:grpSpPr>
        <a:xfrm>
          <a:off x="0" y="0"/>
          <a:ext cx="0" cy="0"/>
          <a:chOff x="0" y="0"/>
          <a:chExt cx="0" cy="0"/>
        </a:xfrm>
      </p:grpSpPr>
      <p:sp>
        <p:nvSpPr>
          <p:cNvPr id="77" name="Google Shape;77;p29"/>
          <p:cNvSpPr txBox="1"/>
          <p:nvPr>
            <p:ph type="title"/>
          </p:nvPr>
        </p:nvSpPr>
        <p:spPr>
          <a:xfrm>
            <a:off x="415600" y="10505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78" name="Google Shape;78;p29"/>
          <p:cNvSpPr txBox="1"/>
          <p:nvPr>
            <p:ph idx="1" type="body"/>
          </p:nvPr>
        </p:nvSpPr>
        <p:spPr>
          <a:xfrm>
            <a:off x="2657025" y="3153925"/>
            <a:ext cx="8955600" cy="28833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grpSp>
        <p:nvGrpSpPr>
          <p:cNvPr id="79" name="Google Shape;79;p29"/>
          <p:cNvGrpSpPr/>
          <p:nvPr/>
        </p:nvGrpSpPr>
        <p:grpSpPr>
          <a:xfrm flipH="1">
            <a:off x="20139" y="24298"/>
            <a:ext cx="12151611" cy="6809392"/>
            <a:chOff x="2084069" y="791527"/>
            <a:chExt cx="8002905" cy="5671185"/>
          </a:xfrm>
        </p:grpSpPr>
        <p:grpSp>
          <p:nvGrpSpPr>
            <p:cNvPr id="80" name="Google Shape;80;p29"/>
            <p:cNvGrpSpPr/>
            <p:nvPr/>
          </p:nvGrpSpPr>
          <p:grpSpPr>
            <a:xfrm>
              <a:off x="2097404" y="791527"/>
              <a:ext cx="3553777" cy="5659755"/>
              <a:chOff x="2097404" y="791527"/>
              <a:chExt cx="3553777" cy="5659755"/>
            </a:xfrm>
          </p:grpSpPr>
          <p:sp>
            <p:nvSpPr>
              <p:cNvPr id="81" name="Google Shape;81;p29"/>
              <p:cNvSpPr/>
              <p:nvPr/>
            </p:nvSpPr>
            <p:spPr>
              <a:xfrm>
                <a:off x="2099309" y="2951797"/>
                <a:ext cx="1691640" cy="3499484"/>
              </a:xfrm>
              <a:custGeom>
                <a:rect b="b" l="l" r="r" t="t"/>
                <a:pathLst>
                  <a:path extrusionOk="0" h="3499484" w="1691640">
                    <a:moveTo>
                      <a:pt x="0" y="11430"/>
                    </a:moveTo>
                    <a:cubicBezTo>
                      <a:pt x="723900" y="470535"/>
                      <a:pt x="1180148" y="1108710"/>
                      <a:pt x="1393508" y="1963103"/>
                    </a:cubicBezTo>
                    <a:cubicBezTo>
                      <a:pt x="1460183" y="2228850"/>
                      <a:pt x="1500188" y="2493645"/>
                      <a:pt x="1539240" y="2748915"/>
                    </a:cubicBezTo>
                    <a:cubicBezTo>
                      <a:pt x="1579245" y="3008948"/>
                      <a:pt x="1617345" y="3260408"/>
                      <a:pt x="1680210" y="3499485"/>
                    </a:cubicBezTo>
                    <a:lnTo>
                      <a:pt x="1691640" y="3499485"/>
                    </a:lnTo>
                    <a:cubicBezTo>
                      <a:pt x="1628775" y="3260408"/>
                      <a:pt x="1589723" y="3007995"/>
                      <a:pt x="1550670" y="2747963"/>
                    </a:cubicBezTo>
                    <a:cubicBezTo>
                      <a:pt x="1511618" y="2492692"/>
                      <a:pt x="1471613" y="2227898"/>
                      <a:pt x="1404938" y="1962150"/>
                    </a:cubicBezTo>
                    <a:cubicBezTo>
                      <a:pt x="1190625" y="1102043"/>
                      <a:pt x="730568" y="460058"/>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29"/>
              <p:cNvSpPr/>
              <p:nvPr/>
            </p:nvSpPr>
            <p:spPr>
              <a:xfrm>
                <a:off x="2099309" y="2794634"/>
                <a:ext cx="1383030" cy="3656647"/>
              </a:xfrm>
              <a:custGeom>
                <a:rect b="b" l="l" r="r" t="t"/>
                <a:pathLst>
                  <a:path extrusionOk="0" h="3656647" w="1383030">
                    <a:moveTo>
                      <a:pt x="0" y="11430"/>
                    </a:moveTo>
                    <a:cubicBezTo>
                      <a:pt x="32385" y="34290"/>
                      <a:pt x="62865" y="56197"/>
                      <a:pt x="93345" y="80010"/>
                    </a:cubicBezTo>
                    <a:cubicBezTo>
                      <a:pt x="750570" y="581025"/>
                      <a:pt x="1113473" y="1255395"/>
                      <a:pt x="1235393" y="2204085"/>
                    </a:cubicBezTo>
                    <a:cubicBezTo>
                      <a:pt x="1263968" y="2429828"/>
                      <a:pt x="1278255" y="2653665"/>
                      <a:pt x="1292543" y="2869883"/>
                    </a:cubicBezTo>
                    <a:cubicBezTo>
                      <a:pt x="1309688" y="3142298"/>
                      <a:pt x="1326833" y="3406140"/>
                      <a:pt x="1371600" y="3656648"/>
                    </a:cubicBezTo>
                    <a:lnTo>
                      <a:pt x="1383030" y="3656648"/>
                    </a:lnTo>
                    <a:cubicBezTo>
                      <a:pt x="1338263" y="3407092"/>
                      <a:pt x="1321118" y="3142298"/>
                      <a:pt x="1303973" y="2869883"/>
                    </a:cubicBezTo>
                    <a:cubicBezTo>
                      <a:pt x="1290638" y="2653665"/>
                      <a:pt x="1276350" y="2429828"/>
                      <a:pt x="1246823" y="2203133"/>
                    </a:cubicBezTo>
                    <a:cubicBezTo>
                      <a:pt x="1124903" y="1253490"/>
                      <a:pt x="761048" y="577215"/>
                      <a:pt x="101918" y="74295"/>
                    </a:cubicBezTo>
                    <a:cubicBezTo>
                      <a:pt x="69533" y="49530"/>
                      <a:pt x="35243" y="24765"/>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29"/>
              <p:cNvSpPr/>
              <p:nvPr/>
            </p:nvSpPr>
            <p:spPr>
              <a:xfrm>
                <a:off x="2098356" y="2591752"/>
                <a:ext cx="1102042" cy="3858577"/>
              </a:xfrm>
              <a:custGeom>
                <a:rect b="b" l="l" r="r" t="t"/>
                <a:pathLst>
                  <a:path extrusionOk="0" h="3858577" w="1102042">
                    <a:moveTo>
                      <a:pt x="953" y="12382"/>
                    </a:moveTo>
                    <a:cubicBezTo>
                      <a:pt x="92393" y="80963"/>
                      <a:pt x="177165" y="152400"/>
                      <a:pt x="252413" y="224790"/>
                    </a:cubicBezTo>
                    <a:cubicBezTo>
                      <a:pt x="972503" y="917257"/>
                      <a:pt x="1077278" y="1797367"/>
                      <a:pt x="1088708" y="2486978"/>
                    </a:cubicBezTo>
                    <a:cubicBezTo>
                      <a:pt x="1091565" y="2678430"/>
                      <a:pt x="1086803" y="2867978"/>
                      <a:pt x="1082040" y="3051810"/>
                    </a:cubicBezTo>
                    <a:cubicBezTo>
                      <a:pt x="1074420" y="3330892"/>
                      <a:pt x="1067753" y="3602355"/>
                      <a:pt x="1090613" y="3858578"/>
                    </a:cubicBezTo>
                    <a:lnTo>
                      <a:pt x="1102043" y="3858578"/>
                    </a:lnTo>
                    <a:cubicBezTo>
                      <a:pt x="1079183" y="3602355"/>
                      <a:pt x="1085850" y="3330892"/>
                      <a:pt x="1093470" y="3051810"/>
                    </a:cubicBezTo>
                    <a:cubicBezTo>
                      <a:pt x="1098233" y="2867978"/>
                      <a:pt x="1102995" y="2678430"/>
                      <a:pt x="1100138" y="2486978"/>
                    </a:cubicBezTo>
                    <a:cubicBezTo>
                      <a:pt x="1088708" y="1795463"/>
                      <a:pt x="982980" y="913447"/>
                      <a:pt x="260985" y="219075"/>
                    </a:cubicBezTo>
                    <a:cubicBezTo>
                      <a:pt x="182880" y="143827"/>
                      <a:pt x="95250" y="70485"/>
                      <a:pt x="0" y="0"/>
                    </a:cubicBezTo>
                    <a:lnTo>
                      <a:pt x="0" y="12382"/>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29"/>
              <p:cNvSpPr/>
              <p:nvPr/>
            </p:nvSpPr>
            <p:spPr>
              <a:xfrm>
                <a:off x="2099309" y="2342197"/>
                <a:ext cx="991252" cy="4109084"/>
              </a:xfrm>
              <a:custGeom>
                <a:rect b="b" l="l" r="r" t="t"/>
                <a:pathLst>
                  <a:path extrusionOk="0" h="4109084" w="991252">
                    <a:moveTo>
                      <a:pt x="0" y="12383"/>
                    </a:moveTo>
                    <a:cubicBezTo>
                      <a:pt x="164783" y="140018"/>
                      <a:pt x="305753" y="274320"/>
                      <a:pt x="420053" y="415290"/>
                    </a:cubicBezTo>
                    <a:cubicBezTo>
                      <a:pt x="1007745" y="1140143"/>
                      <a:pt x="1018223" y="2034540"/>
                      <a:pt x="951548" y="2815590"/>
                    </a:cubicBezTo>
                    <a:cubicBezTo>
                      <a:pt x="938213" y="2974658"/>
                      <a:pt x="920115" y="3132773"/>
                      <a:pt x="902018" y="3286125"/>
                    </a:cubicBezTo>
                    <a:cubicBezTo>
                      <a:pt x="869633" y="3570923"/>
                      <a:pt x="838200" y="3848100"/>
                      <a:pt x="837248" y="4109085"/>
                    </a:cubicBezTo>
                    <a:lnTo>
                      <a:pt x="848678" y="4109085"/>
                    </a:lnTo>
                    <a:cubicBezTo>
                      <a:pt x="849630" y="3848100"/>
                      <a:pt x="881063" y="3570923"/>
                      <a:pt x="913448" y="3286125"/>
                    </a:cubicBezTo>
                    <a:cubicBezTo>
                      <a:pt x="930593" y="3132773"/>
                      <a:pt x="948690" y="2974658"/>
                      <a:pt x="962978" y="2815590"/>
                    </a:cubicBezTo>
                    <a:cubicBezTo>
                      <a:pt x="1030605" y="2034540"/>
                      <a:pt x="1020128" y="1137285"/>
                      <a:pt x="430530" y="410528"/>
                    </a:cubicBezTo>
                    <a:cubicBezTo>
                      <a:pt x="313373" y="266700"/>
                      <a:pt x="169545" y="129540"/>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29"/>
              <p:cNvSpPr/>
              <p:nvPr/>
            </p:nvSpPr>
            <p:spPr>
              <a:xfrm>
                <a:off x="2097404" y="2052637"/>
                <a:ext cx="962652" cy="4397692"/>
              </a:xfrm>
              <a:custGeom>
                <a:rect b="b" l="l" r="r" t="t"/>
                <a:pathLst>
                  <a:path extrusionOk="0" h="4397692" w="962652">
                    <a:moveTo>
                      <a:pt x="1905" y="12383"/>
                    </a:moveTo>
                    <a:cubicBezTo>
                      <a:pt x="259080" y="207645"/>
                      <a:pt x="459105" y="419100"/>
                      <a:pt x="599123" y="644843"/>
                    </a:cubicBezTo>
                    <a:cubicBezTo>
                      <a:pt x="813435" y="991553"/>
                      <a:pt x="927735" y="1390650"/>
                      <a:pt x="948690" y="1863090"/>
                    </a:cubicBezTo>
                    <a:cubicBezTo>
                      <a:pt x="968693" y="2321243"/>
                      <a:pt x="899160" y="2786063"/>
                      <a:pt x="827723" y="3179445"/>
                    </a:cubicBezTo>
                    <a:cubicBezTo>
                      <a:pt x="803910" y="3312795"/>
                      <a:pt x="777240" y="3445193"/>
                      <a:pt x="751523" y="3573780"/>
                    </a:cubicBezTo>
                    <a:cubicBezTo>
                      <a:pt x="693420" y="3866198"/>
                      <a:pt x="638175" y="4141470"/>
                      <a:pt x="613410" y="4397693"/>
                    </a:cubicBezTo>
                    <a:lnTo>
                      <a:pt x="624840" y="4397693"/>
                    </a:lnTo>
                    <a:cubicBezTo>
                      <a:pt x="649605" y="4141470"/>
                      <a:pt x="704850" y="3866198"/>
                      <a:pt x="762000" y="3574733"/>
                    </a:cubicBezTo>
                    <a:cubicBezTo>
                      <a:pt x="787718" y="3446145"/>
                      <a:pt x="813435" y="3313748"/>
                      <a:pt x="838200" y="3180398"/>
                    </a:cubicBezTo>
                    <a:cubicBezTo>
                      <a:pt x="909638" y="2786063"/>
                      <a:pt x="979170" y="2322195"/>
                      <a:pt x="959168" y="1863090"/>
                    </a:cubicBezTo>
                    <a:cubicBezTo>
                      <a:pt x="938213" y="1388745"/>
                      <a:pt x="823913" y="989647"/>
                      <a:pt x="608648" y="641033"/>
                    </a:cubicBezTo>
                    <a:cubicBezTo>
                      <a:pt x="466725" y="412433"/>
                      <a:pt x="262890" y="197167"/>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29"/>
              <p:cNvSpPr/>
              <p:nvPr/>
            </p:nvSpPr>
            <p:spPr>
              <a:xfrm>
                <a:off x="2099309" y="1732597"/>
                <a:ext cx="996200" cy="4718684"/>
              </a:xfrm>
              <a:custGeom>
                <a:rect b="b" l="l" r="r" t="t"/>
                <a:pathLst>
                  <a:path extrusionOk="0" h="4718684" w="996200">
                    <a:moveTo>
                      <a:pt x="0" y="12383"/>
                    </a:moveTo>
                    <a:cubicBezTo>
                      <a:pt x="363855" y="277178"/>
                      <a:pt x="629603" y="579120"/>
                      <a:pt x="779145" y="906780"/>
                    </a:cubicBezTo>
                    <a:cubicBezTo>
                      <a:pt x="1151573" y="1729740"/>
                      <a:pt x="948690" y="2675573"/>
                      <a:pt x="708660" y="3573780"/>
                    </a:cubicBezTo>
                    <a:lnTo>
                      <a:pt x="617220" y="3904298"/>
                    </a:lnTo>
                    <a:cubicBezTo>
                      <a:pt x="536258" y="4192905"/>
                      <a:pt x="460058" y="4464368"/>
                      <a:pt x="413385" y="4718685"/>
                    </a:cubicBezTo>
                    <a:lnTo>
                      <a:pt x="424815" y="4718685"/>
                    </a:lnTo>
                    <a:cubicBezTo>
                      <a:pt x="471488" y="4465320"/>
                      <a:pt x="547688" y="4193858"/>
                      <a:pt x="628650" y="3906203"/>
                    </a:cubicBezTo>
                    <a:lnTo>
                      <a:pt x="720090" y="3575685"/>
                    </a:lnTo>
                    <a:cubicBezTo>
                      <a:pt x="960120" y="2676525"/>
                      <a:pt x="1163955" y="1729740"/>
                      <a:pt x="790575" y="904875"/>
                    </a:cubicBezTo>
                    <a:cubicBezTo>
                      <a:pt x="639128" y="573405"/>
                      <a:pt x="368618" y="267653"/>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29"/>
              <p:cNvSpPr/>
              <p:nvPr/>
            </p:nvSpPr>
            <p:spPr>
              <a:xfrm>
                <a:off x="2099309" y="1394460"/>
                <a:ext cx="1077267" cy="5056822"/>
              </a:xfrm>
              <a:custGeom>
                <a:rect b="b" l="l" r="r" t="t"/>
                <a:pathLst>
                  <a:path extrusionOk="0" h="5056822" w="1077267">
                    <a:moveTo>
                      <a:pt x="0" y="11430"/>
                    </a:moveTo>
                    <a:cubicBezTo>
                      <a:pt x="53340" y="47625"/>
                      <a:pt x="105728" y="84773"/>
                      <a:pt x="155258" y="122873"/>
                    </a:cubicBezTo>
                    <a:cubicBezTo>
                      <a:pt x="562928" y="432435"/>
                      <a:pt x="842010" y="800100"/>
                      <a:pt x="962025" y="1186815"/>
                    </a:cubicBezTo>
                    <a:cubicBezTo>
                      <a:pt x="1226820" y="2039303"/>
                      <a:pt x="941070" y="2995613"/>
                      <a:pt x="598170" y="3981450"/>
                    </a:cubicBezTo>
                    <a:cubicBezTo>
                      <a:pt x="598170" y="3981450"/>
                      <a:pt x="500063" y="4259580"/>
                      <a:pt x="500063" y="4259580"/>
                    </a:cubicBezTo>
                    <a:cubicBezTo>
                      <a:pt x="400050" y="4541520"/>
                      <a:pt x="304800" y="4808220"/>
                      <a:pt x="238125" y="5056823"/>
                    </a:cubicBezTo>
                    <a:lnTo>
                      <a:pt x="249555" y="5056823"/>
                    </a:lnTo>
                    <a:cubicBezTo>
                      <a:pt x="317183" y="4808220"/>
                      <a:pt x="411480" y="4543425"/>
                      <a:pt x="511493" y="4261485"/>
                    </a:cubicBezTo>
                    <a:lnTo>
                      <a:pt x="609600" y="3983355"/>
                    </a:lnTo>
                    <a:cubicBezTo>
                      <a:pt x="952500" y="2996565"/>
                      <a:pt x="1238250" y="2039303"/>
                      <a:pt x="973455" y="1184910"/>
                    </a:cubicBezTo>
                    <a:cubicBezTo>
                      <a:pt x="852488" y="797243"/>
                      <a:pt x="572453" y="427673"/>
                      <a:pt x="163830" y="117157"/>
                    </a:cubicBezTo>
                    <a:cubicBezTo>
                      <a:pt x="111443" y="77152"/>
                      <a:pt x="57150" y="38100"/>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29"/>
              <p:cNvSpPr/>
              <p:nvPr/>
            </p:nvSpPr>
            <p:spPr>
              <a:xfrm>
                <a:off x="2099309" y="1051560"/>
                <a:ext cx="1199173" cy="5399722"/>
              </a:xfrm>
              <a:custGeom>
                <a:rect b="b" l="l" r="r" t="t"/>
                <a:pathLst>
                  <a:path extrusionOk="0" h="5399722" w="1199173">
                    <a:moveTo>
                      <a:pt x="0" y="10477"/>
                    </a:moveTo>
                    <a:cubicBezTo>
                      <a:pt x="221933" y="144780"/>
                      <a:pt x="416243" y="295275"/>
                      <a:pt x="581025" y="461010"/>
                    </a:cubicBezTo>
                    <a:cubicBezTo>
                      <a:pt x="886778" y="767715"/>
                      <a:pt x="1077278" y="1108710"/>
                      <a:pt x="1146810" y="1473518"/>
                    </a:cubicBezTo>
                    <a:cubicBezTo>
                      <a:pt x="1223963" y="1886903"/>
                      <a:pt x="1189673" y="2354580"/>
                      <a:pt x="1042035" y="2905125"/>
                    </a:cubicBezTo>
                    <a:cubicBezTo>
                      <a:pt x="912495" y="3387090"/>
                      <a:pt x="710565" y="3883343"/>
                      <a:pt x="496253" y="4391978"/>
                    </a:cubicBezTo>
                    <a:lnTo>
                      <a:pt x="395288" y="4630103"/>
                    </a:lnTo>
                    <a:cubicBezTo>
                      <a:pt x="280035" y="4901565"/>
                      <a:pt x="170498" y="5158740"/>
                      <a:pt x="86678" y="5399723"/>
                    </a:cubicBezTo>
                    <a:lnTo>
                      <a:pt x="99060" y="5399723"/>
                    </a:lnTo>
                    <a:cubicBezTo>
                      <a:pt x="182880" y="5159693"/>
                      <a:pt x="292418" y="4903470"/>
                      <a:pt x="407670" y="4632008"/>
                    </a:cubicBezTo>
                    <a:lnTo>
                      <a:pt x="508635" y="4393883"/>
                    </a:lnTo>
                    <a:cubicBezTo>
                      <a:pt x="721995" y="3885247"/>
                      <a:pt x="924878" y="3388995"/>
                      <a:pt x="1054418" y="2906078"/>
                    </a:cubicBezTo>
                    <a:cubicBezTo>
                      <a:pt x="1202055" y="2355533"/>
                      <a:pt x="1236345" y="1886903"/>
                      <a:pt x="1159193" y="1472565"/>
                    </a:cubicBezTo>
                    <a:cubicBezTo>
                      <a:pt x="1089660" y="1105853"/>
                      <a:pt x="899160" y="763905"/>
                      <a:pt x="591503" y="456248"/>
                    </a:cubicBezTo>
                    <a:cubicBezTo>
                      <a:pt x="423863" y="288607"/>
                      <a:pt x="226695" y="136207"/>
                      <a:pt x="953" y="0"/>
                    </a:cubicBezTo>
                    <a:lnTo>
                      <a:pt x="953" y="10477"/>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29"/>
              <p:cNvSpPr/>
              <p:nvPr/>
            </p:nvSpPr>
            <p:spPr>
              <a:xfrm>
                <a:off x="2099309" y="793432"/>
                <a:ext cx="1347944" cy="5599747"/>
              </a:xfrm>
              <a:custGeom>
                <a:rect b="b" l="l" r="r" t="t"/>
                <a:pathLst>
                  <a:path extrusionOk="0" h="5599747" w="1347944">
                    <a:moveTo>
                      <a:pt x="0" y="5599748"/>
                    </a:moveTo>
                    <a:cubicBezTo>
                      <a:pt x="111443" y="5334000"/>
                      <a:pt x="247650" y="5055870"/>
                      <a:pt x="388620" y="4767263"/>
                    </a:cubicBezTo>
                    <a:lnTo>
                      <a:pt x="413385" y="4716780"/>
                    </a:lnTo>
                    <a:cubicBezTo>
                      <a:pt x="906780" y="3702368"/>
                      <a:pt x="1417320" y="2652713"/>
                      <a:pt x="1340168" y="1677353"/>
                    </a:cubicBezTo>
                    <a:cubicBezTo>
                      <a:pt x="1286828" y="1014413"/>
                      <a:pt x="858203" y="421958"/>
                      <a:pt x="130493" y="0"/>
                    </a:cubicBezTo>
                    <a:lnTo>
                      <a:pt x="112395" y="0"/>
                    </a:lnTo>
                    <a:cubicBezTo>
                      <a:pt x="844868" y="421005"/>
                      <a:pt x="1275398" y="1014413"/>
                      <a:pt x="1328738" y="1678305"/>
                    </a:cubicBezTo>
                    <a:cubicBezTo>
                      <a:pt x="1405890" y="2651760"/>
                      <a:pt x="895350" y="3700463"/>
                      <a:pt x="401955" y="4714875"/>
                    </a:cubicBezTo>
                    <a:lnTo>
                      <a:pt x="377190" y="4765358"/>
                    </a:lnTo>
                    <a:cubicBezTo>
                      <a:pt x="240983" y="5044440"/>
                      <a:pt x="109538" y="5313998"/>
                      <a:pt x="0" y="5572125"/>
                    </a:cubicBezTo>
                    <a:lnTo>
                      <a:pt x="0" y="559974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29"/>
              <p:cNvSpPr/>
              <p:nvPr/>
            </p:nvSpPr>
            <p:spPr>
              <a:xfrm>
                <a:off x="2099309" y="794385"/>
                <a:ext cx="1518459" cy="5381625"/>
              </a:xfrm>
              <a:custGeom>
                <a:rect b="b" l="l" r="r" t="t"/>
                <a:pathLst>
                  <a:path extrusionOk="0" h="5381625" w="1518459">
                    <a:moveTo>
                      <a:pt x="0" y="5381625"/>
                    </a:moveTo>
                    <a:cubicBezTo>
                      <a:pt x="97155" y="5194935"/>
                      <a:pt x="201930" y="5001578"/>
                      <a:pt x="310515" y="4805363"/>
                    </a:cubicBezTo>
                    <a:lnTo>
                      <a:pt x="352425" y="4728210"/>
                    </a:lnTo>
                    <a:cubicBezTo>
                      <a:pt x="918210" y="3693795"/>
                      <a:pt x="1503998" y="2625090"/>
                      <a:pt x="1518285" y="1626870"/>
                    </a:cubicBezTo>
                    <a:cubicBezTo>
                      <a:pt x="1526858" y="1004887"/>
                      <a:pt x="1220153" y="429578"/>
                      <a:pt x="652463" y="0"/>
                    </a:cubicBezTo>
                    <a:lnTo>
                      <a:pt x="636270" y="0"/>
                    </a:lnTo>
                    <a:cubicBezTo>
                      <a:pt x="1206818" y="428625"/>
                      <a:pt x="1515428" y="1003935"/>
                      <a:pt x="1506855" y="1626870"/>
                    </a:cubicBezTo>
                    <a:cubicBezTo>
                      <a:pt x="1492568" y="2623185"/>
                      <a:pt x="906780" y="3691890"/>
                      <a:pt x="340995" y="4724400"/>
                    </a:cubicBezTo>
                    <a:lnTo>
                      <a:pt x="299085" y="4801553"/>
                    </a:lnTo>
                    <a:cubicBezTo>
                      <a:pt x="195263" y="4991100"/>
                      <a:pt x="93345" y="5176838"/>
                      <a:pt x="0" y="5357813"/>
                    </a:cubicBezTo>
                    <a:lnTo>
                      <a:pt x="0" y="538162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29"/>
              <p:cNvSpPr/>
              <p:nvPr/>
            </p:nvSpPr>
            <p:spPr>
              <a:xfrm>
                <a:off x="2099309" y="791527"/>
                <a:ext cx="1700952" cy="5245417"/>
              </a:xfrm>
              <a:custGeom>
                <a:rect b="b" l="l" r="r" t="t"/>
                <a:pathLst>
                  <a:path extrusionOk="0" h="5245417" w="1700952">
                    <a:moveTo>
                      <a:pt x="0" y="5245418"/>
                    </a:moveTo>
                    <a:cubicBezTo>
                      <a:pt x="74295" y="5119688"/>
                      <a:pt x="150495" y="4992053"/>
                      <a:pt x="228600" y="4862513"/>
                    </a:cubicBezTo>
                    <a:lnTo>
                      <a:pt x="241935" y="4839653"/>
                    </a:lnTo>
                    <a:lnTo>
                      <a:pt x="304800" y="4735830"/>
                    </a:lnTo>
                    <a:cubicBezTo>
                      <a:pt x="937260" y="3688080"/>
                      <a:pt x="1591628" y="2605088"/>
                      <a:pt x="1691640" y="1579245"/>
                    </a:cubicBezTo>
                    <a:cubicBezTo>
                      <a:pt x="1748790" y="981075"/>
                      <a:pt x="1542098" y="436245"/>
                      <a:pt x="1093470" y="0"/>
                    </a:cubicBezTo>
                    <a:lnTo>
                      <a:pt x="1079183" y="0"/>
                    </a:lnTo>
                    <a:cubicBezTo>
                      <a:pt x="1529715" y="437198"/>
                      <a:pt x="1737360" y="981075"/>
                      <a:pt x="1680210" y="1580198"/>
                    </a:cubicBezTo>
                    <a:cubicBezTo>
                      <a:pt x="1580198" y="2604135"/>
                      <a:pt x="925830" y="3687128"/>
                      <a:pt x="293370" y="4733925"/>
                    </a:cubicBezTo>
                    <a:lnTo>
                      <a:pt x="231458" y="4837748"/>
                    </a:lnTo>
                    <a:lnTo>
                      <a:pt x="218123" y="4860608"/>
                    </a:lnTo>
                    <a:cubicBezTo>
                      <a:pt x="143828" y="4983480"/>
                      <a:pt x="70485" y="5104448"/>
                      <a:pt x="0" y="5224463"/>
                    </a:cubicBezTo>
                    <a:lnTo>
                      <a:pt x="0" y="524541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29"/>
              <p:cNvSpPr/>
              <p:nvPr/>
            </p:nvSpPr>
            <p:spPr>
              <a:xfrm>
                <a:off x="2099309" y="793432"/>
                <a:ext cx="1888698" cy="5149215"/>
              </a:xfrm>
              <a:custGeom>
                <a:rect b="b" l="l" r="r" t="t"/>
                <a:pathLst>
                  <a:path extrusionOk="0" h="5149215" w="1888698">
                    <a:moveTo>
                      <a:pt x="0" y="5149215"/>
                    </a:moveTo>
                    <a:cubicBezTo>
                      <a:pt x="55245" y="5064443"/>
                      <a:pt x="110490" y="4979670"/>
                      <a:pt x="165735" y="4894898"/>
                    </a:cubicBezTo>
                    <a:lnTo>
                      <a:pt x="268605" y="4736783"/>
                    </a:lnTo>
                    <a:cubicBezTo>
                      <a:pt x="962025" y="3677603"/>
                      <a:pt x="1679258" y="2582228"/>
                      <a:pt x="1858328" y="1534478"/>
                    </a:cubicBezTo>
                    <a:cubicBezTo>
                      <a:pt x="1954530" y="963930"/>
                      <a:pt x="1821180" y="434340"/>
                      <a:pt x="1472565" y="0"/>
                    </a:cubicBezTo>
                    <a:lnTo>
                      <a:pt x="1458278" y="0"/>
                    </a:lnTo>
                    <a:cubicBezTo>
                      <a:pt x="1807845" y="433388"/>
                      <a:pt x="1942148" y="962025"/>
                      <a:pt x="1845945" y="1533525"/>
                    </a:cubicBezTo>
                    <a:cubicBezTo>
                      <a:pt x="1667828" y="2580323"/>
                      <a:pt x="951548" y="3674745"/>
                      <a:pt x="258128" y="4733925"/>
                    </a:cubicBezTo>
                    <a:lnTo>
                      <a:pt x="155258" y="4892040"/>
                    </a:lnTo>
                    <a:cubicBezTo>
                      <a:pt x="103823" y="4971098"/>
                      <a:pt x="51435" y="5050155"/>
                      <a:pt x="0" y="5130165"/>
                    </a:cubicBezTo>
                    <a:lnTo>
                      <a:pt x="0" y="514921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29"/>
              <p:cNvSpPr/>
              <p:nvPr/>
            </p:nvSpPr>
            <p:spPr>
              <a:xfrm>
                <a:off x="2098356" y="793432"/>
                <a:ext cx="2079096" cy="5084444"/>
              </a:xfrm>
              <a:custGeom>
                <a:rect b="b" l="l" r="r" t="t"/>
                <a:pathLst>
                  <a:path extrusionOk="0" h="5084444" w="2079096">
                    <a:moveTo>
                      <a:pt x="953" y="5084445"/>
                    </a:moveTo>
                    <a:cubicBezTo>
                      <a:pt x="31433" y="5039678"/>
                      <a:pt x="63818" y="4994910"/>
                      <a:pt x="96203" y="4949190"/>
                    </a:cubicBezTo>
                    <a:lnTo>
                      <a:pt x="238125" y="4746308"/>
                    </a:lnTo>
                    <a:cubicBezTo>
                      <a:pt x="989648" y="3673793"/>
                      <a:pt x="1767840" y="2565083"/>
                      <a:pt x="2018348" y="1492568"/>
                    </a:cubicBezTo>
                    <a:cubicBezTo>
                      <a:pt x="2145983" y="944880"/>
                      <a:pt x="2071688" y="430530"/>
                      <a:pt x="1803083" y="0"/>
                    </a:cubicBezTo>
                    <a:lnTo>
                      <a:pt x="1790700" y="0"/>
                    </a:lnTo>
                    <a:cubicBezTo>
                      <a:pt x="2059305" y="429578"/>
                      <a:pt x="2134553" y="943927"/>
                      <a:pt x="2006918" y="1490663"/>
                    </a:cubicBezTo>
                    <a:cubicBezTo>
                      <a:pt x="1755458" y="2561273"/>
                      <a:pt x="978218" y="3669983"/>
                      <a:pt x="226695" y="4741545"/>
                    </a:cubicBezTo>
                    <a:lnTo>
                      <a:pt x="84773" y="4944428"/>
                    </a:lnTo>
                    <a:cubicBezTo>
                      <a:pt x="56198" y="4985385"/>
                      <a:pt x="27622" y="5025390"/>
                      <a:pt x="0" y="5065395"/>
                    </a:cubicBezTo>
                    <a:lnTo>
                      <a:pt x="0" y="508444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29"/>
              <p:cNvSpPr/>
              <p:nvPr/>
            </p:nvSpPr>
            <p:spPr>
              <a:xfrm>
                <a:off x="2098356" y="793432"/>
                <a:ext cx="2265462" cy="5037772"/>
              </a:xfrm>
              <a:custGeom>
                <a:rect b="b" l="l" r="r" t="t"/>
                <a:pathLst>
                  <a:path extrusionOk="0" h="5037772" w="2265462">
                    <a:moveTo>
                      <a:pt x="953" y="5037773"/>
                    </a:moveTo>
                    <a:cubicBezTo>
                      <a:pt x="10478" y="5024438"/>
                      <a:pt x="20003" y="5011103"/>
                      <a:pt x="30480" y="4997768"/>
                    </a:cubicBezTo>
                    <a:lnTo>
                      <a:pt x="207645" y="4759643"/>
                    </a:lnTo>
                    <a:cubicBezTo>
                      <a:pt x="1014413" y="3672840"/>
                      <a:pt x="1849755" y="2548890"/>
                      <a:pt x="2167890" y="1453515"/>
                    </a:cubicBezTo>
                    <a:cubicBezTo>
                      <a:pt x="2320290" y="925830"/>
                      <a:pt x="2293620" y="424815"/>
                      <a:pt x="2091690" y="0"/>
                    </a:cubicBezTo>
                    <a:lnTo>
                      <a:pt x="2078355" y="0"/>
                    </a:lnTo>
                    <a:cubicBezTo>
                      <a:pt x="2281238" y="423863"/>
                      <a:pt x="2307908" y="924877"/>
                      <a:pt x="2155508" y="1452563"/>
                    </a:cubicBezTo>
                    <a:cubicBezTo>
                      <a:pt x="1838325" y="2546985"/>
                      <a:pt x="1002983" y="3669983"/>
                      <a:pt x="196215" y="4756785"/>
                    </a:cubicBezTo>
                    <a:lnTo>
                      <a:pt x="19050" y="4994910"/>
                    </a:lnTo>
                    <a:cubicBezTo>
                      <a:pt x="12383" y="5003483"/>
                      <a:pt x="6668" y="5012055"/>
                      <a:pt x="0" y="5020628"/>
                    </a:cubicBezTo>
                    <a:lnTo>
                      <a:pt x="0" y="50377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29"/>
              <p:cNvSpPr/>
              <p:nvPr/>
            </p:nvSpPr>
            <p:spPr>
              <a:xfrm>
                <a:off x="2099309" y="793432"/>
                <a:ext cx="2447394" cy="5005387"/>
              </a:xfrm>
              <a:custGeom>
                <a:rect b="b" l="l" r="r" t="t"/>
                <a:pathLst>
                  <a:path extrusionOk="0" h="5005387" w="2447394">
                    <a:moveTo>
                      <a:pt x="0" y="5005388"/>
                    </a:moveTo>
                    <a:cubicBezTo>
                      <a:pt x="58103" y="4931093"/>
                      <a:pt x="179070" y="4775835"/>
                      <a:pt x="179070" y="4775835"/>
                    </a:cubicBezTo>
                    <a:cubicBezTo>
                      <a:pt x="1039178" y="3674745"/>
                      <a:pt x="1927860" y="2535555"/>
                      <a:pt x="2307908" y="1418273"/>
                    </a:cubicBezTo>
                    <a:cubicBezTo>
                      <a:pt x="2481263" y="907733"/>
                      <a:pt x="2492693" y="419100"/>
                      <a:pt x="2344103" y="0"/>
                    </a:cubicBezTo>
                    <a:lnTo>
                      <a:pt x="2331720" y="0"/>
                    </a:lnTo>
                    <a:cubicBezTo>
                      <a:pt x="2481263" y="418147"/>
                      <a:pt x="2468880" y="906780"/>
                      <a:pt x="2296478" y="1416368"/>
                    </a:cubicBezTo>
                    <a:cubicBezTo>
                      <a:pt x="1916430" y="2532698"/>
                      <a:pt x="1027748" y="3670935"/>
                      <a:pt x="168593" y="4772025"/>
                    </a:cubicBezTo>
                    <a:cubicBezTo>
                      <a:pt x="168593" y="4772025"/>
                      <a:pt x="60960" y="4910138"/>
                      <a:pt x="0" y="4988243"/>
                    </a:cubicBezTo>
                    <a:lnTo>
                      <a:pt x="0" y="500538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29"/>
              <p:cNvSpPr/>
              <p:nvPr/>
            </p:nvSpPr>
            <p:spPr>
              <a:xfrm>
                <a:off x="2099309" y="793432"/>
                <a:ext cx="2647690" cy="4982527"/>
              </a:xfrm>
              <a:custGeom>
                <a:rect b="b" l="l" r="r" t="t"/>
                <a:pathLst>
                  <a:path extrusionOk="0" h="4982527" w="2647690">
                    <a:moveTo>
                      <a:pt x="0" y="4982528"/>
                    </a:moveTo>
                    <a:cubicBezTo>
                      <a:pt x="66675" y="4900613"/>
                      <a:pt x="147638" y="4801553"/>
                      <a:pt x="147638" y="4801553"/>
                    </a:cubicBezTo>
                    <a:cubicBezTo>
                      <a:pt x="1058228" y="3683318"/>
                      <a:pt x="1999298" y="2526983"/>
                      <a:pt x="2436495" y="1385888"/>
                    </a:cubicBezTo>
                    <a:cubicBezTo>
                      <a:pt x="2639378" y="856298"/>
                      <a:pt x="2696528" y="390525"/>
                      <a:pt x="2606040" y="0"/>
                    </a:cubicBezTo>
                    <a:lnTo>
                      <a:pt x="2594610" y="0"/>
                    </a:lnTo>
                    <a:cubicBezTo>
                      <a:pt x="2685098" y="389572"/>
                      <a:pt x="2627948" y="855345"/>
                      <a:pt x="2426018" y="1383983"/>
                    </a:cubicBezTo>
                    <a:cubicBezTo>
                      <a:pt x="1988820" y="2524125"/>
                      <a:pt x="1047750" y="3679508"/>
                      <a:pt x="137160" y="4797743"/>
                    </a:cubicBezTo>
                    <a:cubicBezTo>
                      <a:pt x="137160" y="4797743"/>
                      <a:pt x="63818" y="4887278"/>
                      <a:pt x="0" y="4966335"/>
                    </a:cubicBezTo>
                    <a:lnTo>
                      <a:pt x="0" y="498252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29"/>
              <p:cNvSpPr/>
              <p:nvPr/>
            </p:nvSpPr>
            <p:spPr>
              <a:xfrm>
                <a:off x="2098356" y="792480"/>
                <a:ext cx="2816579" cy="4967287"/>
              </a:xfrm>
              <a:custGeom>
                <a:rect b="b" l="l" r="r" t="t"/>
                <a:pathLst>
                  <a:path extrusionOk="0" h="4967287" w="2816579">
                    <a:moveTo>
                      <a:pt x="953" y="4967288"/>
                    </a:moveTo>
                    <a:cubicBezTo>
                      <a:pt x="64770" y="4892040"/>
                      <a:pt x="126683" y="4817745"/>
                      <a:pt x="126683" y="4817745"/>
                    </a:cubicBezTo>
                    <a:cubicBezTo>
                      <a:pt x="1081088" y="3687128"/>
                      <a:pt x="2067878" y="2517458"/>
                      <a:pt x="2557463" y="1357313"/>
                    </a:cubicBezTo>
                    <a:cubicBezTo>
                      <a:pt x="2773680" y="842962"/>
                      <a:pt x="2855595" y="385762"/>
                      <a:pt x="2799398" y="0"/>
                    </a:cubicBezTo>
                    <a:lnTo>
                      <a:pt x="2787968" y="0"/>
                    </a:lnTo>
                    <a:cubicBezTo>
                      <a:pt x="2843213" y="385762"/>
                      <a:pt x="2762250" y="841058"/>
                      <a:pt x="2546033" y="1355408"/>
                    </a:cubicBezTo>
                    <a:cubicBezTo>
                      <a:pt x="2057400" y="2515553"/>
                      <a:pt x="1070610" y="3684270"/>
                      <a:pt x="116205" y="4813935"/>
                    </a:cubicBezTo>
                    <a:cubicBezTo>
                      <a:pt x="116205" y="4813935"/>
                      <a:pt x="60008" y="4879658"/>
                      <a:pt x="0" y="4951095"/>
                    </a:cubicBezTo>
                    <a:lnTo>
                      <a:pt x="0" y="496728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29"/>
              <p:cNvSpPr/>
              <p:nvPr/>
            </p:nvSpPr>
            <p:spPr>
              <a:xfrm>
                <a:off x="2099309" y="792480"/>
                <a:ext cx="2970507" cy="4956809"/>
              </a:xfrm>
              <a:custGeom>
                <a:rect b="b" l="l" r="r" t="t"/>
                <a:pathLst>
                  <a:path extrusionOk="0" h="4956809" w="2970507">
                    <a:moveTo>
                      <a:pt x="0" y="4956810"/>
                    </a:moveTo>
                    <a:cubicBezTo>
                      <a:pt x="58103" y="4889183"/>
                      <a:pt x="108585" y="4832033"/>
                      <a:pt x="108585" y="4832033"/>
                    </a:cubicBezTo>
                    <a:cubicBezTo>
                      <a:pt x="1102043" y="3689985"/>
                      <a:pt x="2129790" y="2509838"/>
                      <a:pt x="2664143" y="1332548"/>
                    </a:cubicBezTo>
                    <a:cubicBezTo>
                      <a:pt x="2891790" y="830580"/>
                      <a:pt x="2993708" y="382905"/>
                      <a:pt x="2966085" y="0"/>
                    </a:cubicBezTo>
                    <a:lnTo>
                      <a:pt x="2953703" y="0"/>
                    </a:lnTo>
                    <a:cubicBezTo>
                      <a:pt x="2981325" y="381000"/>
                      <a:pt x="2879408" y="828675"/>
                      <a:pt x="2652713" y="1329690"/>
                    </a:cubicBezTo>
                    <a:cubicBezTo>
                      <a:pt x="2119313" y="2506028"/>
                      <a:pt x="1091565" y="3686175"/>
                      <a:pt x="98108" y="4827270"/>
                    </a:cubicBezTo>
                    <a:cubicBezTo>
                      <a:pt x="98108" y="4827270"/>
                      <a:pt x="53340" y="4878705"/>
                      <a:pt x="0" y="4940618"/>
                    </a:cubicBezTo>
                    <a:lnTo>
                      <a:pt x="0" y="495681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29"/>
              <p:cNvSpPr/>
              <p:nvPr/>
            </p:nvSpPr>
            <p:spPr>
              <a:xfrm>
                <a:off x="2098356" y="793432"/>
                <a:ext cx="3111006" cy="4949190"/>
              </a:xfrm>
              <a:custGeom>
                <a:rect b="b" l="l" r="r" t="t"/>
                <a:pathLst>
                  <a:path extrusionOk="0" h="4949190" w="3111006">
                    <a:moveTo>
                      <a:pt x="953" y="4949190"/>
                    </a:moveTo>
                    <a:cubicBezTo>
                      <a:pt x="47625" y="4896803"/>
                      <a:pt x="82868" y="4857750"/>
                      <a:pt x="82868" y="4857750"/>
                    </a:cubicBezTo>
                    <a:cubicBezTo>
                      <a:pt x="1115378" y="3701415"/>
                      <a:pt x="2183130" y="2506028"/>
                      <a:pt x="2760345" y="1309688"/>
                    </a:cubicBezTo>
                    <a:cubicBezTo>
                      <a:pt x="3000375" y="809625"/>
                      <a:pt x="3115628" y="381000"/>
                      <a:pt x="3110865" y="0"/>
                    </a:cubicBezTo>
                    <a:lnTo>
                      <a:pt x="3099435" y="0"/>
                    </a:lnTo>
                    <a:cubicBezTo>
                      <a:pt x="3104198" y="380047"/>
                      <a:pt x="2989898" y="808673"/>
                      <a:pt x="2749868" y="1306830"/>
                    </a:cubicBezTo>
                    <a:cubicBezTo>
                      <a:pt x="2172653" y="2502218"/>
                      <a:pt x="1104900" y="3696653"/>
                      <a:pt x="72390" y="4852988"/>
                    </a:cubicBezTo>
                    <a:cubicBezTo>
                      <a:pt x="72390" y="4852988"/>
                      <a:pt x="41910" y="4887278"/>
                      <a:pt x="0" y="4933950"/>
                    </a:cubicBezTo>
                    <a:lnTo>
                      <a:pt x="0" y="494919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29"/>
              <p:cNvSpPr/>
              <p:nvPr/>
            </p:nvSpPr>
            <p:spPr>
              <a:xfrm>
                <a:off x="2099309" y="793432"/>
                <a:ext cx="3231832" cy="4944427"/>
              </a:xfrm>
              <a:custGeom>
                <a:rect b="b" l="l" r="r" t="t"/>
                <a:pathLst>
                  <a:path extrusionOk="0" h="4944427" w="3231832">
                    <a:moveTo>
                      <a:pt x="0" y="4944428"/>
                    </a:moveTo>
                    <a:cubicBezTo>
                      <a:pt x="37148" y="4903470"/>
                      <a:pt x="62865" y="4874895"/>
                      <a:pt x="62865" y="4874895"/>
                    </a:cubicBezTo>
                    <a:cubicBezTo>
                      <a:pt x="1127760" y="3708083"/>
                      <a:pt x="2229803" y="2501265"/>
                      <a:pt x="2843213" y="1290638"/>
                    </a:cubicBezTo>
                    <a:cubicBezTo>
                      <a:pt x="3090863" y="801053"/>
                      <a:pt x="3218498" y="378143"/>
                      <a:pt x="3231833" y="0"/>
                    </a:cubicBezTo>
                    <a:lnTo>
                      <a:pt x="3220403" y="0"/>
                    </a:lnTo>
                    <a:cubicBezTo>
                      <a:pt x="3207068" y="377190"/>
                      <a:pt x="3079433" y="799148"/>
                      <a:pt x="2831783" y="1287780"/>
                    </a:cubicBezTo>
                    <a:cubicBezTo>
                      <a:pt x="2219325" y="2498408"/>
                      <a:pt x="1118235" y="3704273"/>
                      <a:pt x="53340" y="4871085"/>
                    </a:cubicBezTo>
                    <a:cubicBezTo>
                      <a:pt x="53340" y="4871085"/>
                      <a:pt x="31432" y="4894898"/>
                      <a:pt x="0" y="4929188"/>
                    </a:cubicBezTo>
                    <a:lnTo>
                      <a:pt x="0" y="494442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29"/>
              <p:cNvSpPr/>
              <p:nvPr/>
            </p:nvSpPr>
            <p:spPr>
              <a:xfrm>
                <a:off x="2099309" y="793432"/>
                <a:ext cx="3334702" cy="4941569"/>
              </a:xfrm>
              <a:custGeom>
                <a:rect b="b" l="l" r="r" t="t"/>
                <a:pathLst>
                  <a:path extrusionOk="0" h="4941569" w="3334702">
                    <a:moveTo>
                      <a:pt x="0" y="4941570"/>
                    </a:moveTo>
                    <a:cubicBezTo>
                      <a:pt x="28575" y="4910138"/>
                      <a:pt x="48578" y="4890135"/>
                      <a:pt x="48578" y="4890135"/>
                    </a:cubicBezTo>
                    <a:cubicBezTo>
                      <a:pt x="1141095" y="3714750"/>
                      <a:pt x="2270760" y="2498408"/>
                      <a:pt x="2914650" y="1274445"/>
                    </a:cubicBezTo>
                    <a:cubicBezTo>
                      <a:pt x="3168015" y="792480"/>
                      <a:pt x="3305175" y="374333"/>
                      <a:pt x="3334703" y="0"/>
                    </a:cubicBezTo>
                    <a:lnTo>
                      <a:pt x="3323273" y="0"/>
                    </a:lnTo>
                    <a:cubicBezTo>
                      <a:pt x="3294698" y="373380"/>
                      <a:pt x="3157538" y="790575"/>
                      <a:pt x="2904173" y="1271588"/>
                    </a:cubicBezTo>
                    <a:cubicBezTo>
                      <a:pt x="2261235" y="2494598"/>
                      <a:pt x="1131570" y="3709988"/>
                      <a:pt x="39053" y="4885373"/>
                    </a:cubicBezTo>
                    <a:cubicBezTo>
                      <a:pt x="39053" y="4885373"/>
                      <a:pt x="23813" y="4901565"/>
                      <a:pt x="953" y="4926330"/>
                    </a:cubicBezTo>
                    <a:lnTo>
                      <a:pt x="953" y="494157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29"/>
              <p:cNvSpPr/>
              <p:nvPr/>
            </p:nvSpPr>
            <p:spPr>
              <a:xfrm>
                <a:off x="2099309" y="793432"/>
                <a:ext cx="3416617" cy="4939665"/>
              </a:xfrm>
              <a:custGeom>
                <a:rect b="b" l="l" r="r" t="t"/>
                <a:pathLst>
                  <a:path extrusionOk="0" h="4939665" w="3416617">
                    <a:moveTo>
                      <a:pt x="0" y="4939665"/>
                    </a:moveTo>
                    <a:cubicBezTo>
                      <a:pt x="22860" y="4914900"/>
                      <a:pt x="38100" y="4899660"/>
                      <a:pt x="38100" y="4899660"/>
                    </a:cubicBezTo>
                    <a:cubicBezTo>
                      <a:pt x="1152525" y="3717608"/>
                      <a:pt x="2305050" y="2494598"/>
                      <a:pt x="2972753" y="1261110"/>
                    </a:cubicBezTo>
                    <a:cubicBezTo>
                      <a:pt x="3230880" y="784860"/>
                      <a:pt x="3375660" y="371475"/>
                      <a:pt x="3416618" y="0"/>
                    </a:cubicBezTo>
                    <a:lnTo>
                      <a:pt x="3405188" y="0"/>
                    </a:lnTo>
                    <a:cubicBezTo>
                      <a:pt x="3365183" y="370522"/>
                      <a:pt x="3219450" y="782955"/>
                      <a:pt x="2962275" y="1258253"/>
                    </a:cubicBezTo>
                    <a:cubicBezTo>
                      <a:pt x="2294573" y="2490788"/>
                      <a:pt x="1143000" y="3712845"/>
                      <a:pt x="28575" y="4894898"/>
                    </a:cubicBezTo>
                    <a:cubicBezTo>
                      <a:pt x="28575" y="4894898"/>
                      <a:pt x="18098" y="4906328"/>
                      <a:pt x="0" y="4925378"/>
                    </a:cubicBezTo>
                    <a:lnTo>
                      <a:pt x="0"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29"/>
              <p:cNvSpPr/>
              <p:nvPr/>
            </p:nvSpPr>
            <p:spPr>
              <a:xfrm>
                <a:off x="2099309" y="793432"/>
                <a:ext cx="3479482" cy="4939665"/>
              </a:xfrm>
              <a:custGeom>
                <a:rect b="b" l="l" r="r" t="t"/>
                <a:pathLst>
                  <a:path extrusionOk="0" h="4939665" w="3479482">
                    <a:moveTo>
                      <a:pt x="0" y="4939665"/>
                    </a:moveTo>
                    <a:cubicBezTo>
                      <a:pt x="12383" y="4927283"/>
                      <a:pt x="19050" y="4919663"/>
                      <a:pt x="19050" y="4919663"/>
                    </a:cubicBezTo>
                    <a:cubicBezTo>
                      <a:pt x="1154430" y="3728085"/>
                      <a:pt x="2327910" y="2496503"/>
                      <a:pt x="3018473" y="1251585"/>
                    </a:cubicBezTo>
                    <a:cubicBezTo>
                      <a:pt x="3279458" y="780098"/>
                      <a:pt x="3430905" y="369570"/>
                      <a:pt x="3479483" y="0"/>
                    </a:cubicBezTo>
                    <a:lnTo>
                      <a:pt x="3468053" y="0"/>
                    </a:lnTo>
                    <a:cubicBezTo>
                      <a:pt x="3419475" y="368618"/>
                      <a:pt x="3268028" y="778193"/>
                      <a:pt x="3007995" y="1248728"/>
                    </a:cubicBezTo>
                    <a:cubicBezTo>
                      <a:pt x="2317433" y="2491740"/>
                      <a:pt x="1143953" y="3723323"/>
                      <a:pt x="9525" y="4914900"/>
                    </a:cubicBezTo>
                    <a:cubicBezTo>
                      <a:pt x="9525" y="4914900"/>
                      <a:pt x="5715" y="4918710"/>
                      <a:pt x="0" y="4925378"/>
                    </a:cubicBezTo>
                    <a:lnTo>
                      <a:pt x="0"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29"/>
              <p:cNvSpPr/>
              <p:nvPr/>
            </p:nvSpPr>
            <p:spPr>
              <a:xfrm>
                <a:off x="2099309" y="793432"/>
                <a:ext cx="3524249" cy="4938712"/>
              </a:xfrm>
              <a:custGeom>
                <a:rect b="b" l="l" r="r" t="t"/>
                <a:pathLst>
                  <a:path extrusionOk="0" h="4938712" w="3524249">
                    <a:moveTo>
                      <a:pt x="0" y="4938713"/>
                    </a:moveTo>
                    <a:cubicBezTo>
                      <a:pt x="13335" y="4925378"/>
                      <a:pt x="20003" y="4917758"/>
                      <a:pt x="20003" y="4917758"/>
                    </a:cubicBezTo>
                    <a:cubicBezTo>
                      <a:pt x="1164908" y="3725228"/>
                      <a:pt x="2348865" y="2491740"/>
                      <a:pt x="3050858" y="1243965"/>
                    </a:cubicBezTo>
                    <a:cubicBezTo>
                      <a:pt x="3314700" y="776288"/>
                      <a:pt x="3469958" y="368618"/>
                      <a:pt x="3524250" y="0"/>
                    </a:cubicBezTo>
                    <a:lnTo>
                      <a:pt x="3512820" y="0"/>
                    </a:lnTo>
                    <a:cubicBezTo>
                      <a:pt x="3458528" y="367665"/>
                      <a:pt x="3303270" y="774383"/>
                      <a:pt x="3040380" y="1241108"/>
                    </a:cubicBezTo>
                    <a:cubicBezTo>
                      <a:pt x="2338388" y="2487930"/>
                      <a:pt x="1155383" y="3720465"/>
                      <a:pt x="10478" y="4912995"/>
                    </a:cubicBezTo>
                    <a:cubicBezTo>
                      <a:pt x="10478" y="4912995"/>
                      <a:pt x="6667" y="4916805"/>
                      <a:pt x="0" y="4924425"/>
                    </a:cubicBezTo>
                    <a:lnTo>
                      <a:pt x="0" y="493871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29"/>
              <p:cNvSpPr/>
              <p:nvPr/>
            </p:nvSpPr>
            <p:spPr>
              <a:xfrm>
                <a:off x="2099309" y="792480"/>
                <a:ext cx="3551872" cy="4939664"/>
              </a:xfrm>
              <a:custGeom>
                <a:rect b="b" l="l" r="r" t="t"/>
                <a:pathLst>
                  <a:path extrusionOk="0" h="4939664" w="3551872">
                    <a:moveTo>
                      <a:pt x="0" y="4939665"/>
                    </a:moveTo>
                    <a:cubicBezTo>
                      <a:pt x="6667" y="4932045"/>
                      <a:pt x="10478" y="4928235"/>
                      <a:pt x="10478" y="4928235"/>
                    </a:cubicBezTo>
                    <a:cubicBezTo>
                      <a:pt x="1164908" y="3731895"/>
                      <a:pt x="2358390" y="2493645"/>
                      <a:pt x="3070860" y="1240155"/>
                    </a:cubicBezTo>
                    <a:cubicBezTo>
                      <a:pt x="3335655" y="773430"/>
                      <a:pt x="3493770" y="367665"/>
                      <a:pt x="3551873" y="0"/>
                    </a:cubicBezTo>
                    <a:lnTo>
                      <a:pt x="3540443" y="0"/>
                    </a:lnTo>
                    <a:cubicBezTo>
                      <a:pt x="3482340" y="365760"/>
                      <a:pt x="3325178" y="771525"/>
                      <a:pt x="3060383" y="1236345"/>
                    </a:cubicBezTo>
                    <a:cubicBezTo>
                      <a:pt x="2348865" y="2488883"/>
                      <a:pt x="1155383" y="3726180"/>
                      <a:pt x="1905" y="4922520"/>
                    </a:cubicBezTo>
                    <a:cubicBezTo>
                      <a:pt x="1905" y="4922520"/>
                      <a:pt x="1905" y="4922520"/>
                      <a:pt x="953" y="4923473"/>
                    </a:cubicBezTo>
                    <a:lnTo>
                      <a:pt x="953"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6" name="Google Shape;106;p29"/>
            <p:cNvGrpSpPr/>
            <p:nvPr/>
          </p:nvGrpSpPr>
          <p:grpSpPr>
            <a:xfrm>
              <a:off x="2084069" y="792480"/>
              <a:ext cx="8002905" cy="5670232"/>
              <a:chOff x="2084069" y="792480"/>
              <a:chExt cx="8002905" cy="5670232"/>
            </a:xfrm>
          </p:grpSpPr>
          <p:sp>
            <p:nvSpPr>
              <p:cNvPr id="107" name="Google Shape;107;p29"/>
              <p:cNvSpPr/>
              <p:nvPr/>
            </p:nvSpPr>
            <p:spPr>
              <a:xfrm>
                <a:off x="3056572" y="1367789"/>
                <a:ext cx="7030402" cy="5093970"/>
              </a:xfrm>
              <a:custGeom>
                <a:rect b="b" l="l" r="r" t="t"/>
                <a:pathLst>
                  <a:path extrusionOk="0" h="5093970" w="7030402">
                    <a:moveTo>
                      <a:pt x="7029450" y="8573"/>
                    </a:moveTo>
                    <a:cubicBezTo>
                      <a:pt x="6626543" y="35243"/>
                      <a:pt x="6259830" y="66675"/>
                      <a:pt x="5911215" y="104775"/>
                    </a:cubicBezTo>
                    <a:cubicBezTo>
                      <a:pt x="4181475" y="291465"/>
                      <a:pt x="2823210" y="648653"/>
                      <a:pt x="1985010" y="1137285"/>
                    </a:cubicBezTo>
                    <a:cubicBezTo>
                      <a:pt x="1196340" y="1598295"/>
                      <a:pt x="701993" y="2247900"/>
                      <a:pt x="474345" y="3121343"/>
                    </a:cubicBezTo>
                    <a:cubicBezTo>
                      <a:pt x="404812" y="3387090"/>
                      <a:pt x="362903" y="3651885"/>
                      <a:pt x="321945" y="3907155"/>
                    </a:cubicBezTo>
                    <a:cubicBezTo>
                      <a:pt x="254318" y="4331018"/>
                      <a:pt x="190500" y="4732973"/>
                      <a:pt x="12382" y="5093970"/>
                    </a:cubicBezTo>
                    <a:lnTo>
                      <a:pt x="0" y="5093970"/>
                    </a:lnTo>
                    <a:cubicBezTo>
                      <a:pt x="179070" y="4732973"/>
                      <a:pt x="242888" y="4331018"/>
                      <a:pt x="310515" y="3906203"/>
                    </a:cubicBezTo>
                    <a:cubicBezTo>
                      <a:pt x="351473" y="3650933"/>
                      <a:pt x="393382" y="3386138"/>
                      <a:pt x="462915" y="3120390"/>
                    </a:cubicBezTo>
                    <a:cubicBezTo>
                      <a:pt x="691515" y="2244090"/>
                      <a:pt x="1186815" y="1593533"/>
                      <a:pt x="1977390" y="1131570"/>
                    </a:cubicBezTo>
                    <a:cubicBezTo>
                      <a:pt x="2817495" y="641985"/>
                      <a:pt x="4177665" y="283845"/>
                      <a:pt x="5910263" y="96202"/>
                    </a:cubicBezTo>
                    <a:cubicBezTo>
                      <a:pt x="6258878" y="58102"/>
                      <a:pt x="6626543" y="26670"/>
                      <a:pt x="7030403" y="0"/>
                    </a:cubicBezTo>
                    <a:lnTo>
                      <a:pt x="7030403" y="85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29"/>
              <p:cNvSpPr/>
              <p:nvPr/>
            </p:nvSpPr>
            <p:spPr>
              <a:xfrm>
                <a:off x="3419474" y="1111567"/>
                <a:ext cx="6666547" cy="5350192"/>
              </a:xfrm>
              <a:custGeom>
                <a:rect b="b" l="l" r="r" t="t"/>
                <a:pathLst>
                  <a:path extrusionOk="0" h="5350192" w="6666547">
                    <a:moveTo>
                      <a:pt x="6666548" y="8573"/>
                    </a:moveTo>
                    <a:cubicBezTo>
                      <a:pt x="6100763" y="50483"/>
                      <a:pt x="5599748" y="100965"/>
                      <a:pt x="5138738" y="163830"/>
                    </a:cubicBezTo>
                    <a:cubicBezTo>
                      <a:pt x="3486150" y="388620"/>
                      <a:pt x="2217420" y="794385"/>
                      <a:pt x="1470660" y="1338263"/>
                    </a:cubicBezTo>
                    <a:cubicBezTo>
                      <a:pt x="783908" y="1839277"/>
                      <a:pt x="404813" y="2513648"/>
                      <a:pt x="277178" y="3462338"/>
                    </a:cubicBezTo>
                    <a:cubicBezTo>
                      <a:pt x="246697" y="3688080"/>
                      <a:pt x="232410" y="3911918"/>
                      <a:pt x="218122" y="4128135"/>
                    </a:cubicBezTo>
                    <a:cubicBezTo>
                      <a:pt x="188595" y="4564381"/>
                      <a:pt x="160972" y="4980623"/>
                      <a:pt x="12383" y="5350193"/>
                    </a:cubicBezTo>
                    <a:lnTo>
                      <a:pt x="0" y="5350193"/>
                    </a:lnTo>
                    <a:cubicBezTo>
                      <a:pt x="148590" y="4980623"/>
                      <a:pt x="176213" y="4564381"/>
                      <a:pt x="204788" y="4127183"/>
                    </a:cubicBezTo>
                    <a:cubicBezTo>
                      <a:pt x="219075" y="3910965"/>
                      <a:pt x="234315" y="3687128"/>
                      <a:pt x="263842" y="3460433"/>
                    </a:cubicBezTo>
                    <a:cubicBezTo>
                      <a:pt x="391478" y="2510790"/>
                      <a:pt x="772478" y="1834515"/>
                      <a:pt x="1460182" y="1331595"/>
                    </a:cubicBezTo>
                    <a:cubicBezTo>
                      <a:pt x="2208848" y="786765"/>
                      <a:pt x="3479483" y="379095"/>
                      <a:pt x="5134928" y="155258"/>
                    </a:cubicBezTo>
                    <a:cubicBezTo>
                      <a:pt x="5596890" y="92393"/>
                      <a:pt x="6098858" y="41910"/>
                      <a:pt x="6665595" y="0"/>
                    </a:cubicBezTo>
                    <a:lnTo>
                      <a:pt x="6665595" y="85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29"/>
              <p:cNvSpPr/>
              <p:nvPr/>
            </p:nvSpPr>
            <p:spPr>
              <a:xfrm>
                <a:off x="3754754" y="848677"/>
                <a:ext cx="6331267" cy="5613082"/>
              </a:xfrm>
              <a:custGeom>
                <a:rect b="b" l="l" r="r" t="t"/>
                <a:pathLst>
                  <a:path extrusionOk="0" h="5613082" w="6331267">
                    <a:moveTo>
                      <a:pt x="6331268" y="7620"/>
                    </a:moveTo>
                    <a:cubicBezTo>
                      <a:pt x="5590223" y="65723"/>
                      <a:pt x="4952048" y="139065"/>
                      <a:pt x="4384358" y="231458"/>
                    </a:cubicBezTo>
                    <a:cubicBezTo>
                      <a:pt x="2825115" y="486728"/>
                      <a:pt x="1612583" y="951548"/>
                      <a:pt x="969645" y="1542098"/>
                    </a:cubicBezTo>
                    <a:cubicBezTo>
                      <a:pt x="217170" y="2234565"/>
                      <a:pt x="106680" y="3114675"/>
                      <a:pt x="95250" y="3805238"/>
                    </a:cubicBezTo>
                    <a:cubicBezTo>
                      <a:pt x="91440" y="3996690"/>
                      <a:pt x="97155" y="4186238"/>
                      <a:pt x="101917" y="4370070"/>
                    </a:cubicBezTo>
                    <a:cubicBezTo>
                      <a:pt x="113348" y="4813935"/>
                      <a:pt x="124778" y="5237798"/>
                      <a:pt x="12383" y="5613083"/>
                    </a:cubicBezTo>
                    <a:lnTo>
                      <a:pt x="0" y="5613083"/>
                    </a:lnTo>
                    <a:cubicBezTo>
                      <a:pt x="113348" y="5238750"/>
                      <a:pt x="101917" y="4813935"/>
                      <a:pt x="89535" y="4370070"/>
                    </a:cubicBezTo>
                    <a:cubicBezTo>
                      <a:pt x="84773" y="4186238"/>
                      <a:pt x="79058" y="3996690"/>
                      <a:pt x="82867" y="3805238"/>
                    </a:cubicBezTo>
                    <a:cubicBezTo>
                      <a:pt x="94298" y="3113723"/>
                      <a:pt x="204788" y="2231708"/>
                      <a:pt x="960120" y="1537335"/>
                    </a:cubicBezTo>
                    <a:cubicBezTo>
                      <a:pt x="1604963" y="944880"/>
                      <a:pt x="2820353" y="478155"/>
                      <a:pt x="4381500" y="223838"/>
                    </a:cubicBezTo>
                    <a:cubicBezTo>
                      <a:pt x="4950143" y="131445"/>
                      <a:pt x="5589270" y="58103"/>
                      <a:pt x="6331268" y="0"/>
                    </a:cubicBezTo>
                    <a:lnTo>
                      <a:pt x="6331268" y="762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29"/>
              <p:cNvSpPr/>
              <p:nvPr/>
            </p:nvSpPr>
            <p:spPr>
              <a:xfrm>
                <a:off x="3981627" y="792480"/>
                <a:ext cx="2939237" cy="5669280"/>
              </a:xfrm>
              <a:custGeom>
                <a:rect b="b" l="l" r="r" t="t"/>
                <a:pathLst>
                  <a:path extrusionOk="0" h="5669280" w="2939237">
                    <a:moveTo>
                      <a:pt x="2939238" y="952"/>
                    </a:moveTo>
                    <a:cubicBezTo>
                      <a:pt x="2393455" y="143827"/>
                      <a:pt x="1909585" y="325755"/>
                      <a:pt x="1496200" y="544830"/>
                    </a:cubicBezTo>
                    <a:cubicBezTo>
                      <a:pt x="981850" y="817245"/>
                      <a:pt x="606565" y="1132523"/>
                      <a:pt x="380823" y="1480185"/>
                    </a:cubicBezTo>
                    <a:cubicBezTo>
                      <a:pt x="156985" y="1826895"/>
                      <a:pt x="36970" y="2225993"/>
                      <a:pt x="16015" y="2698433"/>
                    </a:cubicBezTo>
                    <a:cubicBezTo>
                      <a:pt x="-4940" y="3156585"/>
                      <a:pt x="68402" y="3621405"/>
                      <a:pt x="142698" y="4014788"/>
                    </a:cubicBezTo>
                    <a:cubicBezTo>
                      <a:pt x="168415" y="4148138"/>
                      <a:pt x="195085" y="4280535"/>
                      <a:pt x="221755" y="4409123"/>
                    </a:cubicBezTo>
                    <a:cubicBezTo>
                      <a:pt x="318910" y="4873943"/>
                      <a:pt x="406540" y="5295900"/>
                      <a:pt x="373202" y="5669280"/>
                    </a:cubicBezTo>
                    <a:lnTo>
                      <a:pt x="360820" y="5669280"/>
                    </a:lnTo>
                    <a:cubicBezTo>
                      <a:pt x="394157" y="5296853"/>
                      <a:pt x="306527" y="4874895"/>
                      <a:pt x="209373" y="4410075"/>
                    </a:cubicBezTo>
                    <a:cubicBezTo>
                      <a:pt x="182702" y="4281488"/>
                      <a:pt x="155080" y="4149090"/>
                      <a:pt x="130315" y="4015740"/>
                    </a:cubicBezTo>
                    <a:cubicBezTo>
                      <a:pt x="56020" y="3621405"/>
                      <a:pt x="-17323" y="3156585"/>
                      <a:pt x="3632" y="2698433"/>
                    </a:cubicBezTo>
                    <a:cubicBezTo>
                      <a:pt x="25540" y="2224088"/>
                      <a:pt x="144602" y="1824990"/>
                      <a:pt x="369393" y="1476375"/>
                    </a:cubicBezTo>
                    <a:cubicBezTo>
                      <a:pt x="596088" y="1126808"/>
                      <a:pt x="972325" y="811530"/>
                      <a:pt x="1488580" y="537210"/>
                    </a:cubicBezTo>
                    <a:cubicBezTo>
                      <a:pt x="1895298" y="321945"/>
                      <a:pt x="2370595" y="141922"/>
                      <a:pt x="2904948" y="0"/>
                    </a:cubicBezTo>
                    <a:lnTo>
                      <a:pt x="2939238"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29"/>
              <p:cNvSpPr/>
              <p:nvPr/>
            </p:nvSpPr>
            <p:spPr>
              <a:xfrm>
                <a:off x="3946156" y="793432"/>
                <a:ext cx="2060308" cy="5668327"/>
              </a:xfrm>
              <a:custGeom>
                <a:rect b="b" l="l" r="r" t="t"/>
                <a:pathLst>
                  <a:path extrusionOk="0" h="5668327" w="2060308">
                    <a:moveTo>
                      <a:pt x="2060308" y="0"/>
                    </a:moveTo>
                    <a:cubicBezTo>
                      <a:pt x="1148766" y="350520"/>
                      <a:pt x="499161" y="847725"/>
                      <a:pt x="226746" y="1420178"/>
                    </a:cubicBezTo>
                    <a:cubicBezTo>
                      <a:pt x="-162827" y="2243138"/>
                      <a:pt x="49581" y="3188970"/>
                      <a:pt x="301041" y="4087178"/>
                    </a:cubicBezTo>
                    <a:lnTo>
                      <a:pt x="396291" y="4417695"/>
                    </a:lnTo>
                    <a:cubicBezTo>
                      <a:pt x="530593" y="4878705"/>
                      <a:pt x="653466" y="5297805"/>
                      <a:pt x="659181" y="5668328"/>
                    </a:cubicBezTo>
                    <a:lnTo>
                      <a:pt x="646798" y="5668328"/>
                    </a:lnTo>
                    <a:cubicBezTo>
                      <a:pt x="641083" y="5298758"/>
                      <a:pt x="518211" y="4879658"/>
                      <a:pt x="383908" y="4419600"/>
                    </a:cubicBezTo>
                    <a:lnTo>
                      <a:pt x="288658" y="4089083"/>
                    </a:lnTo>
                    <a:cubicBezTo>
                      <a:pt x="37198" y="3189923"/>
                      <a:pt x="-175209" y="2243138"/>
                      <a:pt x="215316" y="1418273"/>
                    </a:cubicBezTo>
                    <a:cubicBezTo>
                      <a:pt x="486778" y="847725"/>
                      <a:pt x="1131621" y="351472"/>
                      <a:pt x="2036496" y="0"/>
                    </a:cubicBezTo>
                    <a:lnTo>
                      <a:pt x="2060308"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29"/>
              <p:cNvSpPr/>
              <p:nvPr/>
            </p:nvSpPr>
            <p:spPr>
              <a:xfrm>
                <a:off x="3860378" y="792480"/>
                <a:ext cx="1449808" cy="5668327"/>
              </a:xfrm>
              <a:custGeom>
                <a:rect b="b" l="l" r="r" t="t"/>
                <a:pathLst>
                  <a:path extrusionOk="0" h="5668327" w="1449808">
                    <a:moveTo>
                      <a:pt x="1449809" y="952"/>
                    </a:moveTo>
                    <a:cubicBezTo>
                      <a:pt x="1272644" y="93345"/>
                      <a:pt x="1110719" y="192405"/>
                      <a:pt x="964034" y="299085"/>
                    </a:cubicBezTo>
                    <a:cubicBezTo>
                      <a:pt x="537314" y="608648"/>
                      <a:pt x="245849" y="977265"/>
                      <a:pt x="120119" y="1363028"/>
                    </a:cubicBezTo>
                    <a:cubicBezTo>
                      <a:pt x="-156106" y="2215515"/>
                      <a:pt x="142026" y="3171825"/>
                      <a:pt x="500166" y="4157663"/>
                    </a:cubicBezTo>
                    <a:cubicBezTo>
                      <a:pt x="500166" y="4157663"/>
                      <a:pt x="603036" y="4435793"/>
                      <a:pt x="603036" y="4435793"/>
                    </a:cubicBezTo>
                    <a:cubicBezTo>
                      <a:pt x="771629" y="4890135"/>
                      <a:pt x="924981" y="5302568"/>
                      <a:pt x="968796" y="5668328"/>
                    </a:cubicBezTo>
                    <a:lnTo>
                      <a:pt x="956414" y="5668328"/>
                    </a:lnTo>
                    <a:cubicBezTo>
                      <a:pt x="912599" y="5303520"/>
                      <a:pt x="759246" y="4891088"/>
                      <a:pt x="591606" y="4437698"/>
                    </a:cubicBezTo>
                    <a:lnTo>
                      <a:pt x="488736" y="4159568"/>
                    </a:lnTo>
                    <a:cubicBezTo>
                      <a:pt x="130596" y="3172778"/>
                      <a:pt x="-168489" y="2215515"/>
                      <a:pt x="108689" y="1361123"/>
                    </a:cubicBezTo>
                    <a:cubicBezTo>
                      <a:pt x="235371" y="973455"/>
                      <a:pt x="527789" y="603885"/>
                      <a:pt x="955461" y="292418"/>
                    </a:cubicBezTo>
                    <a:cubicBezTo>
                      <a:pt x="1098337" y="188595"/>
                      <a:pt x="1257404" y="90488"/>
                      <a:pt x="1429806" y="0"/>
                    </a:cubicBezTo>
                    <a:lnTo>
                      <a:pt x="144980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29"/>
              <p:cNvSpPr/>
              <p:nvPr/>
            </p:nvSpPr>
            <p:spPr>
              <a:xfrm>
                <a:off x="3733786" y="793432"/>
                <a:ext cx="1293507" cy="5669280"/>
              </a:xfrm>
              <a:custGeom>
                <a:rect b="b" l="l" r="r" t="t"/>
                <a:pathLst>
                  <a:path extrusionOk="0" h="5669280" w="1293507">
                    <a:moveTo>
                      <a:pt x="1007758" y="0"/>
                    </a:moveTo>
                    <a:cubicBezTo>
                      <a:pt x="875361" y="92393"/>
                      <a:pt x="754393" y="190500"/>
                      <a:pt x="645808" y="294322"/>
                    </a:cubicBezTo>
                    <a:cubicBezTo>
                      <a:pt x="325768" y="601028"/>
                      <a:pt x="126696" y="941070"/>
                      <a:pt x="54306" y="1306830"/>
                    </a:cubicBezTo>
                    <a:cubicBezTo>
                      <a:pt x="-26657" y="1720215"/>
                      <a:pt x="9538" y="2187893"/>
                      <a:pt x="163843" y="2738438"/>
                    </a:cubicBezTo>
                    <a:cubicBezTo>
                      <a:pt x="299098" y="3220403"/>
                      <a:pt x="510553" y="3716655"/>
                      <a:pt x="733438" y="4225290"/>
                    </a:cubicBezTo>
                    <a:lnTo>
                      <a:pt x="839166" y="4463415"/>
                    </a:lnTo>
                    <a:cubicBezTo>
                      <a:pt x="1036333" y="4906328"/>
                      <a:pt x="1216356" y="5310188"/>
                      <a:pt x="1293508" y="5669280"/>
                    </a:cubicBezTo>
                    <a:lnTo>
                      <a:pt x="1281126" y="5669280"/>
                    </a:lnTo>
                    <a:cubicBezTo>
                      <a:pt x="1203973" y="5311140"/>
                      <a:pt x="1023951" y="4909185"/>
                      <a:pt x="827736" y="4466273"/>
                    </a:cubicBezTo>
                    <a:lnTo>
                      <a:pt x="722008" y="4228148"/>
                    </a:lnTo>
                    <a:cubicBezTo>
                      <a:pt x="499123" y="3719513"/>
                      <a:pt x="287668" y="3223260"/>
                      <a:pt x="151461" y="2740343"/>
                    </a:cubicBezTo>
                    <a:cubicBezTo>
                      <a:pt x="-2844" y="2189798"/>
                      <a:pt x="-39039" y="1721168"/>
                      <a:pt x="41923" y="1306830"/>
                    </a:cubicBezTo>
                    <a:cubicBezTo>
                      <a:pt x="114313" y="940118"/>
                      <a:pt x="313386" y="598170"/>
                      <a:pt x="635331" y="290513"/>
                    </a:cubicBezTo>
                    <a:cubicBezTo>
                      <a:pt x="742011" y="188595"/>
                      <a:pt x="861073" y="91440"/>
                      <a:pt x="990613" y="953"/>
                    </a:cubicBezTo>
                    <a:lnTo>
                      <a:pt x="1007758" y="95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29"/>
              <p:cNvSpPr/>
              <p:nvPr/>
            </p:nvSpPr>
            <p:spPr>
              <a:xfrm>
                <a:off x="3577969" y="793432"/>
                <a:ext cx="1609345" cy="5668327"/>
              </a:xfrm>
              <a:custGeom>
                <a:rect b="b" l="l" r="r" t="t"/>
                <a:pathLst>
                  <a:path extrusionOk="0" h="5668327" w="1609345">
                    <a:moveTo>
                      <a:pt x="687325" y="0"/>
                    </a:moveTo>
                    <a:cubicBezTo>
                      <a:pt x="290133" y="360045"/>
                      <a:pt x="58675" y="789623"/>
                      <a:pt x="19623" y="1253490"/>
                    </a:cubicBezTo>
                    <a:cubicBezTo>
                      <a:pt x="-61340" y="2226945"/>
                      <a:pt x="472060" y="3275648"/>
                      <a:pt x="988315" y="4290060"/>
                    </a:cubicBezTo>
                    <a:lnTo>
                      <a:pt x="1014033" y="4340543"/>
                    </a:lnTo>
                    <a:cubicBezTo>
                      <a:pt x="1249300" y="4801553"/>
                      <a:pt x="1471233" y="5236845"/>
                      <a:pt x="1598868" y="5634038"/>
                    </a:cubicBezTo>
                    <a:cubicBezTo>
                      <a:pt x="1602678" y="5645468"/>
                      <a:pt x="1606488" y="5656898"/>
                      <a:pt x="1609346" y="5668328"/>
                    </a:cubicBezTo>
                    <a:lnTo>
                      <a:pt x="1596963" y="5668328"/>
                    </a:lnTo>
                    <a:cubicBezTo>
                      <a:pt x="1594105" y="5657850"/>
                      <a:pt x="1590296" y="5646420"/>
                      <a:pt x="1586486" y="5635943"/>
                    </a:cubicBezTo>
                    <a:cubicBezTo>
                      <a:pt x="1458850" y="5238750"/>
                      <a:pt x="1236918" y="4803458"/>
                      <a:pt x="1001650" y="4343400"/>
                    </a:cubicBezTo>
                    <a:lnTo>
                      <a:pt x="975933" y="4292918"/>
                    </a:lnTo>
                    <a:cubicBezTo>
                      <a:pt x="460630" y="3277553"/>
                      <a:pt x="-72770" y="2227898"/>
                      <a:pt x="8193" y="1252538"/>
                    </a:cubicBezTo>
                    <a:cubicBezTo>
                      <a:pt x="47245" y="789623"/>
                      <a:pt x="277750" y="360045"/>
                      <a:pt x="673038" y="0"/>
                    </a:cubicBezTo>
                    <a:lnTo>
                      <a:pt x="687325"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29"/>
              <p:cNvSpPr/>
              <p:nvPr/>
            </p:nvSpPr>
            <p:spPr>
              <a:xfrm>
                <a:off x="3400218" y="793432"/>
                <a:ext cx="1939496" cy="5668327"/>
              </a:xfrm>
              <a:custGeom>
                <a:rect b="b" l="l" r="r" t="t"/>
                <a:pathLst>
                  <a:path extrusionOk="0" h="5668327" w="1939496">
                    <a:moveTo>
                      <a:pt x="458359" y="0"/>
                    </a:moveTo>
                    <a:cubicBezTo>
                      <a:pt x="161179" y="355283"/>
                      <a:pt x="4969" y="766763"/>
                      <a:pt x="11636" y="1202055"/>
                    </a:cubicBezTo>
                    <a:cubicBezTo>
                      <a:pt x="26876" y="2199323"/>
                      <a:pt x="638381" y="3268028"/>
                      <a:pt x="1229884" y="4300538"/>
                    </a:cubicBezTo>
                    <a:lnTo>
                      <a:pt x="1273699" y="4377690"/>
                    </a:lnTo>
                    <a:cubicBezTo>
                      <a:pt x="1536589" y="4836795"/>
                      <a:pt x="1785191" y="5271135"/>
                      <a:pt x="1939496" y="5668328"/>
                    </a:cubicBezTo>
                    <a:lnTo>
                      <a:pt x="1927114" y="5668328"/>
                    </a:lnTo>
                    <a:cubicBezTo>
                      <a:pt x="1772809" y="5273040"/>
                      <a:pt x="1525159" y="4838700"/>
                      <a:pt x="1263221" y="4380548"/>
                    </a:cubicBezTo>
                    <a:lnTo>
                      <a:pt x="1219406" y="4303395"/>
                    </a:lnTo>
                    <a:cubicBezTo>
                      <a:pt x="627904" y="3268980"/>
                      <a:pt x="15446" y="2200275"/>
                      <a:pt x="206" y="1202055"/>
                    </a:cubicBezTo>
                    <a:cubicBezTo>
                      <a:pt x="-6461" y="766763"/>
                      <a:pt x="148796" y="355283"/>
                      <a:pt x="445024" y="0"/>
                    </a:cubicBezTo>
                    <a:lnTo>
                      <a:pt x="45835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29"/>
              <p:cNvSpPr/>
              <p:nvPr/>
            </p:nvSpPr>
            <p:spPr>
              <a:xfrm>
                <a:off x="3209607" y="793432"/>
                <a:ext cx="2263456" cy="5669280"/>
              </a:xfrm>
              <a:custGeom>
                <a:rect b="b" l="l" r="r" t="t"/>
                <a:pathLst>
                  <a:path extrusionOk="0" h="5669280" w="2263456">
                    <a:moveTo>
                      <a:pt x="290829" y="0"/>
                    </a:moveTo>
                    <a:cubicBezTo>
                      <a:pt x="71754" y="345758"/>
                      <a:pt x="-20638" y="736283"/>
                      <a:pt x="21272" y="1153478"/>
                    </a:cubicBezTo>
                    <a:cubicBezTo>
                      <a:pt x="125094" y="2177415"/>
                      <a:pt x="808989" y="3260408"/>
                      <a:pt x="1470024" y="4307205"/>
                    </a:cubicBezTo>
                    <a:lnTo>
                      <a:pt x="1535747" y="4411028"/>
                    </a:lnTo>
                    <a:lnTo>
                      <a:pt x="1550034" y="4433888"/>
                    </a:lnTo>
                    <a:cubicBezTo>
                      <a:pt x="1825307" y="4872038"/>
                      <a:pt x="2087244" y="5288280"/>
                      <a:pt x="2263457" y="5669280"/>
                    </a:cubicBezTo>
                    <a:lnTo>
                      <a:pt x="2251074" y="5669280"/>
                    </a:lnTo>
                    <a:cubicBezTo>
                      <a:pt x="2075814" y="5289233"/>
                      <a:pt x="1813877" y="4873943"/>
                      <a:pt x="1539557" y="4437698"/>
                    </a:cubicBezTo>
                    <a:lnTo>
                      <a:pt x="1525269" y="4414838"/>
                    </a:lnTo>
                    <a:lnTo>
                      <a:pt x="1459547" y="4311015"/>
                    </a:lnTo>
                    <a:cubicBezTo>
                      <a:pt x="798512" y="3263265"/>
                      <a:pt x="113664" y="2180273"/>
                      <a:pt x="9842" y="1154430"/>
                    </a:cubicBezTo>
                    <a:cubicBezTo>
                      <a:pt x="-32068" y="737235"/>
                      <a:pt x="60324" y="346710"/>
                      <a:pt x="278447" y="0"/>
                    </a:cubicBezTo>
                    <a:lnTo>
                      <a:pt x="29082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29"/>
              <p:cNvSpPr/>
              <p:nvPr/>
            </p:nvSpPr>
            <p:spPr>
              <a:xfrm>
                <a:off x="3013336" y="793432"/>
                <a:ext cx="2574027" cy="5668327"/>
              </a:xfrm>
              <a:custGeom>
                <a:rect b="b" l="l" r="r" t="t"/>
                <a:pathLst>
                  <a:path extrusionOk="0" h="5668327" w="2574027">
                    <a:moveTo>
                      <a:pt x="175633" y="0"/>
                    </a:moveTo>
                    <a:cubicBezTo>
                      <a:pt x="19423" y="337185"/>
                      <a:pt x="-26297" y="712470"/>
                      <a:pt x="43235" y="1107758"/>
                    </a:cubicBezTo>
                    <a:cubicBezTo>
                      <a:pt x="228973" y="2154555"/>
                      <a:pt x="978590" y="3249930"/>
                      <a:pt x="1703443" y="4309110"/>
                    </a:cubicBezTo>
                    <a:lnTo>
                      <a:pt x="1811075" y="4467225"/>
                    </a:lnTo>
                    <a:cubicBezTo>
                      <a:pt x="2087300" y="4872038"/>
                      <a:pt x="2372098" y="5287328"/>
                      <a:pt x="2574028" y="5668328"/>
                    </a:cubicBezTo>
                    <a:lnTo>
                      <a:pt x="2560693" y="5668328"/>
                    </a:lnTo>
                    <a:cubicBezTo>
                      <a:pt x="2358763" y="5288280"/>
                      <a:pt x="2075870" y="4873943"/>
                      <a:pt x="1799645" y="4470083"/>
                    </a:cubicBezTo>
                    <a:lnTo>
                      <a:pt x="1692965" y="4311968"/>
                    </a:lnTo>
                    <a:cubicBezTo>
                      <a:pt x="968113" y="3252788"/>
                      <a:pt x="217543" y="2157413"/>
                      <a:pt x="31805" y="1108710"/>
                    </a:cubicBezTo>
                    <a:cubicBezTo>
                      <a:pt x="-37727" y="713423"/>
                      <a:pt x="7040" y="337185"/>
                      <a:pt x="163250" y="0"/>
                    </a:cubicBezTo>
                    <a:lnTo>
                      <a:pt x="175633"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29"/>
              <p:cNvSpPr/>
              <p:nvPr/>
            </p:nvSpPr>
            <p:spPr>
              <a:xfrm>
                <a:off x="2816008" y="793432"/>
                <a:ext cx="2872321" cy="5668327"/>
              </a:xfrm>
              <a:custGeom>
                <a:rect b="b" l="l" r="r" t="t"/>
                <a:pathLst>
                  <a:path extrusionOk="0" h="5668327" w="2872321">
                    <a:moveTo>
                      <a:pt x="96736" y="0"/>
                    </a:moveTo>
                    <a:cubicBezTo>
                      <a:pt x="-8991" y="328613"/>
                      <a:pt x="-17564" y="689610"/>
                      <a:pt x="74829" y="1065848"/>
                    </a:cubicBezTo>
                    <a:cubicBezTo>
                      <a:pt x="336766" y="2136458"/>
                      <a:pt x="1149249" y="3245168"/>
                      <a:pt x="1935061" y="4316730"/>
                    </a:cubicBezTo>
                    <a:lnTo>
                      <a:pt x="2083651" y="4519613"/>
                    </a:lnTo>
                    <a:cubicBezTo>
                      <a:pt x="2411311" y="4967288"/>
                      <a:pt x="2674201" y="5333048"/>
                      <a:pt x="2872321" y="5668328"/>
                    </a:cubicBezTo>
                    <a:lnTo>
                      <a:pt x="2858986" y="5668328"/>
                    </a:lnTo>
                    <a:cubicBezTo>
                      <a:pt x="2661819" y="5334000"/>
                      <a:pt x="2398929" y="4970145"/>
                      <a:pt x="2073174" y="4523423"/>
                    </a:cubicBezTo>
                    <a:lnTo>
                      <a:pt x="1924584" y="4320540"/>
                    </a:lnTo>
                    <a:cubicBezTo>
                      <a:pt x="1138771" y="3248025"/>
                      <a:pt x="325336" y="2139315"/>
                      <a:pt x="63399" y="1066800"/>
                    </a:cubicBezTo>
                    <a:cubicBezTo>
                      <a:pt x="-28041" y="689610"/>
                      <a:pt x="-20421" y="328613"/>
                      <a:pt x="85306" y="0"/>
                    </a:cubicBezTo>
                    <a:lnTo>
                      <a:pt x="96736"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29"/>
              <p:cNvSpPr/>
              <p:nvPr/>
            </p:nvSpPr>
            <p:spPr>
              <a:xfrm>
                <a:off x="2620222" y="793432"/>
                <a:ext cx="3152879" cy="5667374"/>
              </a:xfrm>
              <a:custGeom>
                <a:rect b="b" l="l" r="r" t="t"/>
                <a:pathLst>
                  <a:path extrusionOk="0" h="5667374" w="3152879">
                    <a:moveTo>
                      <a:pt x="48682" y="0"/>
                    </a:moveTo>
                    <a:cubicBezTo>
                      <a:pt x="-16088" y="319088"/>
                      <a:pt x="4867" y="666750"/>
                      <a:pt x="114405" y="1026795"/>
                    </a:cubicBezTo>
                    <a:cubicBezTo>
                      <a:pt x="445875" y="2121218"/>
                      <a:pt x="1318365" y="3244215"/>
                      <a:pt x="2162280" y="4331018"/>
                    </a:cubicBezTo>
                    <a:lnTo>
                      <a:pt x="2347065" y="4569143"/>
                    </a:lnTo>
                    <a:cubicBezTo>
                      <a:pt x="2676630" y="4993958"/>
                      <a:pt x="2944282" y="5346383"/>
                      <a:pt x="3152880" y="5667375"/>
                    </a:cubicBezTo>
                    <a:lnTo>
                      <a:pt x="3139545" y="5667375"/>
                    </a:lnTo>
                    <a:cubicBezTo>
                      <a:pt x="2931900" y="5347335"/>
                      <a:pt x="2664247" y="4995863"/>
                      <a:pt x="2336587" y="4572953"/>
                    </a:cubicBezTo>
                    <a:lnTo>
                      <a:pt x="2151802" y="4334828"/>
                    </a:lnTo>
                    <a:cubicBezTo>
                      <a:pt x="1306935" y="3248025"/>
                      <a:pt x="433492" y="2123123"/>
                      <a:pt x="102022" y="1028700"/>
                    </a:cubicBezTo>
                    <a:cubicBezTo>
                      <a:pt x="-6563" y="668655"/>
                      <a:pt x="-28470" y="320040"/>
                      <a:pt x="36300" y="0"/>
                    </a:cubicBezTo>
                    <a:lnTo>
                      <a:pt x="48682"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29"/>
              <p:cNvSpPr/>
              <p:nvPr/>
            </p:nvSpPr>
            <p:spPr>
              <a:xfrm>
                <a:off x="2429272" y="793432"/>
                <a:ext cx="3417171" cy="5668327"/>
              </a:xfrm>
              <a:custGeom>
                <a:rect b="b" l="l" r="r" t="t"/>
                <a:pathLst>
                  <a:path extrusionOk="0" h="5668327" w="3417171">
                    <a:moveTo>
                      <a:pt x="22462" y="0"/>
                    </a:moveTo>
                    <a:cubicBezTo>
                      <a:pt x="-9923" y="310515"/>
                      <a:pt x="35797" y="645795"/>
                      <a:pt x="157717" y="991552"/>
                    </a:cubicBezTo>
                    <a:cubicBezTo>
                      <a:pt x="553957" y="2107883"/>
                      <a:pt x="1483597" y="3246120"/>
                      <a:pt x="2381805" y="4347210"/>
                    </a:cubicBezTo>
                    <a:lnTo>
                      <a:pt x="2600880" y="4615815"/>
                    </a:lnTo>
                    <a:cubicBezTo>
                      <a:pt x="2929492" y="5020628"/>
                      <a:pt x="3201907" y="5359718"/>
                      <a:pt x="3417172" y="5668328"/>
                    </a:cubicBezTo>
                    <a:lnTo>
                      <a:pt x="3403837" y="5668328"/>
                    </a:lnTo>
                    <a:cubicBezTo>
                      <a:pt x="3188572" y="5360670"/>
                      <a:pt x="2918062" y="5022533"/>
                      <a:pt x="2590402" y="4620578"/>
                    </a:cubicBezTo>
                    <a:lnTo>
                      <a:pt x="2371327" y="4351973"/>
                    </a:lnTo>
                    <a:cubicBezTo>
                      <a:pt x="1472167" y="3248978"/>
                      <a:pt x="542527" y="2110740"/>
                      <a:pt x="146287" y="992505"/>
                    </a:cubicBezTo>
                    <a:cubicBezTo>
                      <a:pt x="23414" y="646748"/>
                      <a:pt x="-22306" y="310515"/>
                      <a:pt x="10079" y="0"/>
                    </a:cubicBezTo>
                    <a:lnTo>
                      <a:pt x="22462"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29"/>
              <p:cNvSpPr/>
              <p:nvPr/>
            </p:nvSpPr>
            <p:spPr>
              <a:xfrm>
                <a:off x="2219324" y="793432"/>
                <a:ext cx="3688080" cy="5668327"/>
              </a:xfrm>
              <a:custGeom>
                <a:rect b="b" l="l" r="r" t="t"/>
                <a:pathLst>
                  <a:path extrusionOk="0" h="5668327" w="3688080">
                    <a:moveTo>
                      <a:pt x="12383" y="0"/>
                    </a:moveTo>
                    <a:cubicBezTo>
                      <a:pt x="19050" y="289560"/>
                      <a:pt x="92393" y="610553"/>
                      <a:pt x="231458" y="959168"/>
                    </a:cubicBezTo>
                    <a:cubicBezTo>
                      <a:pt x="688658" y="2099310"/>
                      <a:pt x="1672590" y="3254693"/>
                      <a:pt x="2624138" y="4372928"/>
                    </a:cubicBezTo>
                    <a:lnTo>
                      <a:pt x="2867978" y="4659630"/>
                    </a:lnTo>
                    <a:cubicBezTo>
                      <a:pt x="3185160" y="5033963"/>
                      <a:pt x="3462338" y="5364480"/>
                      <a:pt x="3688080" y="5668328"/>
                    </a:cubicBezTo>
                    <a:lnTo>
                      <a:pt x="3674745" y="5668328"/>
                    </a:lnTo>
                    <a:cubicBezTo>
                      <a:pt x="3449955" y="5365433"/>
                      <a:pt x="3173730" y="5035868"/>
                      <a:pt x="2857500" y="4663440"/>
                    </a:cubicBezTo>
                    <a:lnTo>
                      <a:pt x="2613660" y="4376738"/>
                    </a:lnTo>
                    <a:cubicBezTo>
                      <a:pt x="1662113" y="3258503"/>
                      <a:pt x="677228" y="2102168"/>
                      <a:pt x="220027" y="961073"/>
                    </a:cubicBezTo>
                    <a:cubicBezTo>
                      <a:pt x="80963" y="611505"/>
                      <a:pt x="7620" y="290513"/>
                      <a:pt x="0" y="0"/>
                    </a:cubicBezTo>
                    <a:lnTo>
                      <a:pt x="12383"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29"/>
              <p:cNvSpPr/>
              <p:nvPr/>
            </p:nvSpPr>
            <p:spPr>
              <a:xfrm>
                <a:off x="2084069" y="942022"/>
                <a:ext cx="3876674" cy="5519737"/>
              </a:xfrm>
              <a:custGeom>
                <a:rect b="b" l="l" r="r" t="t"/>
                <a:pathLst>
                  <a:path extrusionOk="0" h="5519737" w="3876674">
                    <a:moveTo>
                      <a:pt x="0" y="0"/>
                    </a:moveTo>
                    <a:cubicBezTo>
                      <a:pt x="39053" y="241935"/>
                      <a:pt x="120015" y="502920"/>
                      <a:pt x="242888" y="781050"/>
                    </a:cubicBezTo>
                    <a:cubicBezTo>
                      <a:pt x="753428" y="1940243"/>
                      <a:pt x="1784985" y="3108960"/>
                      <a:pt x="2782253" y="4239578"/>
                    </a:cubicBezTo>
                    <a:lnTo>
                      <a:pt x="3055620" y="4550093"/>
                    </a:lnTo>
                    <a:cubicBezTo>
                      <a:pt x="3369945" y="4908233"/>
                      <a:pt x="3647123" y="5227320"/>
                      <a:pt x="3876675" y="5519738"/>
                    </a:cubicBezTo>
                    <a:lnTo>
                      <a:pt x="3863340" y="5519738"/>
                    </a:lnTo>
                    <a:cubicBezTo>
                      <a:pt x="3634740" y="5228273"/>
                      <a:pt x="3358515" y="4910138"/>
                      <a:pt x="3046095" y="4553903"/>
                    </a:cubicBezTo>
                    <a:lnTo>
                      <a:pt x="2772728" y="4243388"/>
                    </a:lnTo>
                    <a:cubicBezTo>
                      <a:pt x="1773555" y="3112770"/>
                      <a:pt x="741998" y="1944053"/>
                      <a:pt x="230505" y="782955"/>
                    </a:cubicBezTo>
                    <a:cubicBezTo>
                      <a:pt x="120015" y="530543"/>
                      <a:pt x="42863" y="291465"/>
                      <a:pt x="0" y="68580"/>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29"/>
              <p:cNvSpPr/>
              <p:nvPr/>
            </p:nvSpPr>
            <p:spPr>
              <a:xfrm>
                <a:off x="2084069" y="1395412"/>
                <a:ext cx="3920489" cy="5066347"/>
              </a:xfrm>
              <a:custGeom>
                <a:rect b="b" l="l" r="r" t="t"/>
                <a:pathLst>
                  <a:path extrusionOk="0" h="5066347" w="3920489">
                    <a:moveTo>
                      <a:pt x="0" y="0"/>
                    </a:moveTo>
                    <a:cubicBezTo>
                      <a:pt x="38100" y="98108"/>
                      <a:pt x="80963" y="199073"/>
                      <a:pt x="129540" y="301942"/>
                    </a:cubicBezTo>
                    <a:cubicBezTo>
                      <a:pt x="687705" y="1478280"/>
                      <a:pt x="1761173" y="2658428"/>
                      <a:pt x="2799398" y="3799523"/>
                    </a:cubicBezTo>
                    <a:lnTo>
                      <a:pt x="3101340" y="4131945"/>
                    </a:lnTo>
                    <a:cubicBezTo>
                      <a:pt x="3412808" y="4475798"/>
                      <a:pt x="3688080" y="4782503"/>
                      <a:pt x="3920490" y="5066348"/>
                    </a:cubicBezTo>
                    <a:lnTo>
                      <a:pt x="3906203" y="5066348"/>
                    </a:lnTo>
                    <a:cubicBezTo>
                      <a:pt x="3674745" y="4783455"/>
                      <a:pt x="3400425" y="4478655"/>
                      <a:pt x="3090863" y="4136708"/>
                    </a:cubicBezTo>
                    <a:cubicBezTo>
                      <a:pt x="3090863" y="4136708"/>
                      <a:pt x="2788920" y="3804285"/>
                      <a:pt x="2788920" y="3804285"/>
                    </a:cubicBezTo>
                    <a:cubicBezTo>
                      <a:pt x="1750695" y="2662238"/>
                      <a:pt x="676275" y="1481138"/>
                      <a:pt x="118110" y="304800"/>
                    </a:cubicBezTo>
                    <a:cubicBezTo>
                      <a:pt x="74295" y="212408"/>
                      <a:pt x="34290" y="121920"/>
                      <a:pt x="0" y="3238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29"/>
              <p:cNvSpPr/>
              <p:nvPr/>
            </p:nvSpPr>
            <p:spPr>
              <a:xfrm>
                <a:off x="2084069" y="1615440"/>
                <a:ext cx="3956685" cy="4846320"/>
              </a:xfrm>
              <a:custGeom>
                <a:rect b="b" l="l" r="r" t="t"/>
                <a:pathLst>
                  <a:path extrusionOk="0" h="4846320" w="3956685">
                    <a:moveTo>
                      <a:pt x="0" y="0"/>
                    </a:moveTo>
                    <a:cubicBezTo>
                      <a:pt x="9525" y="20002"/>
                      <a:pt x="20003" y="40005"/>
                      <a:pt x="29528" y="60007"/>
                    </a:cubicBezTo>
                    <a:cubicBezTo>
                      <a:pt x="632460" y="1255395"/>
                      <a:pt x="1747838" y="2449830"/>
                      <a:pt x="2827973" y="3606165"/>
                    </a:cubicBezTo>
                    <a:lnTo>
                      <a:pt x="3143250" y="3944303"/>
                    </a:lnTo>
                    <a:cubicBezTo>
                      <a:pt x="3451860" y="4275773"/>
                      <a:pt x="3724275" y="4572953"/>
                      <a:pt x="3956685" y="4846320"/>
                    </a:cubicBezTo>
                    <a:lnTo>
                      <a:pt x="3942398" y="4846320"/>
                    </a:lnTo>
                    <a:cubicBezTo>
                      <a:pt x="3710940" y="4573905"/>
                      <a:pt x="3439478" y="4278630"/>
                      <a:pt x="3132773" y="3948112"/>
                    </a:cubicBezTo>
                    <a:lnTo>
                      <a:pt x="2817495" y="3609975"/>
                    </a:lnTo>
                    <a:cubicBezTo>
                      <a:pt x="1737360" y="2453640"/>
                      <a:pt x="621030" y="1258253"/>
                      <a:pt x="18098" y="61913"/>
                    </a:cubicBezTo>
                    <a:cubicBezTo>
                      <a:pt x="12383" y="49530"/>
                      <a:pt x="5715" y="37147"/>
                      <a:pt x="0" y="25717"/>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29"/>
              <p:cNvSpPr/>
              <p:nvPr/>
            </p:nvSpPr>
            <p:spPr>
              <a:xfrm>
                <a:off x="2084069" y="1762125"/>
                <a:ext cx="3986212" cy="4698682"/>
              </a:xfrm>
              <a:custGeom>
                <a:rect b="b" l="l" r="r" t="t"/>
                <a:pathLst>
                  <a:path extrusionOk="0" h="4698682" w="3986212">
                    <a:moveTo>
                      <a:pt x="0" y="0"/>
                    </a:moveTo>
                    <a:cubicBezTo>
                      <a:pt x="650558" y="1174432"/>
                      <a:pt x="1766888" y="2344103"/>
                      <a:pt x="2847023" y="3476625"/>
                    </a:cubicBezTo>
                    <a:lnTo>
                      <a:pt x="3178493" y="3824288"/>
                    </a:lnTo>
                    <a:cubicBezTo>
                      <a:pt x="3474720" y="4135755"/>
                      <a:pt x="3749040" y="4427220"/>
                      <a:pt x="3986213" y="4698683"/>
                    </a:cubicBezTo>
                    <a:lnTo>
                      <a:pt x="3971925" y="4698683"/>
                    </a:lnTo>
                    <a:cubicBezTo>
                      <a:pt x="3736658" y="4429125"/>
                      <a:pt x="3463290" y="4138613"/>
                      <a:pt x="3168968" y="3829050"/>
                    </a:cubicBezTo>
                    <a:lnTo>
                      <a:pt x="2837498" y="3481388"/>
                    </a:lnTo>
                    <a:cubicBezTo>
                      <a:pt x="1762125" y="2355533"/>
                      <a:pt x="652463" y="1192530"/>
                      <a:pt x="0" y="23813"/>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29"/>
              <p:cNvSpPr/>
              <p:nvPr/>
            </p:nvSpPr>
            <p:spPr>
              <a:xfrm>
                <a:off x="2084069" y="1868804"/>
                <a:ext cx="4011929" cy="4592002"/>
              </a:xfrm>
              <a:custGeom>
                <a:rect b="b" l="l" r="r" t="t"/>
                <a:pathLst>
                  <a:path extrusionOk="0" h="4592002" w="4011929">
                    <a:moveTo>
                      <a:pt x="0" y="0"/>
                    </a:moveTo>
                    <a:cubicBezTo>
                      <a:pt x="687705" y="1145858"/>
                      <a:pt x="1792605" y="2282190"/>
                      <a:pt x="2863215" y="3384233"/>
                    </a:cubicBezTo>
                    <a:lnTo>
                      <a:pt x="3209925" y="3741420"/>
                    </a:lnTo>
                    <a:cubicBezTo>
                      <a:pt x="3511868" y="4053840"/>
                      <a:pt x="3779520" y="4333875"/>
                      <a:pt x="4011930" y="4592003"/>
                    </a:cubicBezTo>
                    <a:lnTo>
                      <a:pt x="3997643" y="4592003"/>
                    </a:lnTo>
                    <a:cubicBezTo>
                      <a:pt x="3767138" y="4334828"/>
                      <a:pt x="3499485" y="4055745"/>
                      <a:pt x="3200400" y="3746183"/>
                    </a:cubicBezTo>
                    <a:lnTo>
                      <a:pt x="2852738" y="3388995"/>
                    </a:lnTo>
                    <a:cubicBezTo>
                      <a:pt x="1787843" y="2292668"/>
                      <a:pt x="689610" y="1162050"/>
                      <a:pt x="0" y="21908"/>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29"/>
              <p:cNvSpPr/>
              <p:nvPr/>
            </p:nvSpPr>
            <p:spPr>
              <a:xfrm>
                <a:off x="2084069" y="1947862"/>
                <a:ext cx="4030979" cy="4513897"/>
              </a:xfrm>
              <a:custGeom>
                <a:rect b="b" l="l" r="r" t="t"/>
                <a:pathLst>
                  <a:path extrusionOk="0" h="4513897" w="4030979">
                    <a:moveTo>
                      <a:pt x="0" y="0"/>
                    </a:moveTo>
                    <a:cubicBezTo>
                      <a:pt x="714375" y="1123950"/>
                      <a:pt x="1810703" y="2236470"/>
                      <a:pt x="2873693" y="3315653"/>
                    </a:cubicBezTo>
                    <a:lnTo>
                      <a:pt x="3234690" y="3682365"/>
                    </a:lnTo>
                    <a:cubicBezTo>
                      <a:pt x="3532823" y="3986213"/>
                      <a:pt x="3798570" y="4259580"/>
                      <a:pt x="4030980" y="4513898"/>
                    </a:cubicBezTo>
                    <a:lnTo>
                      <a:pt x="4016693" y="4513898"/>
                    </a:lnTo>
                    <a:cubicBezTo>
                      <a:pt x="3785235" y="4261485"/>
                      <a:pt x="3521393" y="3989070"/>
                      <a:pt x="3225165" y="3687127"/>
                    </a:cubicBezTo>
                    <a:lnTo>
                      <a:pt x="2864168" y="3320415"/>
                    </a:lnTo>
                    <a:cubicBezTo>
                      <a:pt x="1804988" y="2245995"/>
                      <a:pt x="714375" y="1139190"/>
                      <a:pt x="0" y="2095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29"/>
              <p:cNvSpPr/>
              <p:nvPr/>
            </p:nvSpPr>
            <p:spPr>
              <a:xfrm>
                <a:off x="2084069" y="2004059"/>
                <a:ext cx="4044314" cy="4457700"/>
              </a:xfrm>
              <a:custGeom>
                <a:rect b="b" l="l" r="r" t="t"/>
                <a:pathLst>
                  <a:path extrusionOk="0" h="4457700" w="4044314">
                    <a:moveTo>
                      <a:pt x="0" y="0"/>
                    </a:moveTo>
                    <a:cubicBezTo>
                      <a:pt x="735330" y="1112520"/>
                      <a:pt x="1829753" y="2211705"/>
                      <a:pt x="2892743" y="3278505"/>
                    </a:cubicBezTo>
                    <a:lnTo>
                      <a:pt x="3253740" y="3641408"/>
                    </a:lnTo>
                    <a:cubicBezTo>
                      <a:pt x="3549968" y="3940492"/>
                      <a:pt x="3813810" y="4208145"/>
                      <a:pt x="4044315" y="4457701"/>
                    </a:cubicBezTo>
                    <a:lnTo>
                      <a:pt x="4030028" y="4457701"/>
                    </a:lnTo>
                    <a:cubicBezTo>
                      <a:pt x="3800475" y="4210051"/>
                      <a:pt x="3537585" y="3943350"/>
                      <a:pt x="3244215" y="3646170"/>
                    </a:cubicBezTo>
                    <a:lnTo>
                      <a:pt x="2883218" y="3283267"/>
                    </a:lnTo>
                    <a:cubicBezTo>
                      <a:pt x="1824990" y="2221230"/>
                      <a:pt x="735330" y="1127760"/>
                      <a:pt x="0" y="2095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29"/>
              <p:cNvSpPr/>
              <p:nvPr/>
            </p:nvSpPr>
            <p:spPr>
              <a:xfrm>
                <a:off x="2084069" y="2043112"/>
                <a:ext cx="4054792" cy="4418647"/>
              </a:xfrm>
              <a:custGeom>
                <a:rect b="b" l="l" r="r" t="t"/>
                <a:pathLst>
                  <a:path extrusionOk="0" h="4418647" w="4054792">
                    <a:moveTo>
                      <a:pt x="0" y="0"/>
                    </a:moveTo>
                    <a:cubicBezTo>
                      <a:pt x="744855" y="1099185"/>
                      <a:pt x="1834515" y="2184083"/>
                      <a:pt x="2891790" y="3238500"/>
                    </a:cubicBezTo>
                    <a:lnTo>
                      <a:pt x="3268028" y="3613785"/>
                    </a:lnTo>
                    <a:cubicBezTo>
                      <a:pt x="3553778" y="3899535"/>
                      <a:pt x="3819525" y="4167188"/>
                      <a:pt x="4054793" y="4418648"/>
                    </a:cubicBezTo>
                    <a:lnTo>
                      <a:pt x="4040505" y="4418648"/>
                    </a:lnTo>
                    <a:cubicBezTo>
                      <a:pt x="3806190" y="4168140"/>
                      <a:pt x="3541395" y="3902393"/>
                      <a:pt x="3258503" y="3618548"/>
                    </a:cubicBezTo>
                    <a:lnTo>
                      <a:pt x="2881313" y="3243263"/>
                    </a:lnTo>
                    <a:cubicBezTo>
                      <a:pt x="1828800" y="2193608"/>
                      <a:pt x="744855" y="1113473"/>
                      <a:pt x="0" y="20003"/>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29"/>
              <p:cNvSpPr/>
              <p:nvPr/>
            </p:nvSpPr>
            <p:spPr>
              <a:xfrm>
                <a:off x="2084069" y="2065020"/>
                <a:ext cx="4060507" cy="4395787"/>
              </a:xfrm>
              <a:custGeom>
                <a:rect b="b" l="l" r="r" t="t"/>
                <a:pathLst>
                  <a:path extrusionOk="0" h="4395787" w="4060507">
                    <a:moveTo>
                      <a:pt x="0" y="0"/>
                    </a:moveTo>
                    <a:cubicBezTo>
                      <a:pt x="753428" y="1095375"/>
                      <a:pt x="1844040" y="2176462"/>
                      <a:pt x="2902268" y="3226118"/>
                    </a:cubicBezTo>
                    <a:lnTo>
                      <a:pt x="3276600" y="3597593"/>
                    </a:lnTo>
                    <a:cubicBezTo>
                      <a:pt x="3569018" y="3889057"/>
                      <a:pt x="3830003" y="4151948"/>
                      <a:pt x="4060508" y="4395788"/>
                    </a:cubicBezTo>
                    <a:lnTo>
                      <a:pt x="4045268" y="4395788"/>
                    </a:lnTo>
                    <a:cubicBezTo>
                      <a:pt x="3815715" y="4152900"/>
                      <a:pt x="3556635" y="3891915"/>
                      <a:pt x="3265170" y="3602355"/>
                    </a:cubicBezTo>
                    <a:lnTo>
                      <a:pt x="2890838" y="3230880"/>
                    </a:lnTo>
                    <a:cubicBezTo>
                      <a:pt x="1838325" y="2185987"/>
                      <a:pt x="753428" y="1109662"/>
                      <a:pt x="0" y="20002"/>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29"/>
              <p:cNvSpPr/>
              <p:nvPr/>
            </p:nvSpPr>
            <p:spPr>
              <a:xfrm>
                <a:off x="3950175" y="793432"/>
                <a:ext cx="4330859" cy="5669280"/>
              </a:xfrm>
              <a:custGeom>
                <a:rect b="b" l="l" r="r" t="t"/>
                <a:pathLst>
                  <a:path extrusionOk="0" h="5669280" w="4330859">
                    <a:moveTo>
                      <a:pt x="4330860" y="0"/>
                    </a:moveTo>
                    <a:cubicBezTo>
                      <a:pt x="4135597" y="29528"/>
                      <a:pt x="3947955" y="61913"/>
                      <a:pt x="3766027" y="97155"/>
                    </a:cubicBezTo>
                    <a:cubicBezTo>
                      <a:pt x="2270602" y="381953"/>
                      <a:pt x="1145699" y="894398"/>
                      <a:pt x="597059" y="1539240"/>
                    </a:cubicBezTo>
                    <a:cubicBezTo>
                      <a:pt x="-17303" y="2264093"/>
                      <a:pt x="-28733" y="3158490"/>
                      <a:pt x="41752" y="3939540"/>
                    </a:cubicBezTo>
                    <a:cubicBezTo>
                      <a:pt x="56039" y="4098608"/>
                      <a:pt x="75089" y="4256723"/>
                      <a:pt x="93187" y="4410075"/>
                    </a:cubicBezTo>
                    <a:cubicBezTo>
                      <a:pt x="146527" y="4858703"/>
                      <a:pt x="197962" y="5289233"/>
                      <a:pt x="123667" y="5669280"/>
                    </a:cubicBezTo>
                    <a:lnTo>
                      <a:pt x="111284" y="5669280"/>
                    </a:lnTo>
                    <a:cubicBezTo>
                      <a:pt x="185579" y="5290185"/>
                      <a:pt x="134144" y="4859655"/>
                      <a:pt x="80804" y="4411028"/>
                    </a:cubicBezTo>
                    <a:cubicBezTo>
                      <a:pt x="62707" y="4257675"/>
                      <a:pt x="43657" y="4099560"/>
                      <a:pt x="29369" y="3940493"/>
                    </a:cubicBezTo>
                    <a:cubicBezTo>
                      <a:pt x="-41116" y="3159443"/>
                      <a:pt x="-29686" y="2262188"/>
                      <a:pt x="586582" y="1535430"/>
                    </a:cubicBezTo>
                    <a:cubicBezTo>
                      <a:pt x="1136174" y="887730"/>
                      <a:pt x="2264887" y="374333"/>
                      <a:pt x="3763169" y="88582"/>
                    </a:cubicBezTo>
                    <a:cubicBezTo>
                      <a:pt x="3928905" y="57150"/>
                      <a:pt x="4100355" y="27623"/>
                      <a:pt x="4276567" y="0"/>
                    </a:cubicBezTo>
                    <a:lnTo>
                      <a:pt x="433086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19">
    <p:spTree>
      <p:nvGrpSpPr>
        <p:cNvPr id="497" name="Shape 497"/>
        <p:cNvGrpSpPr/>
        <p:nvPr/>
      </p:nvGrpSpPr>
      <p:grpSpPr>
        <a:xfrm>
          <a:off x="0" y="0"/>
          <a:ext cx="0" cy="0"/>
          <a:chOff x="0" y="0"/>
          <a:chExt cx="0" cy="0"/>
        </a:xfrm>
      </p:grpSpPr>
      <p:grpSp>
        <p:nvGrpSpPr>
          <p:cNvPr id="498" name="Google Shape;498;p46"/>
          <p:cNvGrpSpPr/>
          <p:nvPr/>
        </p:nvGrpSpPr>
        <p:grpSpPr>
          <a:xfrm>
            <a:off x="0" y="0"/>
            <a:ext cx="12192000" cy="6858000"/>
            <a:chOff x="0" y="0"/>
            <a:chExt cx="12192000" cy="6858000"/>
          </a:xfrm>
        </p:grpSpPr>
        <p:sp>
          <p:nvSpPr>
            <p:cNvPr id="499" name="Google Shape;499;p46"/>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0" name="Google Shape;500;p46">
              <a:hlinkClick r:id="rId2"/>
            </p:cNvPr>
            <p:cNvPicPr preferRelativeResize="0"/>
            <p:nvPr/>
          </p:nvPicPr>
          <p:blipFill rotWithShape="1">
            <a:blip r:embed="rId3">
              <a:alphaModFix/>
            </a:blip>
            <a:srcRect b="0" l="0" r="0" t="0"/>
            <a:stretch/>
          </p:blipFill>
          <p:spPr>
            <a:xfrm>
              <a:off x="465600" y="331100"/>
              <a:ext cx="5101466" cy="2201299"/>
            </a:xfrm>
            <a:prstGeom prst="rect">
              <a:avLst/>
            </a:prstGeom>
            <a:noFill/>
            <a:ln>
              <a:noFill/>
            </a:ln>
          </p:spPr>
        </p:pic>
        <p:sp>
          <p:nvSpPr>
            <p:cNvPr id="501" name="Google Shape;501;p46"/>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3F3F3F"/>
                  </a:solidFill>
                  <a:latin typeface="Poppins"/>
                  <a:ea typeface="Poppins"/>
                  <a:cs typeface="Poppins"/>
                  <a:sym typeface="Poppins"/>
                </a:rPr>
                <a:t>Free </a:t>
              </a:r>
              <a:r>
                <a:rPr b="0" i="0" lang="en" sz="3600" u="none" cap="none" strike="noStrike">
                  <a:solidFill>
                    <a:srgbClr val="3F3F3F"/>
                  </a:solidFill>
                  <a:latin typeface="Poppins"/>
                  <a:ea typeface="Poppins"/>
                  <a:cs typeface="Poppins"/>
                  <a:sym typeface="Poppins"/>
                </a:rPr>
                <a:t>themes and templates for </a:t>
              </a:r>
              <a:r>
                <a:rPr b="1" i="0" lang="en" sz="3600" u="none" cap="none" strike="noStrike">
                  <a:solidFill>
                    <a:srgbClr val="3F3F3F"/>
                  </a:solidFill>
                  <a:latin typeface="Poppins"/>
                  <a:ea typeface="Poppins"/>
                  <a:cs typeface="Poppins"/>
                  <a:sym typeface="Poppins"/>
                </a:rPr>
                <a:t>Google Slides</a:t>
              </a:r>
              <a:r>
                <a:rPr b="0" i="0" lang="en" sz="3600" u="none" cap="none" strike="noStrike">
                  <a:solidFill>
                    <a:srgbClr val="3F3F3F"/>
                  </a:solidFill>
                  <a:latin typeface="Poppins"/>
                  <a:ea typeface="Poppins"/>
                  <a:cs typeface="Poppins"/>
                  <a:sym typeface="Poppins"/>
                </a:rPr>
                <a:t> or </a:t>
              </a:r>
              <a:r>
                <a:rPr b="1" i="0" lang="en" sz="3600" u="none" cap="none" strike="noStrike">
                  <a:solidFill>
                    <a:srgbClr val="3F3F3F"/>
                  </a:solidFill>
                  <a:latin typeface="Poppins"/>
                  <a:ea typeface="Poppins"/>
                  <a:cs typeface="Poppins"/>
                  <a:sym typeface="Poppins"/>
                </a:rPr>
                <a:t>PowerPoint</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CB25"/>
                  </a:solidFill>
                  <a:latin typeface="Poppins"/>
                  <a:ea typeface="Poppins"/>
                  <a:cs typeface="Poppins"/>
                  <a:sym typeface="Poppins"/>
                </a:rPr>
                <a:t>NOT to be sold as is or modified!</a:t>
              </a:r>
              <a:endParaRPr b="1" i="0" sz="3000" u="none" cap="none" strike="noStrike">
                <a:solidFill>
                  <a:srgbClr val="FFCB25"/>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rgbClr val="3F3F3F"/>
                  </a:solidFill>
                  <a:latin typeface="Poppins"/>
                  <a:ea typeface="Poppins"/>
                  <a:cs typeface="Poppins"/>
                  <a:sym typeface="Poppins"/>
                </a:rPr>
                <a:t>Read </a:t>
              </a:r>
              <a:r>
                <a:rPr b="0" i="0" lang="en" sz="2700" u="sng" cap="none" strike="noStrike">
                  <a:solidFill>
                    <a:srgbClr val="3F3F3F"/>
                  </a:solidFill>
                  <a:latin typeface="Poppins"/>
                  <a:ea typeface="Poppins"/>
                  <a:cs typeface="Poppins"/>
                  <a:sym typeface="Poppins"/>
                  <a:hlinkClick r:id="rId4">
                    <a:extLst>
                      <a:ext uri="{A12FA001-AC4F-418D-AE19-62706E023703}">
                        <ahyp:hlinkClr val="tx"/>
                      </a:ext>
                    </a:extLst>
                  </a:hlinkClick>
                </a:rPr>
                <a:t>FAQ</a:t>
              </a:r>
              <a:r>
                <a:rPr b="1" i="0" lang="en" sz="4400" u="none" cap="none" strike="noStrike">
                  <a:solidFill>
                    <a:srgbClr val="FFCB25"/>
                  </a:solidFill>
                  <a:latin typeface="Poppins"/>
                  <a:ea typeface="Poppins"/>
                  <a:cs typeface="Poppins"/>
                  <a:sym typeface="Poppins"/>
                </a:rPr>
                <a:t> </a:t>
              </a:r>
              <a:r>
                <a:rPr b="0" i="0" lang="en" sz="2700" u="none" cap="none" strike="noStrike">
                  <a:solidFill>
                    <a:srgbClr val="3F3F3F"/>
                  </a:solidFill>
                  <a:latin typeface="Poppins"/>
                  <a:ea typeface="Poppins"/>
                  <a:cs typeface="Poppins"/>
                  <a:sym typeface="Poppins"/>
                </a:rPr>
                <a:t>on slidesmania.com</a:t>
              </a:r>
              <a:endParaRPr b="0" i="0" sz="27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3F3F3F"/>
                  </a:solidFill>
                  <a:latin typeface="Poppins"/>
                  <a:ea typeface="Poppins"/>
                  <a:cs typeface="Poppins"/>
                  <a:sym typeface="Poppins"/>
                </a:rPr>
                <a:t>Do not remove the slidesmania.com text on the sides.</a:t>
              </a:r>
              <a:endParaRPr b="0" i="0" sz="2000" u="none" cap="none" strike="noStrike">
                <a:solidFill>
                  <a:srgbClr val="3F3F3F"/>
                </a:solidFill>
                <a:latin typeface="Poppins"/>
                <a:ea typeface="Poppins"/>
                <a:cs typeface="Poppins"/>
                <a:sym typeface="Poppins"/>
              </a:endParaRPr>
            </a:p>
          </p:txBody>
        </p:sp>
        <p:cxnSp>
          <p:nvCxnSpPr>
            <p:cNvPr id="502" name="Google Shape;502;p46"/>
            <p:cNvCxnSpPr/>
            <p:nvPr/>
          </p:nvCxnSpPr>
          <p:spPr>
            <a:xfrm>
              <a:off x="10423367" y="5688858"/>
              <a:ext cx="1495200" cy="12900"/>
            </a:xfrm>
            <a:prstGeom prst="straightConnector1">
              <a:avLst/>
            </a:prstGeom>
            <a:noFill/>
            <a:ln cap="flat" cmpd="sng" w="38100">
              <a:solidFill>
                <a:srgbClr val="FFCB25"/>
              </a:solidFill>
              <a:prstDash val="solid"/>
              <a:round/>
              <a:headEnd len="sm" w="sm" type="none"/>
              <a:tailEnd len="sm" w="sm" type="none"/>
            </a:ln>
          </p:spPr>
        </p:cxnSp>
        <p:pic>
          <p:nvPicPr>
            <p:cNvPr id="503" name="Google Shape;503;p46">
              <a:hlinkClick r:id="rId5"/>
            </p:cNvPr>
            <p:cNvPicPr preferRelativeResize="0"/>
            <p:nvPr/>
          </p:nvPicPr>
          <p:blipFill rotWithShape="1">
            <a:blip r:embed="rId6">
              <a:alphaModFix/>
            </a:blip>
            <a:srcRect b="0" l="0" r="0" t="0"/>
            <a:stretch/>
          </p:blipFill>
          <p:spPr>
            <a:xfrm>
              <a:off x="8982558" y="5912306"/>
              <a:ext cx="713232" cy="637863"/>
            </a:xfrm>
            <a:prstGeom prst="rect">
              <a:avLst/>
            </a:prstGeom>
            <a:noFill/>
            <a:ln>
              <a:noFill/>
            </a:ln>
          </p:spPr>
        </p:pic>
        <p:pic>
          <p:nvPicPr>
            <p:cNvPr id="504" name="Google Shape;504;p46">
              <a:hlinkClick r:id="rId7"/>
            </p:cNvPr>
            <p:cNvPicPr preferRelativeResize="0"/>
            <p:nvPr/>
          </p:nvPicPr>
          <p:blipFill rotWithShape="1">
            <a:blip r:embed="rId8">
              <a:alphaModFix/>
            </a:blip>
            <a:srcRect b="0" l="0" r="0" t="0"/>
            <a:stretch/>
          </p:blipFill>
          <p:spPr>
            <a:xfrm>
              <a:off x="9764428" y="5916798"/>
              <a:ext cx="708660" cy="628879"/>
            </a:xfrm>
            <a:prstGeom prst="rect">
              <a:avLst/>
            </a:prstGeom>
            <a:noFill/>
            <a:ln>
              <a:noFill/>
            </a:ln>
          </p:spPr>
        </p:pic>
        <p:pic>
          <p:nvPicPr>
            <p:cNvPr id="505" name="Google Shape;505;p46">
              <a:hlinkClick r:id="rId9"/>
            </p:cNvPr>
            <p:cNvPicPr preferRelativeResize="0"/>
            <p:nvPr/>
          </p:nvPicPr>
          <p:blipFill rotWithShape="1">
            <a:blip r:embed="rId10">
              <a:alphaModFix/>
            </a:blip>
            <a:srcRect b="0" l="0" r="0" t="0"/>
            <a:stretch/>
          </p:blipFill>
          <p:spPr>
            <a:xfrm>
              <a:off x="10541715" y="5905569"/>
              <a:ext cx="612648" cy="624387"/>
            </a:xfrm>
            <a:prstGeom prst="rect">
              <a:avLst/>
            </a:prstGeom>
            <a:noFill/>
            <a:ln>
              <a:noFill/>
            </a:ln>
          </p:spPr>
        </p:pic>
        <p:pic>
          <p:nvPicPr>
            <p:cNvPr id="506" name="Google Shape;506;p46">
              <a:hlinkClick r:id="rId11"/>
            </p:cNvPr>
            <p:cNvPicPr preferRelativeResize="0"/>
            <p:nvPr/>
          </p:nvPicPr>
          <p:blipFill rotWithShape="1">
            <a:blip r:embed="rId12">
              <a:alphaModFix/>
            </a:blip>
            <a:srcRect b="0" l="0" r="0" t="0"/>
            <a:stretch/>
          </p:blipFill>
          <p:spPr>
            <a:xfrm>
              <a:off x="11219049" y="5916799"/>
              <a:ext cx="699516" cy="601927"/>
            </a:xfrm>
            <a:prstGeom prst="rect">
              <a:avLst/>
            </a:prstGeom>
            <a:noFill/>
            <a:ln>
              <a:noFill/>
            </a:ln>
          </p:spPr>
        </p:pic>
        <p:sp>
          <p:nvSpPr>
            <p:cNvPr id="507" name="Google Shape;507;p46"/>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400"/>
                <a:buFont typeface="Arial"/>
                <a:buNone/>
              </a:pPr>
              <a:r>
                <a:rPr b="1" i="0" lang="en" sz="2400" u="none" cap="none" strike="noStrike">
                  <a:solidFill>
                    <a:srgbClr val="252525"/>
                  </a:solidFill>
                  <a:latin typeface="Homemade Apple"/>
                  <a:ea typeface="Homemade Apple"/>
                  <a:cs typeface="Homemade Apple"/>
                  <a:sym typeface="Homemade Apple"/>
                </a:rPr>
                <a:t>Sharing is caring!</a:t>
              </a:r>
              <a:endParaRPr b="1" i="0" sz="2400" u="none" cap="none" strike="noStrike">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32" name="Shape 132"/>
        <p:cNvGrpSpPr/>
        <p:nvPr/>
      </p:nvGrpSpPr>
      <p:grpSpPr>
        <a:xfrm>
          <a:off x="0" y="0"/>
          <a:ext cx="0" cy="0"/>
          <a:chOff x="0" y="0"/>
          <a:chExt cx="0" cy="0"/>
        </a:xfrm>
      </p:grpSpPr>
      <p:sp>
        <p:nvSpPr>
          <p:cNvPr id="133" name="Google Shape;133;p30"/>
          <p:cNvSpPr txBox="1"/>
          <p:nvPr>
            <p:ph type="title"/>
          </p:nvPr>
        </p:nvSpPr>
        <p:spPr>
          <a:xfrm>
            <a:off x="481867" y="965000"/>
            <a:ext cx="3653700" cy="46788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15000"/>
              <a:buNone/>
              <a:defRPr sz="15000"/>
            </a:lvl1pPr>
            <a:lvl2pPr lvl="1" algn="r">
              <a:lnSpc>
                <a:spcPct val="100000"/>
              </a:lnSpc>
              <a:spcBef>
                <a:spcPts val="0"/>
              </a:spcBef>
              <a:spcAft>
                <a:spcPts val="0"/>
              </a:spcAft>
              <a:buSzPts val="15000"/>
              <a:buNone/>
              <a:defRPr sz="15000"/>
            </a:lvl2pPr>
            <a:lvl3pPr lvl="2" algn="r">
              <a:lnSpc>
                <a:spcPct val="100000"/>
              </a:lnSpc>
              <a:spcBef>
                <a:spcPts val="0"/>
              </a:spcBef>
              <a:spcAft>
                <a:spcPts val="0"/>
              </a:spcAft>
              <a:buSzPts val="15000"/>
              <a:buNone/>
              <a:defRPr sz="15000"/>
            </a:lvl3pPr>
            <a:lvl4pPr lvl="3" algn="r">
              <a:lnSpc>
                <a:spcPct val="100000"/>
              </a:lnSpc>
              <a:spcBef>
                <a:spcPts val="0"/>
              </a:spcBef>
              <a:spcAft>
                <a:spcPts val="0"/>
              </a:spcAft>
              <a:buSzPts val="15000"/>
              <a:buNone/>
              <a:defRPr sz="15000"/>
            </a:lvl4pPr>
            <a:lvl5pPr lvl="4" algn="r">
              <a:lnSpc>
                <a:spcPct val="100000"/>
              </a:lnSpc>
              <a:spcBef>
                <a:spcPts val="0"/>
              </a:spcBef>
              <a:spcAft>
                <a:spcPts val="0"/>
              </a:spcAft>
              <a:buSzPts val="15000"/>
              <a:buNone/>
              <a:defRPr sz="15000"/>
            </a:lvl5pPr>
            <a:lvl6pPr lvl="5" algn="r">
              <a:lnSpc>
                <a:spcPct val="100000"/>
              </a:lnSpc>
              <a:spcBef>
                <a:spcPts val="0"/>
              </a:spcBef>
              <a:spcAft>
                <a:spcPts val="0"/>
              </a:spcAft>
              <a:buSzPts val="15000"/>
              <a:buNone/>
              <a:defRPr sz="15000"/>
            </a:lvl6pPr>
            <a:lvl7pPr lvl="6" algn="r">
              <a:lnSpc>
                <a:spcPct val="100000"/>
              </a:lnSpc>
              <a:spcBef>
                <a:spcPts val="0"/>
              </a:spcBef>
              <a:spcAft>
                <a:spcPts val="0"/>
              </a:spcAft>
              <a:buSzPts val="15000"/>
              <a:buNone/>
              <a:defRPr sz="15000"/>
            </a:lvl7pPr>
            <a:lvl8pPr lvl="7" algn="r">
              <a:lnSpc>
                <a:spcPct val="100000"/>
              </a:lnSpc>
              <a:spcBef>
                <a:spcPts val="0"/>
              </a:spcBef>
              <a:spcAft>
                <a:spcPts val="0"/>
              </a:spcAft>
              <a:buSzPts val="15000"/>
              <a:buNone/>
              <a:defRPr sz="15000"/>
            </a:lvl8pPr>
            <a:lvl9pPr lvl="8" algn="r">
              <a:lnSpc>
                <a:spcPct val="100000"/>
              </a:lnSpc>
              <a:spcBef>
                <a:spcPts val="0"/>
              </a:spcBef>
              <a:spcAft>
                <a:spcPts val="0"/>
              </a:spcAft>
              <a:buSzPts val="15000"/>
              <a:buNone/>
              <a:defRPr sz="15000"/>
            </a:lvl9pPr>
          </a:lstStyle>
          <a:p/>
        </p:txBody>
      </p:sp>
      <p:sp>
        <p:nvSpPr>
          <p:cNvPr id="134" name="Google Shape;134;p30"/>
          <p:cNvSpPr txBox="1"/>
          <p:nvPr>
            <p:ph idx="1" type="subTitle"/>
          </p:nvPr>
        </p:nvSpPr>
        <p:spPr>
          <a:xfrm>
            <a:off x="4406700" y="2031800"/>
            <a:ext cx="68319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3600"/>
              <a:buNone/>
              <a:defRPr b="1" sz="3600"/>
            </a:lvl1pPr>
            <a:lvl2pPr lvl="1" algn="l">
              <a:lnSpc>
                <a:spcPct val="115000"/>
              </a:lnSpc>
              <a:spcBef>
                <a:spcPts val="2100"/>
              </a:spcBef>
              <a:spcAft>
                <a:spcPts val="0"/>
              </a:spcAft>
              <a:buSzPts val="3600"/>
              <a:buNone/>
              <a:defRPr b="1" sz="3600"/>
            </a:lvl2pPr>
            <a:lvl3pPr lvl="2" algn="l">
              <a:lnSpc>
                <a:spcPct val="115000"/>
              </a:lnSpc>
              <a:spcBef>
                <a:spcPts val="2100"/>
              </a:spcBef>
              <a:spcAft>
                <a:spcPts val="0"/>
              </a:spcAft>
              <a:buSzPts val="3600"/>
              <a:buNone/>
              <a:defRPr b="1" sz="3600"/>
            </a:lvl3pPr>
            <a:lvl4pPr lvl="3" algn="l">
              <a:lnSpc>
                <a:spcPct val="115000"/>
              </a:lnSpc>
              <a:spcBef>
                <a:spcPts val="2100"/>
              </a:spcBef>
              <a:spcAft>
                <a:spcPts val="0"/>
              </a:spcAft>
              <a:buSzPts val="3600"/>
              <a:buNone/>
              <a:defRPr b="1" sz="3600"/>
            </a:lvl4pPr>
            <a:lvl5pPr lvl="4" algn="l">
              <a:lnSpc>
                <a:spcPct val="115000"/>
              </a:lnSpc>
              <a:spcBef>
                <a:spcPts val="2100"/>
              </a:spcBef>
              <a:spcAft>
                <a:spcPts val="0"/>
              </a:spcAft>
              <a:buSzPts val="3600"/>
              <a:buNone/>
              <a:defRPr b="1" sz="3600"/>
            </a:lvl5pPr>
            <a:lvl6pPr lvl="5" algn="l">
              <a:lnSpc>
                <a:spcPct val="115000"/>
              </a:lnSpc>
              <a:spcBef>
                <a:spcPts val="2100"/>
              </a:spcBef>
              <a:spcAft>
                <a:spcPts val="0"/>
              </a:spcAft>
              <a:buSzPts val="3600"/>
              <a:buNone/>
              <a:defRPr b="1" sz="3600"/>
            </a:lvl6pPr>
            <a:lvl7pPr lvl="6" algn="l">
              <a:lnSpc>
                <a:spcPct val="115000"/>
              </a:lnSpc>
              <a:spcBef>
                <a:spcPts val="2100"/>
              </a:spcBef>
              <a:spcAft>
                <a:spcPts val="0"/>
              </a:spcAft>
              <a:buSzPts val="3600"/>
              <a:buNone/>
              <a:defRPr b="1" sz="3600"/>
            </a:lvl7pPr>
            <a:lvl8pPr lvl="7" algn="l">
              <a:lnSpc>
                <a:spcPct val="115000"/>
              </a:lnSpc>
              <a:spcBef>
                <a:spcPts val="2100"/>
              </a:spcBef>
              <a:spcAft>
                <a:spcPts val="0"/>
              </a:spcAft>
              <a:buSzPts val="3600"/>
              <a:buNone/>
              <a:defRPr b="1" sz="3600"/>
            </a:lvl8pPr>
            <a:lvl9pPr lvl="8" algn="l">
              <a:lnSpc>
                <a:spcPct val="115000"/>
              </a:lnSpc>
              <a:spcBef>
                <a:spcPts val="2100"/>
              </a:spcBef>
              <a:spcAft>
                <a:spcPts val="2100"/>
              </a:spcAft>
              <a:buSzPts val="3600"/>
              <a:buNone/>
              <a:defRPr b="1" sz="3600"/>
            </a:lvl9pPr>
          </a:lstStyle>
          <a:p/>
        </p:txBody>
      </p:sp>
      <p:sp>
        <p:nvSpPr>
          <p:cNvPr id="135" name="Google Shape;135;p30"/>
          <p:cNvSpPr txBox="1"/>
          <p:nvPr>
            <p:ph idx="2" type="body"/>
          </p:nvPr>
        </p:nvSpPr>
        <p:spPr>
          <a:xfrm>
            <a:off x="4386975" y="2965625"/>
            <a:ext cx="6820500" cy="2075100"/>
          </a:xfrm>
          <a:prstGeom prst="rect">
            <a:avLst/>
          </a:prstGeom>
          <a:noFill/>
          <a:ln>
            <a:noFill/>
          </a:ln>
        </p:spPr>
        <p:txBody>
          <a:bodyPr anchorCtr="0" anchor="ctr"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36" name="Google Shape;136;p30"/>
          <p:cNvSpPr/>
          <p:nvPr/>
        </p:nvSpPr>
        <p:spPr>
          <a:xfrm flipH="1" rot="5400000">
            <a:off x="-1495017" y="1491582"/>
            <a:ext cx="6828054" cy="384048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37" name="Shape 137"/>
        <p:cNvGrpSpPr/>
        <p:nvPr/>
      </p:nvGrpSpPr>
      <p:grpSpPr>
        <a:xfrm>
          <a:off x="0" y="0"/>
          <a:ext cx="0" cy="0"/>
          <a:chOff x="0" y="0"/>
          <a:chExt cx="0" cy="0"/>
        </a:xfrm>
      </p:grpSpPr>
      <p:sp>
        <p:nvSpPr>
          <p:cNvPr id="138" name="Google Shape;138;p31"/>
          <p:cNvSpPr txBox="1"/>
          <p:nvPr>
            <p:ph idx="1" type="subTitle"/>
          </p:nvPr>
        </p:nvSpPr>
        <p:spPr>
          <a:xfrm>
            <a:off x="448877" y="2024175"/>
            <a:ext cx="47688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39" name="Google Shape;139;p31"/>
          <p:cNvSpPr txBox="1"/>
          <p:nvPr>
            <p:ph type="title"/>
          </p:nvPr>
        </p:nvSpPr>
        <p:spPr>
          <a:xfrm>
            <a:off x="415600" y="593375"/>
            <a:ext cx="55815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40" name="Google Shape;140;p31"/>
          <p:cNvSpPr txBox="1"/>
          <p:nvPr>
            <p:ph idx="2" type="body"/>
          </p:nvPr>
        </p:nvSpPr>
        <p:spPr>
          <a:xfrm>
            <a:off x="1228650" y="2684350"/>
            <a:ext cx="4907400" cy="3436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41" name="Google Shape;141;p31"/>
          <p:cNvSpPr/>
          <p:nvPr/>
        </p:nvSpPr>
        <p:spPr>
          <a:xfrm flipH="1">
            <a:off x="-952" y="0"/>
            <a:ext cx="12192953" cy="685800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42" name="Shape 142"/>
        <p:cNvGrpSpPr/>
        <p:nvPr/>
      </p:nvGrpSpPr>
      <p:grpSpPr>
        <a:xfrm>
          <a:off x="0" y="0"/>
          <a:ext cx="0" cy="0"/>
          <a:chOff x="0" y="0"/>
          <a:chExt cx="0" cy="0"/>
        </a:xfrm>
      </p:grpSpPr>
      <p:sp>
        <p:nvSpPr>
          <p:cNvPr id="143" name="Google Shape;143;p32"/>
          <p:cNvSpPr txBox="1"/>
          <p:nvPr>
            <p:ph idx="1" type="subTitle"/>
          </p:nvPr>
        </p:nvSpPr>
        <p:spPr>
          <a:xfrm>
            <a:off x="448867" y="2024167"/>
            <a:ext cx="39897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44" name="Google Shape;144;p32"/>
          <p:cNvSpPr txBox="1"/>
          <p:nvPr>
            <p:ph idx="2" type="subTitle"/>
          </p:nvPr>
        </p:nvSpPr>
        <p:spPr>
          <a:xfrm>
            <a:off x="6096467" y="2024167"/>
            <a:ext cx="39897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2100"/>
              <a:buNone/>
              <a:defRPr b="1" sz="2100"/>
            </a:lvl1pPr>
            <a:lvl2pPr lvl="1" algn="l">
              <a:lnSpc>
                <a:spcPct val="115000"/>
              </a:lnSpc>
              <a:spcBef>
                <a:spcPts val="2100"/>
              </a:spcBef>
              <a:spcAft>
                <a:spcPts val="0"/>
              </a:spcAft>
              <a:buSzPts val="2100"/>
              <a:buNone/>
              <a:defRPr b="1" sz="2100"/>
            </a:lvl2pPr>
            <a:lvl3pPr lvl="2" algn="l">
              <a:lnSpc>
                <a:spcPct val="115000"/>
              </a:lnSpc>
              <a:spcBef>
                <a:spcPts val="2100"/>
              </a:spcBef>
              <a:spcAft>
                <a:spcPts val="0"/>
              </a:spcAft>
              <a:buSzPts val="2100"/>
              <a:buNone/>
              <a:defRPr b="1" sz="2100"/>
            </a:lvl3pPr>
            <a:lvl4pPr lvl="3" algn="l">
              <a:lnSpc>
                <a:spcPct val="115000"/>
              </a:lnSpc>
              <a:spcBef>
                <a:spcPts val="2100"/>
              </a:spcBef>
              <a:spcAft>
                <a:spcPts val="0"/>
              </a:spcAft>
              <a:buSzPts val="2100"/>
              <a:buNone/>
              <a:defRPr b="1" sz="2100"/>
            </a:lvl4pPr>
            <a:lvl5pPr lvl="4" algn="l">
              <a:lnSpc>
                <a:spcPct val="115000"/>
              </a:lnSpc>
              <a:spcBef>
                <a:spcPts val="2100"/>
              </a:spcBef>
              <a:spcAft>
                <a:spcPts val="0"/>
              </a:spcAft>
              <a:buSzPts val="2100"/>
              <a:buNone/>
              <a:defRPr b="1" sz="2100"/>
            </a:lvl5pPr>
            <a:lvl6pPr lvl="5" algn="l">
              <a:lnSpc>
                <a:spcPct val="115000"/>
              </a:lnSpc>
              <a:spcBef>
                <a:spcPts val="2100"/>
              </a:spcBef>
              <a:spcAft>
                <a:spcPts val="0"/>
              </a:spcAft>
              <a:buSzPts val="2100"/>
              <a:buNone/>
              <a:defRPr b="1" sz="2100"/>
            </a:lvl6pPr>
            <a:lvl7pPr lvl="6" algn="l">
              <a:lnSpc>
                <a:spcPct val="115000"/>
              </a:lnSpc>
              <a:spcBef>
                <a:spcPts val="2100"/>
              </a:spcBef>
              <a:spcAft>
                <a:spcPts val="0"/>
              </a:spcAft>
              <a:buSzPts val="2100"/>
              <a:buNone/>
              <a:defRPr b="1" sz="2100"/>
            </a:lvl7pPr>
            <a:lvl8pPr lvl="7" algn="l">
              <a:lnSpc>
                <a:spcPct val="115000"/>
              </a:lnSpc>
              <a:spcBef>
                <a:spcPts val="2100"/>
              </a:spcBef>
              <a:spcAft>
                <a:spcPts val="0"/>
              </a:spcAft>
              <a:buSzPts val="2100"/>
              <a:buNone/>
              <a:defRPr b="1" sz="2100"/>
            </a:lvl8pPr>
            <a:lvl9pPr lvl="8" algn="l">
              <a:lnSpc>
                <a:spcPct val="115000"/>
              </a:lnSpc>
              <a:spcBef>
                <a:spcPts val="2100"/>
              </a:spcBef>
              <a:spcAft>
                <a:spcPts val="2100"/>
              </a:spcAft>
              <a:buSzPts val="2100"/>
              <a:buNone/>
              <a:defRPr b="1" sz="2100"/>
            </a:lvl9pPr>
          </a:lstStyle>
          <a:p/>
        </p:txBody>
      </p:sp>
      <p:sp>
        <p:nvSpPr>
          <p:cNvPr id="145" name="Google Shape;145;p3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46" name="Google Shape;146;p32"/>
          <p:cNvSpPr txBox="1"/>
          <p:nvPr>
            <p:ph idx="3" type="body"/>
          </p:nvPr>
        </p:nvSpPr>
        <p:spPr>
          <a:xfrm>
            <a:off x="1327200" y="2961200"/>
            <a:ext cx="4410300" cy="3118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147" name="Google Shape;147;p32"/>
          <p:cNvSpPr txBox="1"/>
          <p:nvPr>
            <p:ph idx="4" type="body"/>
          </p:nvPr>
        </p:nvSpPr>
        <p:spPr>
          <a:xfrm>
            <a:off x="6770523" y="2949450"/>
            <a:ext cx="4410600" cy="3118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grpSp>
        <p:nvGrpSpPr>
          <p:cNvPr id="148" name="Google Shape;148;p32"/>
          <p:cNvGrpSpPr/>
          <p:nvPr/>
        </p:nvGrpSpPr>
        <p:grpSpPr>
          <a:xfrm rot="10800000">
            <a:off x="20139" y="24298"/>
            <a:ext cx="12151611" cy="6809392"/>
            <a:chOff x="2084069" y="791527"/>
            <a:chExt cx="8002905" cy="5671185"/>
          </a:xfrm>
        </p:grpSpPr>
        <p:grpSp>
          <p:nvGrpSpPr>
            <p:cNvPr id="149" name="Google Shape;149;p32"/>
            <p:cNvGrpSpPr/>
            <p:nvPr/>
          </p:nvGrpSpPr>
          <p:grpSpPr>
            <a:xfrm>
              <a:off x="2097404" y="791527"/>
              <a:ext cx="3553777" cy="5659755"/>
              <a:chOff x="2097404" y="791527"/>
              <a:chExt cx="3553777" cy="5659755"/>
            </a:xfrm>
          </p:grpSpPr>
          <p:sp>
            <p:nvSpPr>
              <p:cNvPr id="150" name="Google Shape;150;p32"/>
              <p:cNvSpPr/>
              <p:nvPr/>
            </p:nvSpPr>
            <p:spPr>
              <a:xfrm>
                <a:off x="2099309" y="2951797"/>
                <a:ext cx="1691640" cy="3499484"/>
              </a:xfrm>
              <a:custGeom>
                <a:rect b="b" l="l" r="r" t="t"/>
                <a:pathLst>
                  <a:path extrusionOk="0" h="3499484" w="1691640">
                    <a:moveTo>
                      <a:pt x="0" y="11430"/>
                    </a:moveTo>
                    <a:cubicBezTo>
                      <a:pt x="723900" y="470535"/>
                      <a:pt x="1180148" y="1108710"/>
                      <a:pt x="1393508" y="1963103"/>
                    </a:cubicBezTo>
                    <a:cubicBezTo>
                      <a:pt x="1460183" y="2228850"/>
                      <a:pt x="1500188" y="2493645"/>
                      <a:pt x="1539240" y="2748915"/>
                    </a:cubicBezTo>
                    <a:cubicBezTo>
                      <a:pt x="1579245" y="3008948"/>
                      <a:pt x="1617345" y="3260408"/>
                      <a:pt x="1680210" y="3499485"/>
                    </a:cubicBezTo>
                    <a:lnTo>
                      <a:pt x="1691640" y="3499485"/>
                    </a:lnTo>
                    <a:cubicBezTo>
                      <a:pt x="1628775" y="3260408"/>
                      <a:pt x="1589723" y="3007995"/>
                      <a:pt x="1550670" y="2747963"/>
                    </a:cubicBezTo>
                    <a:cubicBezTo>
                      <a:pt x="1511618" y="2492692"/>
                      <a:pt x="1471613" y="2227898"/>
                      <a:pt x="1404938" y="1962150"/>
                    </a:cubicBezTo>
                    <a:cubicBezTo>
                      <a:pt x="1190625" y="1102043"/>
                      <a:pt x="730568" y="460058"/>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32"/>
              <p:cNvSpPr/>
              <p:nvPr/>
            </p:nvSpPr>
            <p:spPr>
              <a:xfrm>
                <a:off x="2099309" y="2794634"/>
                <a:ext cx="1383030" cy="3656647"/>
              </a:xfrm>
              <a:custGeom>
                <a:rect b="b" l="l" r="r" t="t"/>
                <a:pathLst>
                  <a:path extrusionOk="0" h="3656647" w="1383030">
                    <a:moveTo>
                      <a:pt x="0" y="11430"/>
                    </a:moveTo>
                    <a:cubicBezTo>
                      <a:pt x="32385" y="34290"/>
                      <a:pt x="62865" y="56197"/>
                      <a:pt x="93345" y="80010"/>
                    </a:cubicBezTo>
                    <a:cubicBezTo>
                      <a:pt x="750570" y="581025"/>
                      <a:pt x="1113473" y="1255395"/>
                      <a:pt x="1235393" y="2204085"/>
                    </a:cubicBezTo>
                    <a:cubicBezTo>
                      <a:pt x="1263968" y="2429828"/>
                      <a:pt x="1278255" y="2653665"/>
                      <a:pt x="1292543" y="2869883"/>
                    </a:cubicBezTo>
                    <a:cubicBezTo>
                      <a:pt x="1309688" y="3142298"/>
                      <a:pt x="1326833" y="3406140"/>
                      <a:pt x="1371600" y="3656648"/>
                    </a:cubicBezTo>
                    <a:lnTo>
                      <a:pt x="1383030" y="3656648"/>
                    </a:lnTo>
                    <a:cubicBezTo>
                      <a:pt x="1338263" y="3407092"/>
                      <a:pt x="1321118" y="3142298"/>
                      <a:pt x="1303973" y="2869883"/>
                    </a:cubicBezTo>
                    <a:cubicBezTo>
                      <a:pt x="1290638" y="2653665"/>
                      <a:pt x="1276350" y="2429828"/>
                      <a:pt x="1246823" y="2203133"/>
                    </a:cubicBezTo>
                    <a:cubicBezTo>
                      <a:pt x="1124903" y="1253490"/>
                      <a:pt x="761048" y="577215"/>
                      <a:pt x="101918" y="74295"/>
                    </a:cubicBezTo>
                    <a:cubicBezTo>
                      <a:pt x="69533" y="49530"/>
                      <a:pt x="35243" y="24765"/>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32"/>
              <p:cNvSpPr/>
              <p:nvPr/>
            </p:nvSpPr>
            <p:spPr>
              <a:xfrm>
                <a:off x="2098356" y="2591752"/>
                <a:ext cx="1102042" cy="3858577"/>
              </a:xfrm>
              <a:custGeom>
                <a:rect b="b" l="l" r="r" t="t"/>
                <a:pathLst>
                  <a:path extrusionOk="0" h="3858577" w="1102042">
                    <a:moveTo>
                      <a:pt x="953" y="12382"/>
                    </a:moveTo>
                    <a:cubicBezTo>
                      <a:pt x="92393" y="80963"/>
                      <a:pt x="177165" y="152400"/>
                      <a:pt x="252413" y="224790"/>
                    </a:cubicBezTo>
                    <a:cubicBezTo>
                      <a:pt x="972503" y="917257"/>
                      <a:pt x="1077278" y="1797367"/>
                      <a:pt x="1088708" y="2486978"/>
                    </a:cubicBezTo>
                    <a:cubicBezTo>
                      <a:pt x="1091565" y="2678430"/>
                      <a:pt x="1086803" y="2867978"/>
                      <a:pt x="1082040" y="3051810"/>
                    </a:cubicBezTo>
                    <a:cubicBezTo>
                      <a:pt x="1074420" y="3330892"/>
                      <a:pt x="1067753" y="3602355"/>
                      <a:pt x="1090613" y="3858578"/>
                    </a:cubicBezTo>
                    <a:lnTo>
                      <a:pt x="1102043" y="3858578"/>
                    </a:lnTo>
                    <a:cubicBezTo>
                      <a:pt x="1079183" y="3602355"/>
                      <a:pt x="1085850" y="3330892"/>
                      <a:pt x="1093470" y="3051810"/>
                    </a:cubicBezTo>
                    <a:cubicBezTo>
                      <a:pt x="1098233" y="2867978"/>
                      <a:pt x="1102995" y="2678430"/>
                      <a:pt x="1100138" y="2486978"/>
                    </a:cubicBezTo>
                    <a:cubicBezTo>
                      <a:pt x="1088708" y="1795463"/>
                      <a:pt x="982980" y="913447"/>
                      <a:pt x="260985" y="219075"/>
                    </a:cubicBezTo>
                    <a:cubicBezTo>
                      <a:pt x="182880" y="143827"/>
                      <a:pt x="95250" y="70485"/>
                      <a:pt x="0" y="0"/>
                    </a:cubicBezTo>
                    <a:lnTo>
                      <a:pt x="0" y="12382"/>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32"/>
              <p:cNvSpPr/>
              <p:nvPr/>
            </p:nvSpPr>
            <p:spPr>
              <a:xfrm>
                <a:off x="2099309" y="2342197"/>
                <a:ext cx="991252" cy="4109084"/>
              </a:xfrm>
              <a:custGeom>
                <a:rect b="b" l="l" r="r" t="t"/>
                <a:pathLst>
                  <a:path extrusionOk="0" h="4109084" w="991252">
                    <a:moveTo>
                      <a:pt x="0" y="12383"/>
                    </a:moveTo>
                    <a:cubicBezTo>
                      <a:pt x="164783" y="140018"/>
                      <a:pt x="305753" y="274320"/>
                      <a:pt x="420053" y="415290"/>
                    </a:cubicBezTo>
                    <a:cubicBezTo>
                      <a:pt x="1007745" y="1140143"/>
                      <a:pt x="1018223" y="2034540"/>
                      <a:pt x="951548" y="2815590"/>
                    </a:cubicBezTo>
                    <a:cubicBezTo>
                      <a:pt x="938213" y="2974658"/>
                      <a:pt x="920115" y="3132773"/>
                      <a:pt x="902018" y="3286125"/>
                    </a:cubicBezTo>
                    <a:cubicBezTo>
                      <a:pt x="869633" y="3570923"/>
                      <a:pt x="838200" y="3848100"/>
                      <a:pt x="837248" y="4109085"/>
                    </a:cubicBezTo>
                    <a:lnTo>
                      <a:pt x="848678" y="4109085"/>
                    </a:lnTo>
                    <a:cubicBezTo>
                      <a:pt x="849630" y="3848100"/>
                      <a:pt x="881063" y="3570923"/>
                      <a:pt x="913448" y="3286125"/>
                    </a:cubicBezTo>
                    <a:cubicBezTo>
                      <a:pt x="930593" y="3132773"/>
                      <a:pt x="948690" y="2974658"/>
                      <a:pt x="962978" y="2815590"/>
                    </a:cubicBezTo>
                    <a:cubicBezTo>
                      <a:pt x="1030605" y="2034540"/>
                      <a:pt x="1020128" y="1137285"/>
                      <a:pt x="430530" y="410528"/>
                    </a:cubicBezTo>
                    <a:cubicBezTo>
                      <a:pt x="313373" y="266700"/>
                      <a:pt x="169545" y="129540"/>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32"/>
              <p:cNvSpPr/>
              <p:nvPr/>
            </p:nvSpPr>
            <p:spPr>
              <a:xfrm>
                <a:off x="2097404" y="2052637"/>
                <a:ext cx="962652" cy="4397692"/>
              </a:xfrm>
              <a:custGeom>
                <a:rect b="b" l="l" r="r" t="t"/>
                <a:pathLst>
                  <a:path extrusionOk="0" h="4397692" w="962652">
                    <a:moveTo>
                      <a:pt x="1905" y="12383"/>
                    </a:moveTo>
                    <a:cubicBezTo>
                      <a:pt x="259080" y="207645"/>
                      <a:pt x="459105" y="419100"/>
                      <a:pt x="599123" y="644843"/>
                    </a:cubicBezTo>
                    <a:cubicBezTo>
                      <a:pt x="813435" y="991553"/>
                      <a:pt x="927735" y="1390650"/>
                      <a:pt x="948690" y="1863090"/>
                    </a:cubicBezTo>
                    <a:cubicBezTo>
                      <a:pt x="968693" y="2321243"/>
                      <a:pt x="899160" y="2786063"/>
                      <a:pt x="827723" y="3179445"/>
                    </a:cubicBezTo>
                    <a:cubicBezTo>
                      <a:pt x="803910" y="3312795"/>
                      <a:pt x="777240" y="3445193"/>
                      <a:pt x="751523" y="3573780"/>
                    </a:cubicBezTo>
                    <a:cubicBezTo>
                      <a:pt x="693420" y="3866198"/>
                      <a:pt x="638175" y="4141470"/>
                      <a:pt x="613410" y="4397693"/>
                    </a:cubicBezTo>
                    <a:lnTo>
                      <a:pt x="624840" y="4397693"/>
                    </a:lnTo>
                    <a:cubicBezTo>
                      <a:pt x="649605" y="4141470"/>
                      <a:pt x="704850" y="3866198"/>
                      <a:pt x="762000" y="3574733"/>
                    </a:cubicBezTo>
                    <a:cubicBezTo>
                      <a:pt x="787718" y="3446145"/>
                      <a:pt x="813435" y="3313748"/>
                      <a:pt x="838200" y="3180398"/>
                    </a:cubicBezTo>
                    <a:cubicBezTo>
                      <a:pt x="909638" y="2786063"/>
                      <a:pt x="979170" y="2322195"/>
                      <a:pt x="959168" y="1863090"/>
                    </a:cubicBezTo>
                    <a:cubicBezTo>
                      <a:pt x="938213" y="1388745"/>
                      <a:pt x="823913" y="989647"/>
                      <a:pt x="608648" y="641033"/>
                    </a:cubicBezTo>
                    <a:cubicBezTo>
                      <a:pt x="466725" y="412433"/>
                      <a:pt x="262890" y="197167"/>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32"/>
              <p:cNvSpPr/>
              <p:nvPr/>
            </p:nvSpPr>
            <p:spPr>
              <a:xfrm>
                <a:off x="2099309" y="1732597"/>
                <a:ext cx="996200" cy="4718684"/>
              </a:xfrm>
              <a:custGeom>
                <a:rect b="b" l="l" r="r" t="t"/>
                <a:pathLst>
                  <a:path extrusionOk="0" h="4718684" w="996200">
                    <a:moveTo>
                      <a:pt x="0" y="12383"/>
                    </a:moveTo>
                    <a:cubicBezTo>
                      <a:pt x="363855" y="277178"/>
                      <a:pt x="629603" y="579120"/>
                      <a:pt x="779145" y="906780"/>
                    </a:cubicBezTo>
                    <a:cubicBezTo>
                      <a:pt x="1151573" y="1729740"/>
                      <a:pt x="948690" y="2675573"/>
                      <a:pt x="708660" y="3573780"/>
                    </a:cubicBezTo>
                    <a:lnTo>
                      <a:pt x="617220" y="3904298"/>
                    </a:lnTo>
                    <a:cubicBezTo>
                      <a:pt x="536258" y="4192905"/>
                      <a:pt x="460058" y="4464368"/>
                      <a:pt x="413385" y="4718685"/>
                    </a:cubicBezTo>
                    <a:lnTo>
                      <a:pt x="424815" y="4718685"/>
                    </a:lnTo>
                    <a:cubicBezTo>
                      <a:pt x="471488" y="4465320"/>
                      <a:pt x="547688" y="4193858"/>
                      <a:pt x="628650" y="3906203"/>
                    </a:cubicBezTo>
                    <a:lnTo>
                      <a:pt x="720090" y="3575685"/>
                    </a:lnTo>
                    <a:cubicBezTo>
                      <a:pt x="960120" y="2676525"/>
                      <a:pt x="1163955" y="1729740"/>
                      <a:pt x="790575" y="904875"/>
                    </a:cubicBezTo>
                    <a:cubicBezTo>
                      <a:pt x="639128" y="573405"/>
                      <a:pt x="368618" y="267653"/>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32"/>
              <p:cNvSpPr/>
              <p:nvPr/>
            </p:nvSpPr>
            <p:spPr>
              <a:xfrm>
                <a:off x="2099309" y="1394460"/>
                <a:ext cx="1077267" cy="5056822"/>
              </a:xfrm>
              <a:custGeom>
                <a:rect b="b" l="l" r="r" t="t"/>
                <a:pathLst>
                  <a:path extrusionOk="0" h="5056822" w="1077267">
                    <a:moveTo>
                      <a:pt x="0" y="11430"/>
                    </a:moveTo>
                    <a:cubicBezTo>
                      <a:pt x="53340" y="47625"/>
                      <a:pt x="105728" y="84773"/>
                      <a:pt x="155258" y="122873"/>
                    </a:cubicBezTo>
                    <a:cubicBezTo>
                      <a:pt x="562928" y="432435"/>
                      <a:pt x="842010" y="800100"/>
                      <a:pt x="962025" y="1186815"/>
                    </a:cubicBezTo>
                    <a:cubicBezTo>
                      <a:pt x="1226820" y="2039303"/>
                      <a:pt x="941070" y="2995613"/>
                      <a:pt x="598170" y="3981450"/>
                    </a:cubicBezTo>
                    <a:cubicBezTo>
                      <a:pt x="598170" y="3981450"/>
                      <a:pt x="500063" y="4259580"/>
                      <a:pt x="500063" y="4259580"/>
                    </a:cubicBezTo>
                    <a:cubicBezTo>
                      <a:pt x="400050" y="4541520"/>
                      <a:pt x="304800" y="4808220"/>
                      <a:pt x="238125" y="5056823"/>
                    </a:cubicBezTo>
                    <a:lnTo>
                      <a:pt x="249555" y="5056823"/>
                    </a:lnTo>
                    <a:cubicBezTo>
                      <a:pt x="317183" y="4808220"/>
                      <a:pt x="411480" y="4543425"/>
                      <a:pt x="511493" y="4261485"/>
                    </a:cubicBezTo>
                    <a:lnTo>
                      <a:pt x="609600" y="3983355"/>
                    </a:lnTo>
                    <a:cubicBezTo>
                      <a:pt x="952500" y="2996565"/>
                      <a:pt x="1238250" y="2039303"/>
                      <a:pt x="973455" y="1184910"/>
                    </a:cubicBezTo>
                    <a:cubicBezTo>
                      <a:pt x="852488" y="797243"/>
                      <a:pt x="572453" y="427673"/>
                      <a:pt x="163830" y="117157"/>
                    </a:cubicBezTo>
                    <a:cubicBezTo>
                      <a:pt x="111443" y="77152"/>
                      <a:pt x="57150" y="38100"/>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32"/>
              <p:cNvSpPr/>
              <p:nvPr/>
            </p:nvSpPr>
            <p:spPr>
              <a:xfrm>
                <a:off x="2099309" y="1051560"/>
                <a:ext cx="1199173" cy="5399722"/>
              </a:xfrm>
              <a:custGeom>
                <a:rect b="b" l="l" r="r" t="t"/>
                <a:pathLst>
                  <a:path extrusionOk="0" h="5399722" w="1199173">
                    <a:moveTo>
                      <a:pt x="0" y="10477"/>
                    </a:moveTo>
                    <a:cubicBezTo>
                      <a:pt x="221933" y="144780"/>
                      <a:pt x="416243" y="295275"/>
                      <a:pt x="581025" y="461010"/>
                    </a:cubicBezTo>
                    <a:cubicBezTo>
                      <a:pt x="886778" y="767715"/>
                      <a:pt x="1077278" y="1108710"/>
                      <a:pt x="1146810" y="1473518"/>
                    </a:cubicBezTo>
                    <a:cubicBezTo>
                      <a:pt x="1223963" y="1886903"/>
                      <a:pt x="1189673" y="2354580"/>
                      <a:pt x="1042035" y="2905125"/>
                    </a:cubicBezTo>
                    <a:cubicBezTo>
                      <a:pt x="912495" y="3387090"/>
                      <a:pt x="710565" y="3883343"/>
                      <a:pt x="496253" y="4391978"/>
                    </a:cubicBezTo>
                    <a:lnTo>
                      <a:pt x="395288" y="4630103"/>
                    </a:lnTo>
                    <a:cubicBezTo>
                      <a:pt x="280035" y="4901565"/>
                      <a:pt x="170498" y="5158740"/>
                      <a:pt x="86678" y="5399723"/>
                    </a:cubicBezTo>
                    <a:lnTo>
                      <a:pt x="99060" y="5399723"/>
                    </a:lnTo>
                    <a:cubicBezTo>
                      <a:pt x="182880" y="5159693"/>
                      <a:pt x="292418" y="4903470"/>
                      <a:pt x="407670" y="4632008"/>
                    </a:cubicBezTo>
                    <a:lnTo>
                      <a:pt x="508635" y="4393883"/>
                    </a:lnTo>
                    <a:cubicBezTo>
                      <a:pt x="721995" y="3885247"/>
                      <a:pt x="924878" y="3388995"/>
                      <a:pt x="1054418" y="2906078"/>
                    </a:cubicBezTo>
                    <a:cubicBezTo>
                      <a:pt x="1202055" y="2355533"/>
                      <a:pt x="1236345" y="1886903"/>
                      <a:pt x="1159193" y="1472565"/>
                    </a:cubicBezTo>
                    <a:cubicBezTo>
                      <a:pt x="1089660" y="1105853"/>
                      <a:pt x="899160" y="763905"/>
                      <a:pt x="591503" y="456248"/>
                    </a:cubicBezTo>
                    <a:cubicBezTo>
                      <a:pt x="423863" y="288607"/>
                      <a:pt x="226695" y="136207"/>
                      <a:pt x="953" y="0"/>
                    </a:cubicBezTo>
                    <a:lnTo>
                      <a:pt x="953" y="10477"/>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32"/>
              <p:cNvSpPr/>
              <p:nvPr/>
            </p:nvSpPr>
            <p:spPr>
              <a:xfrm>
                <a:off x="2099309" y="793432"/>
                <a:ext cx="1347944" cy="5599747"/>
              </a:xfrm>
              <a:custGeom>
                <a:rect b="b" l="l" r="r" t="t"/>
                <a:pathLst>
                  <a:path extrusionOk="0" h="5599747" w="1347944">
                    <a:moveTo>
                      <a:pt x="0" y="5599748"/>
                    </a:moveTo>
                    <a:cubicBezTo>
                      <a:pt x="111443" y="5334000"/>
                      <a:pt x="247650" y="5055870"/>
                      <a:pt x="388620" y="4767263"/>
                    </a:cubicBezTo>
                    <a:lnTo>
                      <a:pt x="413385" y="4716780"/>
                    </a:lnTo>
                    <a:cubicBezTo>
                      <a:pt x="906780" y="3702368"/>
                      <a:pt x="1417320" y="2652713"/>
                      <a:pt x="1340168" y="1677353"/>
                    </a:cubicBezTo>
                    <a:cubicBezTo>
                      <a:pt x="1286828" y="1014413"/>
                      <a:pt x="858203" y="421958"/>
                      <a:pt x="130493" y="0"/>
                    </a:cubicBezTo>
                    <a:lnTo>
                      <a:pt x="112395" y="0"/>
                    </a:lnTo>
                    <a:cubicBezTo>
                      <a:pt x="844868" y="421005"/>
                      <a:pt x="1275398" y="1014413"/>
                      <a:pt x="1328738" y="1678305"/>
                    </a:cubicBezTo>
                    <a:cubicBezTo>
                      <a:pt x="1405890" y="2651760"/>
                      <a:pt x="895350" y="3700463"/>
                      <a:pt x="401955" y="4714875"/>
                    </a:cubicBezTo>
                    <a:lnTo>
                      <a:pt x="377190" y="4765358"/>
                    </a:lnTo>
                    <a:cubicBezTo>
                      <a:pt x="240983" y="5044440"/>
                      <a:pt x="109538" y="5313998"/>
                      <a:pt x="0" y="5572125"/>
                    </a:cubicBezTo>
                    <a:lnTo>
                      <a:pt x="0" y="559974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32"/>
              <p:cNvSpPr/>
              <p:nvPr/>
            </p:nvSpPr>
            <p:spPr>
              <a:xfrm>
                <a:off x="2099309" y="794385"/>
                <a:ext cx="1518459" cy="5381625"/>
              </a:xfrm>
              <a:custGeom>
                <a:rect b="b" l="l" r="r" t="t"/>
                <a:pathLst>
                  <a:path extrusionOk="0" h="5381625" w="1518459">
                    <a:moveTo>
                      <a:pt x="0" y="5381625"/>
                    </a:moveTo>
                    <a:cubicBezTo>
                      <a:pt x="97155" y="5194935"/>
                      <a:pt x="201930" y="5001578"/>
                      <a:pt x="310515" y="4805363"/>
                    </a:cubicBezTo>
                    <a:lnTo>
                      <a:pt x="352425" y="4728210"/>
                    </a:lnTo>
                    <a:cubicBezTo>
                      <a:pt x="918210" y="3693795"/>
                      <a:pt x="1503998" y="2625090"/>
                      <a:pt x="1518285" y="1626870"/>
                    </a:cubicBezTo>
                    <a:cubicBezTo>
                      <a:pt x="1526858" y="1004887"/>
                      <a:pt x="1220153" y="429578"/>
                      <a:pt x="652463" y="0"/>
                    </a:cubicBezTo>
                    <a:lnTo>
                      <a:pt x="636270" y="0"/>
                    </a:lnTo>
                    <a:cubicBezTo>
                      <a:pt x="1206818" y="428625"/>
                      <a:pt x="1515428" y="1003935"/>
                      <a:pt x="1506855" y="1626870"/>
                    </a:cubicBezTo>
                    <a:cubicBezTo>
                      <a:pt x="1492568" y="2623185"/>
                      <a:pt x="906780" y="3691890"/>
                      <a:pt x="340995" y="4724400"/>
                    </a:cubicBezTo>
                    <a:lnTo>
                      <a:pt x="299085" y="4801553"/>
                    </a:lnTo>
                    <a:cubicBezTo>
                      <a:pt x="195263" y="4991100"/>
                      <a:pt x="93345" y="5176838"/>
                      <a:pt x="0" y="5357813"/>
                    </a:cubicBezTo>
                    <a:lnTo>
                      <a:pt x="0" y="538162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32"/>
              <p:cNvSpPr/>
              <p:nvPr/>
            </p:nvSpPr>
            <p:spPr>
              <a:xfrm>
                <a:off x="2099309" y="791527"/>
                <a:ext cx="1700952" cy="5245417"/>
              </a:xfrm>
              <a:custGeom>
                <a:rect b="b" l="l" r="r" t="t"/>
                <a:pathLst>
                  <a:path extrusionOk="0" h="5245417" w="1700952">
                    <a:moveTo>
                      <a:pt x="0" y="5245418"/>
                    </a:moveTo>
                    <a:cubicBezTo>
                      <a:pt x="74295" y="5119688"/>
                      <a:pt x="150495" y="4992053"/>
                      <a:pt x="228600" y="4862513"/>
                    </a:cubicBezTo>
                    <a:lnTo>
                      <a:pt x="241935" y="4839653"/>
                    </a:lnTo>
                    <a:lnTo>
                      <a:pt x="304800" y="4735830"/>
                    </a:lnTo>
                    <a:cubicBezTo>
                      <a:pt x="937260" y="3688080"/>
                      <a:pt x="1591628" y="2605088"/>
                      <a:pt x="1691640" y="1579245"/>
                    </a:cubicBezTo>
                    <a:cubicBezTo>
                      <a:pt x="1748790" y="981075"/>
                      <a:pt x="1542098" y="436245"/>
                      <a:pt x="1093470" y="0"/>
                    </a:cubicBezTo>
                    <a:lnTo>
                      <a:pt x="1079183" y="0"/>
                    </a:lnTo>
                    <a:cubicBezTo>
                      <a:pt x="1529715" y="437198"/>
                      <a:pt x="1737360" y="981075"/>
                      <a:pt x="1680210" y="1580198"/>
                    </a:cubicBezTo>
                    <a:cubicBezTo>
                      <a:pt x="1580198" y="2604135"/>
                      <a:pt x="925830" y="3687128"/>
                      <a:pt x="293370" y="4733925"/>
                    </a:cubicBezTo>
                    <a:lnTo>
                      <a:pt x="231458" y="4837748"/>
                    </a:lnTo>
                    <a:lnTo>
                      <a:pt x="218123" y="4860608"/>
                    </a:lnTo>
                    <a:cubicBezTo>
                      <a:pt x="143828" y="4983480"/>
                      <a:pt x="70485" y="5104448"/>
                      <a:pt x="0" y="5224463"/>
                    </a:cubicBezTo>
                    <a:lnTo>
                      <a:pt x="0" y="524541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32"/>
              <p:cNvSpPr/>
              <p:nvPr/>
            </p:nvSpPr>
            <p:spPr>
              <a:xfrm>
                <a:off x="2099309" y="793432"/>
                <a:ext cx="1888698" cy="5149215"/>
              </a:xfrm>
              <a:custGeom>
                <a:rect b="b" l="l" r="r" t="t"/>
                <a:pathLst>
                  <a:path extrusionOk="0" h="5149215" w="1888698">
                    <a:moveTo>
                      <a:pt x="0" y="5149215"/>
                    </a:moveTo>
                    <a:cubicBezTo>
                      <a:pt x="55245" y="5064443"/>
                      <a:pt x="110490" y="4979670"/>
                      <a:pt x="165735" y="4894898"/>
                    </a:cubicBezTo>
                    <a:lnTo>
                      <a:pt x="268605" y="4736783"/>
                    </a:lnTo>
                    <a:cubicBezTo>
                      <a:pt x="962025" y="3677603"/>
                      <a:pt x="1679258" y="2582228"/>
                      <a:pt x="1858328" y="1534478"/>
                    </a:cubicBezTo>
                    <a:cubicBezTo>
                      <a:pt x="1954530" y="963930"/>
                      <a:pt x="1821180" y="434340"/>
                      <a:pt x="1472565" y="0"/>
                    </a:cubicBezTo>
                    <a:lnTo>
                      <a:pt x="1458278" y="0"/>
                    </a:lnTo>
                    <a:cubicBezTo>
                      <a:pt x="1807845" y="433388"/>
                      <a:pt x="1942148" y="962025"/>
                      <a:pt x="1845945" y="1533525"/>
                    </a:cubicBezTo>
                    <a:cubicBezTo>
                      <a:pt x="1667828" y="2580323"/>
                      <a:pt x="951548" y="3674745"/>
                      <a:pt x="258128" y="4733925"/>
                    </a:cubicBezTo>
                    <a:lnTo>
                      <a:pt x="155258" y="4892040"/>
                    </a:lnTo>
                    <a:cubicBezTo>
                      <a:pt x="103823" y="4971098"/>
                      <a:pt x="51435" y="5050155"/>
                      <a:pt x="0" y="5130165"/>
                    </a:cubicBezTo>
                    <a:lnTo>
                      <a:pt x="0" y="514921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32"/>
              <p:cNvSpPr/>
              <p:nvPr/>
            </p:nvSpPr>
            <p:spPr>
              <a:xfrm>
                <a:off x="2098356" y="793432"/>
                <a:ext cx="2079096" cy="5084444"/>
              </a:xfrm>
              <a:custGeom>
                <a:rect b="b" l="l" r="r" t="t"/>
                <a:pathLst>
                  <a:path extrusionOk="0" h="5084444" w="2079096">
                    <a:moveTo>
                      <a:pt x="953" y="5084445"/>
                    </a:moveTo>
                    <a:cubicBezTo>
                      <a:pt x="31433" y="5039678"/>
                      <a:pt x="63818" y="4994910"/>
                      <a:pt x="96203" y="4949190"/>
                    </a:cubicBezTo>
                    <a:lnTo>
                      <a:pt x="238125" y="4746308"/>
                    </a:lnTo>
                    <a:cubicBezTo>
                      <a:pt x="989648" y="3673793"/>
                      <a:pt x="1767840" y="2565083"/>
                      <a:pt x="2018348" y="1492568"/>
                    </a:cubicBezTo>
                    <a:cubicBezTo>
                      <a:pt x="2145983" y="944880"/>
                      <a:pt x="2071688" y="430530"/>
                      <a:pt x="1803083" y="0"/>
                    </a:cubicBezTo>
                    <a:lnTo>
                      <a:pt x="1790700" y="0"/>
                    </a:lnTo>
                    <a:cubicBezTo>
                      <a:pt x="2059305" y="429578"/>
                      <a:pt x="2134553" y="943927"/>
                      <a:pt x="2006918" y="1490663"/>
                    </a:cubicBezTo>
                    <a:cubicBezTo>
                      <a:pt x="1755458" y="2561273"/>
                      <a:pt x="978218" y="3669983"/>
                      <a:pt x="226695" y="4741545"/>
                    </a:cubicBezTo>
                    <a:lnTo>
                      <a:pt x="84773" y="4944428"/>
                    </a:lnTo>
                    <a:cubicBezTo>
                      <a:pt x="56198" y="4985385"/>
                      <a:pt x="27622" y="5025390"/>
                      <a:pt x="0" y="5065395"/>
                    </a:cubicBezTo>
                    <a:lnTo>
                      <a:pt x="0" y="508444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32"/>
              <p:cNvSpPr/>
              <p:nvPr/>
            </p:nvSpPr>
            <p:spPr>
              <a:xfrm>
                <a:off x="2098356" y="793432"/>
                <a:ext cx="2265462" cy="5037772"/>
              </a:xfrm>
              <a:custGeom>
                <a:rect b="b" l="l" r="r" t="t"/>
                <a:pathLst>
                  <a:path extrusionOk="0" h="5037772" w="2265462">
                    <a:moveTo>
                      <a:pt x="953" y="5037773"/>
                    </a:moveTo>
                    <a:cubicBezTo>
                      <a:pt x="10478" y="5024438"/>
                      <a:pt x="20003" y="5011103"/>
                      <a:pt x="30480" y="4997768"/>
                    </a:cubicBezTo>
                    <a:lnTo>
                      <a:pt x="207645" y="4759643"/>
                    </a:lnTo>
                    <a:cubicBezTo>
                      <a:pt x="1014413" y="3672840"/>
                      <a:pt x="1849755" y="2548890"/>
                      <a:pt x="2167890" y="1453515"/>
                    </a:cubicBezTo>
                    <a:cubicBezTo>
                      <a:pt x="2320290" y="925830"/>
                      <a:pt x="2293620" y="424815"/>
                      <a:pt x="2091690" y="0"/>
                    </a:cubicBezTo>
                    <a:lnTo>
                      <a:pt x="2078355" y="0"/>
                    </a:lnTo>
                    <a:cubicBezTo>
                      <a:pt x="2281238" y="423863"/>
                      <a:pt x="2307908" y="924877"/>
                      <a:pt x="2155508" y="1452563"/>
                    </a:cubicBezTo>
                    <a:cubicBezTo>
                      <a:pt x="1838325" y="2546985"/>
                      <a:pt x="1002983" y="3669983"/>
                      <a:pt x="196215" y="4756785"/>
                    </a:cubicBezTo>
                    <a:lnTo>
                      <a:pt x="19050" y="4994910"/>
                    </a:lnTo>
                    <a:cubicBezTo>
                      <a:pt x="12383" y="5003483"/>
                      <a:pt x="6668" y="5012055"/>
                      <a:pt x="0" y="5020628"/>
                    </a:cubicBezTo>
                    <a:lnTo>
                      <a:pt x="0" y="50377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32"/>
              <p:cNvSpPr/>
              <p:nvPr/>
            </p:nvSpPr>
            <p:spPr>
              <a:xfrm>
                <a:off x="2099309" y="793432"/>
                <a:ext cx="2447394" cy="5005387"/>
              </a:xfrm>
              <a:custGeom>
                <a:rect b="b" l="l" r="r" t="t"/>
                <a:pathLst>
                  <a:path extrusionOk="0" h="5005387" w="2447394">
                    <a:moveTo>
                      <a:pt x="0" y="5005388"/>
                    </a:moveTo>
                    <a:cubicBezTo>
                      <a:pt x="58103" y="4931093"/>
                      <a:pt x="179070" y="4775835"/>
                      <a:pt x="179070" y="4775835"/>
                    </a:cubicBezTo>
                    <a:cubicBezTo>
                      <a:pt x="1039178" y="3674745"/>
                      <a:pt x="1927860" y="2535555"/>
                      <a:pt x="2307908" y="1418273"/>
                    </a:cubicBezTo>
                    <a:cubicBezTo>
                      <a:pt x="2481263" y="907733"/>
                      <a:pt x="2492693" y="419100"/>
                      <a:pt x="2344103" y="0"/>
                    </a:cubicBezTo>
                    <a:lnTo>
                      <a:pt x="2331720" y="0"/>
                    </a:lnTo>
                    <a:cubicBezTo>
                      <a:pt x="2481263" y="418147"/>
                      <a:pt x="2468880" y="906780"/>
                      <a:pt x="2296478" y="1416368"/>
                    </a:cubicBezTo>
                    <a:cubicBezTo>
                      <a:pt x="1916430" y="2532698"/>
                      <a:pt x="1027748" y="3670935"/>
                      <a:pt x="168593" y="4772025"/>
                    </a:cubicBezTo>
                    <a:cubicBezTo>
                      <a:pt x="168593" y="4772025"/>
                      <a:pt x="60960" y="4910138"/>
                      <a:pt x="0" y="4988243"/>
                    </a:cubicBezTo>
                    <a:lnTo>
                      <a:pt x="0" y="500538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32"/>
              <p:cNvSpPr/>
              <p:nvPr/>
            </p:nvSpPr>
            <p:spPr>
              <a:xfrm>
                <a:off x="2099309" y="793432"/>
                <a:ext cx="2647690" cy="4982527"/>
              </a:xfrm>
              <a:custGeom>
                <a:rect b="b" l="l" r="r" t="t"/>
                <a:pathLst>
                  <a:path extrusionOk="0" h="4982527" w="2647690">
                    <a:moveTo>
                      <a:pt x="0" y="4982528"/>
                    </a:moveTo>
                    <a:cubicBezTo>
                      <a:pt x="66675" y="4900613"/>
                      <a:pt x="147638" y="4801553"/>
                      <a:pt x="147638" y="4801553"/>
                    </a:cubicBezTo>
                    <a:cubicBezTo>
                      <a:pt x="1058228" y="3683318"/>
                      <a:pt x="1999298" y="2526983"/>
                      <a:pt x="2436495" y="1385888"/>
                    </a:cubicBezTo>
                    <a:cubicBezTo>
                      <a:pt x="2639378" y="856298"/>
                      <a:pt x="2696528" y="390525"/>
                      <a:pt x="2606040" y="0"/>
                    </a:cubicBezTo>
                    <a:lnTo>
                      <a:pt x="2594610" y="0"/>
                    </a:lnTo>
                    <a:cubicBezTo>
                      <a:pt x="2685098" y="389572"/>
                      <a:pt x="2627948" y="855345"/>
                      <a:pt x="2426018" y="1383983"/>
                    </a:cubicBezTo>
                    <a:cubicBezTo>
                      <a:pt x="1988820" y="2524125"/>
                      <a:pt x="1047750" y="3679508"/>
                      <a:pt x="137160" y="4797743"/>
                    </a:cubicBezTo>
                    <a:cubicBezTo>
                      <a:pt x="137160" y="4797743"/>
                      <a:pt x="63818" y="4887278"/>
                      <a:pt x="0" y="4966335"/>
                    </a:cubicBezTo>
                    <a:lnTo>
                      <a:pt x="0" y="498252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32"/>
              <p:cNvSpPr/>
              <p:nvPr/>
            </p:nvSpPr>
            <p:spPr>
              <a:xfrm>
                <a:off x="2098356" y="792480"/>
                <a:ext cx="2816579" cy="4967287"/>
              </a:xfrm>
              <a:custGeom>
                <a:rect b="b" l="l" r="r" t="t"/>
                <a:pathLst>
                  <a:path extrusionOk="0" h="4967287" w="2816579">
                    <a:moveTo>
                      <a:pt x="953" y="4967288"/>
                    </a:moveTo>
                    <a:cubicBezTo>
                      <a:pt x="64770" y="4892040"/>
                      <a:pt x="126683" y="4817745"/>
                      <a:pt x="126683" y="4817745"/>
                    </a:cubicBezTo>
                    <a:cubicBezTo>
                      <a:pt x="1081088" y="3687128"/>
                      <a:pt x="2067878" y="2517458"/>
                      <a:pt x="2557463" y="1357313"/>
                    </a:cubicBezTo>
                    <a:cubicBezTo>
                      <a:pt x="2773680" y="842962"/>
                      <a:pt x="2855595" y="385762"/>
                      <a:pt x="2799398" y="0"/>
                    </a:cubicBezTo>
                    <a:lnTo>
                      <a:pt x="2787968" y="0"/>
                    </a:lnTo>
                    <a:cubicBezTo>
                      <a:pt x="2843213" y="385762"/>
                      <a:pt x="2762250" y="841058"/>
                      <a:pt x="2546033" y="1355408"/>
                    </a:cubicBezTo>
                    <a:cubicBezTo>
                      <a:pt x="2057400" y="2515553"/>
                      <a:pt x="1070610" y="3684270"/>
                      <a:pt x="116205" y="4813935"/>
                    </a:cubicBezTo>
                    <a:cubicBezTo>
                      <a:pt x="116205" y="4813935"/>
                      <a:pt x="60008" y="4879658"/>
                      <a:pt x="0" y="4951095"/>
                    </a:cubicBezTo>
                    <a:lnTo>
                      <a:pt x="0" y="496728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32"/>
              <p:cNvSpPr/>
              <p:nvPr/>
            </p:nvSpPr>
            <p:spPr>
              <a:xfrm>
                <a:off x="2099309" y="792480"/>
                <a:ext cx="2970507" cy="4956809"/>
              </a:xfrm>
              <a:custGeom>
                <a:rect b="b" l="l" r="r" t="t"/>
                <a:pathLst>
                  <a:path extrusionOk="0" h="4956809" w="2970507">
                    <a:moveTo>
                      <a:pt x="0" y="4956810"/>
                    </a:moveTo>
                    <a:cubicBezTo>
                      <a:pt x="58103" y="4889183"/>
                      <a:pt x="108585" y="4832033"/>
                      <a:pt x="108585" y="4832033"/>
                    </a:cubicBezTo>
                    <a:cubicBezTo>
                      <a:pt x="1102043" y="3689985"/>
                      <a:pt x="2129790" y="2509838"/>
                      <a:pt x="2664143" y="1332548"/>
                    </a:cubicBezTo>
                    <a:cubicBezTo>
                      <a:pt x="2891790" y="830580"/>
                      <a:pt x="2993708" y="382905"/>
                      <a:pt x="2966085" y="0"/>
                    </a:cubicBezTo>
                    <a:lnTo>
                      <a:pt x="2953703" y="0"/>
                    </a:lnTo>
                    <a:cubicBezTo>
                      <a:pt x="2981325" y="381000"/>
                      <a:pt x="2879408" y="828675"/>
                      <a:pt x="2652713" y="1329690"/>
                    </a:cubicBezTo>
                    <a:cubicBezTo>
                      <a:pt x="2119313" y="2506028"/>
                      <a:pt x="1091565" y="3686175"/>
                      <a:pt x="98108" y="4827270"/>
                    </a:cubicBezTo>
                    <a:cubicBezTo>
                      <a:pt x="98108" y="4827270"/>
                      <a:pt x="53340" y="4878705"/>
                      <a:pt x="0" y="4940618"/>
                    </a:cubicBezTo>
                    <a:lnTo>
                      <a:pt x="0" y="495681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32"/>
              <p:cNvSpPr/>
              <p:nvPr/>
            </p:nvSpPr>
            <p:spPr>
              <a:xfrm>
                <a:off x="2098356" y="793432"/>
                <a:ext cx="3111006" cy="4949190"/>
              </a:xfrm>
              <a:custGeom>
                <a:rect b="b" l="l" r="r" t="t"/>
                <a:pathLst>
                  <a:path extrusionOk="0" h="4949190" w="3111006">
                    <a:moveTo>
                      <a:pt x="953" y="4949190"/>
                    </a:moveTo>
                    <a:cubicBezTo>
                      <a:pt x="47625" y="4896803"/>
                      <a:pt x="82868" y="4857750"/>
                      <a:pt x="82868" y="4857750"/>
                    </a:cubicBezTo>
                    <a:cubicBezTo>
                      <a:pt x="1115378" y="3701415"/>
                      <a:pt x="2183130" y="2506028"/>
                      <a:pt x="2760345" y="1309688"/>
                    </a:cubicBezTo>
                    <a:cubicBezTo>
                      <a:pt x="3000375" y="809625"/>
                      <a:pt x="3115628" y="381000"/>
                      <a:pt x="3110865" y="0"/>
                    </a:cubicBezTo>
                    <a:lnTo>
                      <a:pt x="3099435" y="0"/>
                    </a:lnTo>
                    <a:cubicBezTo>
                      <a:pt x="3104198" y="380047"/>
                      <a:pt x="2989898" y="808673"/>
                      <a:pt x="2749868" y="1306830"/>
                    </a:cubicBezTo>
                    <a:cubicBezTo>
                      <a:pt x="2172653" y="2502218"/>
                      <a:pt x="1104900" y="3696653"/>
                      <a:pt x="72390" y="4852988"/>
                    </a:cubicBezTo>
                    <a:cubicBezTo>
                      <a:pt x="72390" y="4852988"/>
                      <a:pt x="41910" y="4887278"/>
                      <a:pt x="0" y="4933950"/>
                    </a:cubicBezTo>
                    <a:lnTo>
                      <a:pt x="0" y="494919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32"/>
              <p:cNvSpPr/>
              <p:nvPr/>
            </p:nvSpPr>
            <p:spPr>
              <a:xfrm>
                <a:off x="2099309" y="793432"/>
                <a:ext cx="3231832" cy="4944427"/>
              </a:xfrm>
              <a:custGeom>
                <a:rect b="b" l="l" r="r" t="t"/>
                <a:pathLst>
                  <a:path extrusionOk="0" h="4944427" w="3231832">
                    <a:moveTo>
                      <a:pt x="0" y="4944428"/>
                    </a:moveTo>
                    <a:cubicBezTo>
                      <a:pt x="37148" y="4903470"/>
                      <a:pt x="62865" y="4874895"/>
                      <a:pt x="62865" y="4874895"/>
                    </a:cubicBezTo>
                    <a:cubicBezTo>
                      <a:pt x="1127760" y="3708083"/>
                      <a:pt x="2229803" y="2501265"/>
                      <a:pt x="2843213" y="1290638"/>
                    </a:cubicBezTo>
                    <a:cubicBezTo>
                      <a:pt x="3090863" y="801053"/>
                      <a:pt x="3218498" y="378143"/>
                      <a:pt x="3231833" y="0"/>
                    </a:cubicBezTo>
                    <a:lnTo>
                      <a:pt x="3220403" y="0"/>
                    </a:lnTo>
                    <a:cubicBezTo>
                      <a:pt x="3207068" y="377190"/>
                      <a:pt x="3079433" y="799148"/>
                      <a:pt x="2831783" y="1287780"/>
                    </a:cubicBezTo>
                    <a:cubicBezTo>
                      <a:pt x="2219325" y="2498408"/>
                      <a:pt x="1118235" y="3704273"/>
                      <a:pt x="53340" y="4871085"/>
                    </a:cubicBezTo>
                    <a:cubicBezTo>
                      <a:pt x="53340" y="4871085"/>
                      <a:pt x="31432" y="4894898"/>
                      <a:pt x="0" y="4929188"/>
                    </a:cubicBezTo>
                    <a:lnTo>
                      <a:pt x="0" y="494442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32"/>
              <p:cNvSpPr/>
              <p:nvPr/>
            </p:nvSpPr>
            <p:spPr>
              <a:xfrm>
                <a:off x="2099309" y="793432"/>
                <a:ext cx="3334702" cy="4941569"/>
              </a:xfrm>
              <a:custGeom>
                <a:rect b="b" l="l" r="r" t="t"/>
                <a:pathLst>
                  <a:path extrusionOk="0" h="4941569" w="3334702">
                    <a:moveTo>
                      <a:pt x="0" y="4941570"/>
                    </a:moveTo>
                    <a:cubicBezTo>
                      <a:pt x="28575" y="4910138"/>
                      <a:pt x="48578" y="4890135"/>
                      <a:pt x="48578" y="4890135"/>
                    </a:cubicBezTo>
                    <a:cubicBezTo>
                      <a:pt x="1141095" y="3714750"/>
                      <a:pt x="2270760" y="2498408"/>
                      <a:pt x="2914650" y="1274445"/>
                    </a:cubicBezTo>
                    <a:cubicBezTo>
                      <a:pt x="3168015" y="792480"/>
                      <a:pt x="3305175" y="374333"/>
                      <a:pt x="3334703" y="0"/>
                    </a:cubicBezTo>
                    <a:lnTo>
                      <a:pt x="3323273" y="0"/>
                    </a:lnTo>
                    <a:cubicBezTo>
                      <a:pt x="3294698" y="373380"/>
                      <a:pt x="3157538" y="790575"/>
                      <a:pt x="2904173" y="1271588"/>
                    </a:cubicBezTo>
                    <a:cubicBezTo>
                      <a:pt x="2261235" y="2494598"/>
                      <a:pt x="1131570" y="3709988"/>
                      <a:pt x="39053" y="4885373"/>
                    </a:cubicBezTo>
                    <a:cubicBezTo>
                      <a:pt x="39053" y="4885373"/>
                      <a:pt x="23813" y="4901565"/>
                      <a:pt x="953" y="4926330"/>
                    </a:cubicBezTo>
                    <a:lnTo>
                      <a:pt x="953" y="494157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32"/>
              <p:cNvSpPr/>
              <p:nvPr/>
            </p:nvSpPr>
            <p:spPr>
              <a:xfrm>
                <a:off x="2099309" y="793432"/>
                <a:ext cx="3416617" cy="4939665"/>
              </a:xfrm>
              <a:custGeom>
                <a:rect b="b" l="l" r="r" t="t"/>
                <a:pathLst>
                  <a:path extrusionOk="0" h="4939665" w="3416617">
                    <a:moveTo>
                      <a:pt x="0" y="4939665"/>
                    </a:moveTo>
                    <a:cubicBezTo>
                      <a:pt x="22860" y="4914900"/>
                      <a:pt x="38100" y="4899660"/>
                      <a:pt x="38100" y="4899660"/>
                    </a:cubicBezTo>
                    <a:cubicBezTo>
                      <a:pt x="1152525" y="3717608"/>
                      <a:pt x="2305050" y="2494598"/>
                      <a:pt x="2972753" y="1261110"/>
                    </a:cubicBezTo>
                    <a:cubicBezTo>
                      <a:pt x="3230880" y="784860"/>
                      <a:pt x="3375660" y="371475"/>
                      <a:pt x="3416618" y="0"/>
                    </a:cubicBezTo>
                    <a:lnTo>
                      <a:pt x="3405188" y="0"/>
                    </a:lnTo>
                    <a:cubicBezTo>
                      <a:pt x="3365183" y="370522"/>
                      <a:pt x="3219450" y="782955"/>
                      <a:pt x="2962275" y="1258253"/>
                    </a:cubicBezTo>
                    <a:cubicBezTo>
                      <a:pt x="2294573" y="2490788"/>
                      <a:pt x="1143000" y="3712845"/>
                      <a:pt x="28575" y="4894898"/>
                    </a:cubicBezTo>
                    <a:cubicBezTo>
                      <a:pt x="28575" y="4894898"/>
                      <a:pt x="18098" y="4906328"/>
                      <a:pt x="0" y="4925378"/>
                    </a:cubicBezTo>
                    <a:lnTo>
                      <a:pt x="0"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32"/>
              <p:cNvSpPr/>
              <p:nvPr/>
            </p:nvSpPr>
            <p:spPr>
              <a:xfrm>
                <a:off x="2099309" y="793432"/>
                <a:ext cx="3479482" cy="4939665"/>
              </a:xfrm>
              <a:custGeom>
                <a:rect b="b" l="l" r="r" t="t"/>
                <a:pathLst>
                  <a:path extrusionOk="0" h="4939665" w="3479482">
                    <a:moveTo>
                      <a:pt x="0" y="4939665"/>
                    </a:moveTo>
                    <a:cubicBezTo>
                      <a:pt x="12383" y="4927283"/>
                      <a:pt x="19050" y="4919663"/>
                      <a:pt x="19050" y="4919663"/>
                    </a:cubicBezTo>
                    <a:cubicBezTo>
                      <a:pt x="1154430" y="3728085"/>
                      <a:pt x="2327910" y="2496503"/>
                      <a:pt x="3018473" y="1251585"/>
                    </a:cubicBezTo>
                    <a:cubicBezTo>
                      <a:pt x="3279458" y="780098"/>
                      <a:pt x="3430905" y="369570"/>
                      <a:pt x="3479483" y="0"/>
                    </a:cubicBezTo>
                    <a:lnTo>
                      <a:pt x="3468053" y="0"/>
                    </a:lnTo>
                    <a:cubicBezTo>
                      <a:pt x="3419475" y="368618"/>
                      <a:pt x="3268028" y="778193"/>
                      <a:pt x="3007995" y="1248728"/>
                    </a:cubicBezTo>
                    <a:cubicBezTo>
                      <a:pt x="2317433" y="2491740"/>
                      <a:pt x="1143953" y="3723323"/>
                      <a:pt x="9525" y="4914900"/>
                    </a:cubicBezTo>
                    <a:cubicBezTo>
                      <a:pt x="9525" y="4914900"/>
                      <a:pt x="5715" y="4918710"/>
                      <a:pt x="0" y="4925378"/>
                    </a:cubicBezTo>
                    <a:lnTo>
                      <a:pt x="0"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32"/>
              <p:cNvSpPr/>
              <p:nvPr/>
            </p:nvSpPr>
            <p:spPr>
              <a:xfrm>
                <a:off x="2099309" y="793432"/>
                <a:ext cx="3524249" cy="4938712"/>
              </a:xfrm>
              <a:custGeom>
                <a:rect b="b" l="l" r="r" t="t"/>
                <a:pathLst>
                  <a:path extrusionOk="0" h="4938712" w="3524249">
                    <a:moveTo>
                      <a:pt x="0" y="4938713"/>
                    </a:moveTo>
                    <a:cubicBezTo>
                      <a:pt x="13335" y="4925378"/>
                      <a:pt x="20003" y="4917758"/>
                      <a:pt x="20003" y="4917758"/>
                    </a:cubicBezTo>
                    <a:cubicBezTo>
                      <a:pt x="1164908" y="3725228"/>
                      <a:pt x="2348865" y="2491740"/>
                      <a:pt x="3050858" y="1243965"/>
                    </a:cubicBezTo>
                    <a:cubicBezTo>
                      <a:pt x="3314700" y="776288"/>
                      <a:pt x="3469958" y="368618"/>
                      <a:pt x="3524250" y="0"/>
                    </a:cubicBezTo>
                    <a:lnTo>
                      <a:pt x="3512820" y="0"/>
                    </a:lnTo>
                    <a:cubicBezTo>
                      <a:pt x="3458528" y="367665"/>
                      <a:pt x="3303270" y="774383"/>
                      <a:pt x="3040380" y="1241108"/>
                    </a:cubicBezTo>
                    <a:cubicBezTo>
                      <a:pt x="2338388" y="2487930"/>
                      <a:pt x="1155383" y="3720465"/>
                      <a:pt x="10478" y="4912995"/>
                    </a:cubicBezTo>
                    <a:cubicBezTo>
                      <a:pt x="10478" y="4912995"/>
                      <a:pt x="6667" y="4916805"/>
                      <a:pt x="0" y="4924425"/>
                    </a:cubicBezTo>
                    <a:lnTo>
                      <a:pt x="0" y="493871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32"/>
              <p:cNvSpPr/>
              <p:nvPr/>
            </p:nvSpPr>
            <p:spPr>
              <a:xfrm>
                <a:off x="2099309" y="792480"/>
                <a:ext cx="3551872" cy="4939664"/>
              </a:xfrm>
              <a:custGeom>
                <a:rect b="b" l="l" r="r" t="t"/>
                <a:pathLst>
                  <a:path extrusionOk="0" h="4939664" w="3551872">
                    <a:moveTo>
                      <a:pt x="0" y="4939665"/>
                    </a:moveTo>
                    <a:cubicBezTo>
                      <a:pt x="6667" y="4932045"/>
                      <a:pt x="10478" y="4928235"/>
                      <a:pt x="10478" y="4928235"/>
                    </a:cubicBezTo>
                    <a:cubicBezTo>
                      <a:pt x="1164908" y="3731895"/>
                      <a:pt x="2358390" y="2493645"/>
                      <a:pt x="3070860" y="1240155"/>
                    </a:cubicBezTo>
                    <a:cubicBezTo>
                      <a:pt x="3335655" y="773430"/>
                      <a:pt x="3493770" y="367665"/>
                      <a:pt x="3551873" y="0"/>
                    </a:cubicBezTo>
                    <a:lnTo>
                      <a:pt x="3540443" y="0"/>
                    </a:lnTo>
                    <a:cubicBezTo>
                      <a:pt x="3482340" y="365760"/>
                      <a:pt x="3325178" y="771525"/>
                      <a:pt x="3060383" y="1236345"/>
                    </a:cubicBezTo>
                    <a:cubicBezTo>
                      <a:pt x="2348865" y="2488883"/>
                      <a:pt x="1155383" y="3726180"/>
                      <a:pt x="1905" y="4922520"/>
                    </a:cubicBezTo>
                    <a:cubicBezTo>
                      <a:pt x="1905" y="4922520"/>
                      <a:pt x="1905" y="4922520"/>
                      <a:pt x="953" y="4923473"/>
                    </a:cubicBezTo>
                    <a:lnTo>
                      <a:pt x="953"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5" name="Google Shape;175;p32"/>
            <p:cNvGrpSpPr/>
            <p:nvPr/>
          </p:nvGrpSpPr>
          <p:grpSpPr>
            <a:xfrm>
              <a:off x="2084069" y="792480"/>
              <a:ext cx="8002905" cy="5670232"/>
              <a:chOff x="2084069" y="792480"/>
              <a:chExt cx="8002905" cy="5670232"/>
            </a:xfrm>
          </p:grpSpPr>
          <p:sp>
            <p:nvSpPr>
              <p:cNvPr id="176" name="Google Shape;176;p32"/>
              <p:cNvSpPr/>
              <p:nvPr/>
            </p:nvSpPr>
            <p:spPr>
              <a:xfrm>
                <a:off x="3056572" y="1367789"/>
                <a:ext cx="7030402" cy="5093970"/>
              </a:xfrm>
              <a:custGeom>
                <a:rect b="b" l="l" r="r" t="t"/>
                <a:pathLst>
                  <a:path extrusionOk="0" h="5093970" w="7030402">
                    <a:moveTo>
                      <a:pt x="7029450" y="8573"/>
                    </a:moveTo>
                    <a:cubicBezTo>
                      <a:pt x="6626543" y="35243"/>
                      <a:pt x="6259830" y="66675"/>
                      <a:pt x="5911215" y="104775"/>
                    </a:cubicBezTo>
                    <a:cubicBezTo>
                      <a:pt x="4181475" y="291465"/>
                      <a:pt x="2823210" y="648653"/>
                      <a:pt x="1985010" y="1137285"/>
                    </a:cubicBezTo>
                    <a:cubicBezTo>
                      <a:pt x="1196340" y="1598295"/>
                      <a:pt x="701993" y="2247900"/>
                      <a:pt x="474345" y="3121343"/>
                    </a:cubicBezTo>
                    <a:cubicBezTo>
                      <a:pt x="404812" y="3387090"/>
                      <a:pt x="362903" y="3651885"/>
                      <a:pt x="321945" y="3907155"/>
                    </a:cubicBezTo>
                    <a:cubicBezTo>
                      <a:pt x="254318" y="4331018"/>
                      <a:pt x="190500" y="4732973"/>
                      <a:pt x="12382" y="5093970"/>
                    </a:cubicBezTo>
                    <a:lnTo>
                      <a:pt x="0" y="5093970"/>
                    </a:lnTo>
                    <a:cubicBezTo>
                      <a:pt x="179070" y="4732973"/>
                      <a:pt x="242888" y="4331018"/>
                      <a:pt x="310515" y="3906203"/>
                    </a:cubicBezTo>
                    <a:cubicBezTo>
                      <a:pt x="351473" y="3650933"/>
                      <a:pt x="393382" y="3386138"/>
                      <a:pt x="462915" y="3120390"/>
                    </a:cubicBezTo>
                    <a:cubicBezTo>
                      <a:pt x="691515" y="2244090"/>
                      <a:pt x="1186815" y="1593533"/>
                      <a:pt x="1977390" y="1131570"/>
                    </a:cubicBezTo>
                    <a:cubicBezTo>
                      <a:pt x="2817495" y="641985"/>
                      <a:pt x="4177665" y="283845"/>
                      <a:pt x="5910263" y="96202"/>
                    </a:cubicBezTo>
                    <a:cubicBezTo>
                      <a:pt x="6258878" y="58102"/>
                      <a:pt x="6626543" y="26670"/>
                      <a:pt x="7030403" y="0"/>
                    </a:cubicBezTo>
                    <a:lnTo>
                      <a:pt x="7030403" y="85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32"/>
              <p:cNvSpPr/>
              <p:nvPr/>
            </p:nvSpPr>
            <p:spPr>
              <a:xfrm>
                <a:off x="3419474" y="1111567"/>
                <a:ext cx="6666547" cy="5350192"/>
              </a:xfrm>
              <a:custGeom>
                <a:rect b="b" l="l" r="r" t="t"/>
                <a:pathLst>
                  <a:path extrusionOk="0" h="5350192" w="6666547">
                    <a:moveTo>
                      <a:pt x="6666548" y="8573"/>
                    </a:moveTo>
                    <a:cubicBezTo>
                      <a:pt x="6100763" y="50483"/>
                      <a:pt x="5599748" y="100965"/>
                      <a:pt x="5138738" y="163830"/>
                    </a:cubicBezTo>
                    <a:cubicBezTo>
                      <a:pt x="3486150" y="388620"/>
                      <a:pt x="2217420" y="794385"/>
                      <a:pt x="1470660" y="1338263"/>
                    </a:cubicBezTo>
                    <a:cubicBezTo>
                      <a:pt x="783908" y="1839277"/>
                      <a:pt x="404813" y="2513648"/>
                      <a:pt x="277178" y="3462338"/>
                    </a:cubicBezTo>
                    <a:cubicBezTo>
                      <a:pt x="246697" y="3688080"/>
                      <a:pt x="232410" y="3911918"/>
                      <a:pt x="218122" y="4128135"/>
                    </a:cubicBezTo>
                    <a:cubicBezTo>
                      <a:pt x="188595" y="4564381"/>
                      <a:pt x="160972" y="4980623"/>
                      <a:pt x="12383" y="5350193"/>
                    </a:cubicBezTo>
                    <a:lnTo>
                      <a:pt x="0" y="5350193"/>
                    </a:lnTo>
                    <a:cubicBezTo>
                      <a:pt x="148590" y="4980623"/>
                      <a:pt x="176213" y="4564381"/>
                      <a:pt x="204788" y="4127183"/>
                    </a:cubicBezTo>
                    <a:cubicBezTo>
                      <a:pt x="219075" y="3910965"/>
                      <a:pt x="234315" y="3687128"/>
                      <a:pt x="263842" y="3460433"/>
                    </a:cubicBezTo>
                    <a:cubicBezTo>
                      <a:pt x="391478" y="2510790"/>
                      <a:pt x="772478" y="1834515"/>
                      <a:pt x="1460182" y="1331595"/>
                    </a:cubicBezTo>
                    <a:cubicBezTo>
                      <a:pt x="2208848" y="786765"/>
                      <a:pt x="3479483" y="379095"/>
                      <a:pt x="5134928" y="155258"/>
                    </a:cubicBezTo>
                    <a:cubicBezTo>
                      <a:pt x="5596890" y="92393"/>
                      <a:pt x="6098858" y="41910"/>
                      <a:pt x="6665595" y="0"/>
                    </a:cubicBezTo>
                    <a:lnTo>
                      <a:pt x="6665595" y="85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32"/>
              <p:cNvSpPr/>
              <p:nvPr/>
            </p:nvSpPr>
            <p:spPr>
              <a:xfrm>
                <a:off x="3754754" y="848677"/>
                <a:ext cx="6331267" cy="5613082"/>
              </a:xfrm>
              <a:custGeom>
                <a:rect b="b" l="l" r="r" t="t"/>
                <a:pathLst>
                  <a:path extrusionOk="0" h="5613082" w="6331267">
                    <a:moveTo>
                      <a:pt x="6331268" y="7620"/>
                    </a:moveTo>
                    <a:cubicBezTo>
                      <a:pt x="5590223" y="65723"/>
                      <a:pt x="4952048" y="139065"/>
                      <a:pt x="4384358" y="231458"/>
                    </a:cubicBezTo>
                    <a:cubicBezTo>
                      <a:pt x="2825115" y="486728"/>
                      <a:pt x="1612583" y="951548"/>
                      <a:pt x="969645" y="1542098"/>
                    </a:cubicBezTo>
                    <a:cubicBezTo>
                      <a:pt x="217170" y="2234565"/>
                      <a:pt x="106680" y="3114675"/>
                      <a:pt x="95250" y="3805238"/>
                    </a:cubicBezTo>
                    <a:cubicBezTo>
                      <a:pt x="91440" y="3996690"/>
                      <a:pt x="97155" y="4186238"/>
                      <a:pt x="101917" y="4370070"/>
                    </a:cubicBezTo>
                    <a:cubicBezTo>
                      <a:pt x="113348" y="4813935"/>
                      <a:pt x="124778" y="5237798"/>
                      <a:pt x="12383" y="5613083"/>
                    </a:cubicBezTo>
                    <a:lnTo>
                      <a:pt x="0" y="5613083"/>
                    </a:lnTo>
                    <a:cubicBezTo>
                      <a:pt x="113348" y="5238750"/>
                      <a:pt x="101917" y="4813935"/>
                      <a:pt x="89535" y="4370070"/>
                    </a:cubicBezTo>
                    <a:cubicBezTo>
                      <a:pt x="84773" y="4186238"/>
                      <a:pt x="79058" y="3996690"/>
                      <a:pt x="82867" y="3805238"/>
                    </a:cubicBezTo>
                    <a:cubicBezTo>
                      <a:pt x="94298" y="3113723"/>
                      <a:pt x="204788" y="2231708"/>
                      <a:pt x="960120" y="1537335"/>
                    </a:cubicBezTo>
                    <a:cubicBezTo>
                      <a:pt x="1604963" y="944880"/>
                      <a:pt x="2820353" y="478155"/>
                      <a:pt x="4381500" y="223838"/>
                    </a:cubicBezTo>
                    <a:cubicBezTo>
                      <a:pt x="4950143" y="131445"/>
                      <a:pt x="5589270" y="58103"/>
                      <a:pt x="6331268" y="0"/>
                    </a:cubicBezTo>
                    <a:lnTo>
                      <a:pt x="6331268" y="762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32"/>
              <p:cNvSpPr/>
              <p:nvPr/>
            </p:nvSpPr>
            <p:spPr>
              <a:xfrm>
                <a:off x="3981627" y="792480"/>
                <a:ext cx="2939237" cy="5669280"/>
              </a:xfrm>
              <a:custGeom>
                <a:rect b="b" l="l" r="r" t="t"/>
                <a:pathLst>
                  <a:path extrusionOk="0" h="5669280" w="2939237">
                    <a:moveTo>
                      <a:pt x="2939238" y="952"/>
                    </a:moveTo>
                    <a:cubicBezTo>
                      <a:pt x="2393455" y="143827"/>
                      <a:pt x="1909585" y="325755"/>
                      <a:pt x="1496200" y="544830"/>
                    </a:cubicBezTo>
                    <a:cubicBezTo>
                      <a:pt x="981850" y="817245"/>
                      <a:pt x="606565" y="1132523"/>
                      <a:pt x="380823" y="1480185"/>
                    </a:cubicBezTo>
                    <a:cubicBezTo>
                      <a:pt x="156985" y="1826895"/>
                      <a:pt x="36970" y="2225993"/>
                      <a:pt x="16015" y="2698433"/>
                    </a:cubicBezTo>
                    <a:cubicBezTo>
                      <a:pt x="-4940" y="3156585"/>
                      <a:pt x="68402" y="3621405"/>
                      <a:pt x="142698" y="4014788"/>
                    </a:cubicBezTo>
                    <a:cubicBezTo>
                      <a:pt x="168415" y="4148138"/>
                      <a:pt x="195085" y="4280535"/>
                      <a:pt x="221755" y="4409123"/>
                    </a:cubicBezTo>
                    <a:cubicBezTo>
                      <a:pt x="318910" y="4873943"/>
                      <a:pt x="406540" y="5295900"/>
                      <a:pt x="373202" y="5669280"/>
                    </a:cubicBezTo>
                    <a:lnTo>
                      <a:pt x="360820" y="5669280"/>
                    </a:lnTo>
                    <a:cubicBezTo>
                      <a:pt x="394157" y="5296853"/>
                      <a:pt x="306527" y="4874895"/>
                      <a:pt x="209373" y="4410075"/>
                    </a:cubicBezTo>
                    <a:cubicBezTo>
                      <a:pt x="182702" y="4281488"/>
                      <a:pt x="155080" y="4149090"/>
                      <a:pt x="130315" y="4015740"/>
                    </a:cubicBezTo>
                    <a:cubicBezTo>
                      <a:pt x="56020" y="3621405"/>
                      <a:pt x="-17323" y="3156585"/>
                      <a:pt x="3632" y="2698433"/>
                    </a:cubicBezTo>
                    <a:cubicBezTo>
                      <a:pt x="25540" y="2224088"/>
                      <a:pt x="144602" y="1824990"/>
                      <a:pt x="369393" y="1476375"/>
                    </a:cubicBezTo>
                    <a:cubicBezTo>
                      <a:pt x="596088" y="1126808"/>
                      <a:pt x="972325" y="811530"/>
                      <a:pt x="1488580" y="537210"/>
                    </a:cubicBezTo>
                    <a:cubicBezTo>
                      <a:pt x="1895298" y="321945"/>
                      <a:pt x="2370595" y="141922"/>
                      <a:pt x="2904948" y="0"/>
                    </a:cubicBezTo>
                    <a:lnTo>
                      <a:pt x="2939238"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32"/>
              <p:cNvSpPr/>
              <p:nvPr/>
            </p:nvSpPr>
            <p:spPr>
              <a:xfrm>
                <a:off x="3946156" y="793432"/>
                <a:ext cx="2060308" cy="5668327"/>
              </a:xfrm>
              <a:custGeom>
                <a:rect b="b" l="l" r="r" t="t"/>
                <a:pathLst>
                  <a:path extrusionOk="0" h="5668327" w="2060308">
                    <a:moveTo>
                      <a:pt x="2060308" y="0"/>
                    </a:moveTo>
                    <a:cubicBezTo>
                      <a:pt x="1148766" y="350520"/>
                      <a:pt x="499161" y="847725"/>
                      <a:pt x="226746" y="1420178"/>
                    </a:cubicBezTo>
                    <a:cubicBezTo>
                      <a:pt x="-162827" y="2243138"/>
                      <a:pt x="49581" y="3188970"/>
                      <a:pt x="301041" y="4087178"/>
                    </a:cubicBezTo>
                    <a:lnTo>
                      <a:pt x="396291" y="4417695"/>
                    </a:lnTo>
                    <a:cubicBezTo>
                      <a:pt x="530593" y="4878705"/>
                      <a:pt x="653466" y="5297805"/>
                      <a:pt x="659181" y="5668328"/>
                    </a:cubicBezTo>
                    <a:lnTo>
                      <a:pt x="646798" y="5668328"/>
                    </a:lnTo>
                    <a:cubicBezTo>
                      <a:pt x="641083" y="5298758"/>
                      <a:pt x="518211" y="4879658"/>
                      <a:pt x="383908" y="4419600"/>
                    </a:cubicBezTo>
                    <a:lnTo>
                      <a:pt x="288658" y="4089083"/>
                    </a:lnTo>
                    <a:cubicBezTo>
                      <a:pt x="37198" y="3189923"/>
                      <a:pt x="-175209" y="2243138"/>
                      <a:pt x="215316" y="1418273"/>
                    </a:cubicBezTo>
                    <a:cubicBezTo>
                      <a:pt x="486778" y="847725"/>
                      <a:pt x="1131621" y="351472"/>
                      <a:pt x="2036496" y="0"/>
                    </a:cubicBezTo>
                    <a:lnTo>
                      <a:pt x="2060308"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32"/>
              <p:cNvSpPr/>
              <p:nvPr/>
            </p:nvSpPr>
            <p:spPr>
              <a:xfrm>
                <a:off x="3860378" y="792480"/>
                <a:ext cx="1449808" cy="5668327"/>
              </a:xfrm>
              <a:custGeom>
                <a:rect b="b" l="l" r="r" t="t"/>
                <a:pathLst>
                  <a:path extrusionOk="0" h="5668327" w="1449808">
                    <a:moveTo>
                      <a:pt x="1449809" y="952"/>
                    </a:moveTo>
                    <a:cubicBezTo>
                      <a:pt x="1272644" y="93345"/>
                      <a:pt x="1110719" y="192405"/>
                      <a:pt x="964034" y="299085"/>
                    </a:cubicBezTo>
                    <a:cubicBezTo>
                      <a:pt x="537314" y="608648"/>
                      <a:pt x="245849" y="977265"/>
                      <a:pt x="120119" y="1363028"/>
                    </a:cubicBezTo>
                    <a:cubicBezTo>
                      <a:pt x="-156106" y="2215515"/>
                      <a:pt x="142026" y="3171825"/>
                      <a:pt x="500166" y="4157663"/>
                    </a:cubicBezTo>
                    <a:cubicBezTo>
                      <a:pt x="500166" y="4157663"/>
                      <a:pt x="603036" y="4435793"/>
                      <a:pt x="603036" y="4435793"/>
                    </a:cubicBezTo>
                    <a:cubicBezTo>
                      <a:pt x="771629" y="4890135"/>
                      <a:pt x="924981" y="5302568"/>
                      <a:pt x="968796" y="5668328"/>
                    </a:cubicBezTo>
                    <a:lnTo>
                      <a:pt x="956414" y="5668328"/>
                    </a:lnTo>
                    <a:cubicBezTo>
                      <a:pt x="912599" y="5303520"/>
                      <a:pt x="759246" y="4891088"/>
                      <a:pt x="591606" y="4437698"/>
                    </a:cubicBezTo>
                    <a:lnTo>
                      <a:pt x="488736" y="4159568"/>
                    </a:lnTo>
                    <a:cubicBezTo>
                      <a:pt x="130596" y="3172778"/>
                      <a:pt x="-168489" y="2215515"/>
                      <a:pt x="108689" y="1361123"/>
                    </a:cubicBezTo>
                    <a:cubicBezTo>
                      <a:pt x="235371" y="973455"/>
                      <a:pt x="527789" y="603885"/>
                      <a:pt x="955461" y="292418"/>
                    </a:cubicBezTo>
                    <a:cubicBezTo>
                      <a:pt x="1098337" y="188595"/>
                      <a:pt x="1257404" y="90488"/>
                      <a:pt x="1429806" y="0"/>
                    </a:cubicBezTo>
                    <a:lnTo>
                      <a:pt x="144980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32"/>
              <p:cNvSpPr/>
              <p:nvPr/>
            </p:nvSpPr>
            <p:spPr>
              <a:xfrm>
                <a:off x="3733786" y="793432"/>
                <a:ext cx="1293507" cy="5669280"/>
              </a:xfrm>
              <a:custGeom>
                <a:rect b="b" l="l" r="r" t="t"/>
                <a:pathLst>
                  <a:path extrusionOk="0" h="5669280" w="1293507">
                    <a:moveTo>
                      <a:pt x="1007758" y="0"/>
                    </a:moveTo>
                    <a:cubicBezTo>
                      <a:pt x="875361" y="92393"/>
                      <a:pt x="754393" y="190500"/>
                      <a:pt x="645808" y="294322"/>
                    </a:cubicBezTo>
                    <a:cubicBezTo>
                      <a:pt x="325768" y="601028"/>
                      <a:pt x="126696" y="941070"/>
                      <a:pt x="54306" y="1306830"/>
                    </a:cubicBezTo>
                    <a:cubicBezTo>
                      <a:pt x="-26657" y="1720215"/>
                      <a:pt x="9538" y="2187893"/>
                      <a:pt x="163843" y="2738438"/>
                    </a:cubicBezTo>
                    <a:cubicBezTo>
                      <a:pt x="299098" y="3220403"/>
                      <a:pt x="510553" y="3716655"/>
                      <a:pt x="733438" y="4225290"/>
                    </a:cubicBezTo>
                    <a:lnTo>
                      <a:pt x="839166" y="4463415"/>
                    </a:lnTo>
                    <a:cubicBezTo>
                      <a:pt x="1036333" y="4906328"/>
                      <a:pt x="1216356" y="5310188"/>
                      <a:pt x="1293508" y="5669280"/>
                    </a:cubicBezTo>
                    <a:lnTo>
                      <a:pt x="1281126" y="5669280"/>
                    </a:lnTo>
                    <a:cubicBezTo>
                      <a:pt x="1203973" y="5311140"/>
                      <a:pt x="1023951" y="4909185"/>
                      <a:pt x="827736" y="4466273"/>
                    </a:cubicBezTo>
                    <a:lnTo>
                      <a:pt x="722008" y="4228148"/>
                    </a:lnTo>
                    <a:cubicBezTo>
                      <a:pt x="499123" y="3719513"/>
                      <a:pt x="287668" y="3223260"/>
                      <a:pt x="151461" y="2740343"/>
                    </a:cubicBezTo>
                    <a:cubicBezTo>
                      <a:pt x="-2844" y="2189798"/>
                      <a:pt x="-39039" y="1721168"/>
                      <a:pt x="41923" y="1306830"/>
                    </a:cubicBezTo>
                    <a:cubicBezTo>
                      <a:pt x="114313" y="940118"/>
                      <a:pt x="313386" y="598170"/>
                      <a:pt x="635331" y="290513"/>
                    </a:cubicBezTo>
                    <a:cubicBezTo>
                      <a:pt x="742011" y="188595"/>
                      <a:pt x="861073" y="91440"/>
                      <a:pt x="990613" y="953"/>
                    </a:cubicBezTo>
                    <a:lnTo>
                      <a:pt x="1007758" y="95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32"/>
              <p:cNvSpPr/>
              <p:nvPr/>
            </p:nvSpPr>
            <p:spPr>
              <a:xfrm>
                <a:off x="3577969" y="793432"/>
                <a:ext cx="1609345" cy="5668327"/>
              </a:xfrm>
              <a:custGeom>
                <a:rect b="b" l="l" r="r" t="t"/>
                <a:pathLst>
                  <a:path extrusionOk="0" h="5668327" w="1609345">
                    <a:moveTo>
                      <a:pt x="687325" y="0"/>
                    </a:moveTo>
                    <a:cubicBezTo>
                      <a:pt x="290133" y="360045"/>
                      <a:pt x="58675" y="789623"/>
                      <a:pt x="19623" y="1253490"/>
                    </a:cubicBezTo>
                    <a:cubicBezTo>
                      <a:pt x="-61340" y="2226945"/>
                      <a:pt x="472060" y="3275648"/>
                      <a:pt x="988315" y="4290060"/>
                    </a:cubicBezTo>
                    <a:lnTo>
                      <a:pt x="1014033" y="4340543"/>
                    </a:lnTo>
                    <a:cubicBezTo>
                      <a:pt x="1249300" y="4801553"/>
                      <a:pt x="1471233" y="5236845"/>
                      <a:pt x="1598868" y="5634038"/>
                    </a:cubicBezTo>
                    <a:cubicBezTo>
                      <a:pt x="1602678" y="5645468"/>
                      <a:pt x="1606488" y="5656898"/>
                      <a:pt x="1609346" y="5668328"/>
                    </a:cubicBezTo>
                    <a:lnTo>
                      <a:pt x="1596963" y="5668328"/>
                    </a:lnTo>
                    <a:cubicBezTo>
                      <a:pt x="1594105" y="5657850"/>
                      <a:pt x="1590296" y="5646420"/>
                      <a:pt x="1586486" y="5635943"/>
                    </a:cubicBezTo>
                    <a:cubicBezTo>
                      <a:pt x="1458850" y="5238750"/>
                      <a:pt x="1236918" y="4803458"/>
                      <a:pt x="1001650" y="4343400"/>
                    </a:cubicBezTo>
                    <a:lnTo>
                      <a:pt x="975933" y="4292918"/>
                    </a:lnTo>
                    <a:cubicBezTo>
                      <a:pt x="460630" y="3277553"/>
                      <a:pt x="-72770" y="2227898"/>
                      <a:pt x="8193" y="1252538"/>
                    </a:cubicBezTo>
                    <a:cubicBezTo>
                      <a:pt x="47245" y="789623"/>
                      <a:pt x="277750" y="360045"/>
                      <a:pt x="673038" y="0"/>
                    </a:cubicBezTo>
                    <a:lnTo>
                      <a:pt x="687325"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32"/>
              <p:cNvSpPr/>
              <p:nvPr/>
            </p:nvSpPr>
            <p:spPr>
              <a:xfrm>
                <a:off x="3400218" y="793432"/>
                <a:ext cx="1939496" cy="5668327"/>
              </a:xfrm>
              <a:custGeom>
                <a:rect b="b" l="l" r="r" t="t"/>
                <a:pathLst>
                  <a:path extrusionOk="0" h="5668327" w="1939496">
                    <a:moveTo>
                      <a:pt x="458359" y="0"/>
                    </a:moveTo>
                    <a:cubicBezTo>
                      <a:pt x="161179" y="355283"/>
                      <a:pt x="4969" y="766763"/>
                      <a:pt x="11636" y="1202055"/>
                    </a:cubicBezTo>
                    <a:cubicBezTo>
                      <a:pt x="26876" y="2199323"/>
                      <a:pt x="638381" y="3268028"/>
                      <a:pt x="1229884" y="4300538"/>
                    </a:cubicBezTo>
                    <a:lnTo>
                      <a:pt x="1273699" y="4377690"/>
                    </a:lnTo>
                    <a:cubicBezTo>
                      <a:pt x="1536589" y="4836795"/>
                      <a:pt x="1785191" y="5271135"/>
                      <a:pt x="1939496" y="5668328"/>
                    </a:cubicBezTo>
                    <a:lnTo>
                      <a:pt x="1927114" y="5668328"/>
                    </a:lnTo>
                    <a:cubicBezTo>
                      <a:pt x="1772809" y="5273040"/>
                      <a:pt x="1525159" y="4838700"/>
                      <a:pt x="1263221" y="4380548"/>
                    </a:cubicBezTo>
                    <a:lnTo>
                      <a:pt x="1219406" y="4303395"/>
                    </a:lnTo>
                    <a:cubicBezTo>
                      <a:pt x="627904" y="3268980"/>
                      <a:pt x="15446" y="2200275"/>
                      <a:pt x="206" y="1202055"/>
                    </a:cubicBezTo>
                    <a:cubicBezTo>
                      <a:pt x="-6461" y="766763"/>
                      <a:pt x="148796" y="355283"/>
                      <a:pt x="445024" y="0"/>
                    </a:cubicBezTo>
                    <a:lnTo>
                      <a:pt x="45835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32"/>
              <p:cNvSpPr/>
              <p:nvPr/>
            </p:nvSpPr>
            <p:spPr>
              <a:xfrm>
                <a:off x="3209607" y="793432"/>
                <a:ext cx="2263456" cy="5669280"/>
              </a:xfrm>
              <a:custGeom>
                <a:rect b="b" l="l" r="r" t="t"/>
                <a:pathLst>
                  <a:path extrusionOk="0" h="5669280" w="2263456">
                    <a:moveTo>
                      <a:pt x="290829" y="0"/>
                    </a:moveTo>
                    <a:cubicBezTo>
                      <a:pt x="71754" y="345758"/>
                      <a:pt x="-20638" y="736283"/>
                      <a:pt x="21272" y="1153478"/>
                    </a:cubicBezTo>
                    <a:cubicBezTo>
                      <a:pt x="125094" y="2177415"/>
                      <a:pt x="808989" y="3260408"/>
                      <a:pt x="1470024" y="4307205"/>
                    </a:cubicBezTo>
                    <a:lnTo>
                      <a:pt x="1535747" y="4411028"/>
                    </a:lnTo>
                    <a:lnTo>
                      <a:pt x="1550034" y="4433888"/>
                    </a:lnTo>
                    <a:cubicBezTo>
                      <a:pt x="1825307" y="4872038"/>
                      <a:pt x="2087244" y="5288280"/>
                      <a:pt x="2263457" y="5669280"/>
                    </a:cubicBezTo>
                    <a:lnTo>
                      <a:pt x="2251074" y="5669280"/>
                    </a:lnTo>
                    <a:cubicBezTo>
                      <a:pt x="2075814" y="5289233"/>
                      <a:pt x="1813877" y="4873943"/>
                      <a:pt x="1539557" y="4437698"/>
                    </a:cubicBezTo>
                    <a:lnTo>
                      <a:pt x="1525269" y="4414838"/>
                    </a:lnTo>
                    <a:lnTo>
                      <a:pt x="1459547" y="4311015"/>
                    </a:lnTo>
                    <a:cubicBezTo>
                      <a:pt x="798512" y="3263265"/>
                      <a:pt x="113664" y="2180273"/>
                      <a:pt x="9842" y="1154430"/>
                    </a:cubicBezTo>
                    <a:cubicBezTo>
                      <a:pt x="-32068" y="737235"/>
                      <a:pt x="60324" y="346710"/>
                      <a:pt x="278447" y="0"/>
                    </a:cubicBezTo>
                    <a:lnTo>
                      <a:pt x="29082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32"/>
              <p:cNvSpPr/>
              <p:nvPr/>
            </p:nvSpPr>
            <p:spPr>
              <a:xfrm>
                <a:off x="3013336" y="793432"/>
                <a:ext cx="2574027" cy="5668327"/>
              </a:xfrm>
              <a:custGeom>
                <a:rect b="b" l="l" r="r" t="t"/>
                <a:pathLst>
                  <a:path extrusionOk="0" h="5668327" w="2574027">
                    <a:moveTo>
                      <a:pt x="175633" y="0"/>
                    </a:moveTo>
                    <a:cubicBezTo>
                      <a:pt x="19423" y="337185"/>
                      <a:pt x="-26297" y="712470"/>
                      <a:pt x="43235" y="1107758"/>
                    </a:cubicBezTo>
                    <a:cubicBezTo>
                      <a:pt x="228973" y="2154555"/>
                      <a:pt x="978590" y="3249930"/>
                      <a:pt x="1703443" y="4309110"/>
                    </a:cubicBezTo>
                    <a:lnTo>
                      <a:pt x="1811075" y="4467225"/>
                    </a:lnTo>
                    <a:cubicBezTo>
                      <a:pt x="2087300" y="4872038"/>
                      <a:pt x="2372098" y="5287328"/>
                      <a:pt x="2574028" y="5668328"/>
                    </a:cubicBezTo>
                    <a:lnTo>
                      <a:pt x="2560693" y="5668328"/>
                    </a:lnTo>
                    <a:cubicBezTo>
                      <a:pt x="2358763" y="5288280"/>
                      <a:pt x="2075870" y="4873943"/>
                      <a:pt x="1799645" y="4470083"/>
                    </a:cubicBezTo>
                    <a:lnTo>
                      <a:pt x="1692965" y="4311968"/>
                    </a:lnTo>
                    <a:cubicBezTo>
                      <a:pt x="968113" y="3252788"/>
                      <a:pt x="217543" y="2157413"/>
                      <a:pt x="31805" y="1108710"/>
                    </a:cubicBezTo>
                    <a:cubicBezTo>
                      <a:pt x="-37727" y="713423"/>
                      <a:pt x="7040" y="337185"/>
                      <a:pt x="163250" y="0"/>
                    </a:cubicBezTo>
                    <a:lnTo>
                      <a:pt x="175633"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32"/>
              <p:cNvSpPr/>
              <p:nvPr/>
            </p:nvSpPr>
            <p:spPr>
              <a:xfrm>
                <a:off x="2816008" y="793432"/>
                <a:ext cx="2872321" cy="5668327"/>
              </a:xfrm>
              <a:custGeom>
                <a:rect b="b" l="l" r="r" t="t"/>
                <a:pathLst>
                  <a:path extrusionOk="0" h="5668327" w="2872321">
                    <a:moveTo>
                      <a:pt x="96736" y="0"/>
                    </a:moveTo>
                    <a:cubicBezTo>
                      <a:pt x="-8991" y="328613"/>
                      <a:pt x="-17564" y="689610"/>
                      <a:pt x="74829" y="1065848"/>
                    </a:cubicBezTo>
                    <a:cubicBezTo>
                      <a:pt x="336766" y="2136458"/>
                      <a:pt x="1149249" y="3245168"/>
                      <a:pt x="1935061" y="4316730"/>
                    </a:cubicBezTo>
                    <a:lnTo>
                      <a:pt x="2083651" y="4519613"/>
                    </a:lnTo>
                    <a:cubicBezTo>
                      <a:pt x="2411311" y="4967288"/>
                      <a:pt x="2674201" y="5333048"/>
                      <a:pt x="2872321" y="5668328"/>
                    </a:cubicBezTo>
                    <a:lnTo>
                      <a:pt x="2858986" y="5668328"/>
                    </a:lnTo>
                    <a:cubicBezTo>
                      <a:pt x="2661819" y="5334000"/>
                      <a:pt x="2398929" y="4970145"/>
                      <a:pt x="2073174" y="4523423"/>
                    </a:cubicBezTo>
                    <a:lnTo>
                      <a:pt x="1924584" y="4320540"/>
                    </a:lnTo>
                    <a:cubicBezTo>
                      <a:pt x="1138771" y="3248025"/>
                      <a:pt x="325336" y="2139315"/>
                      <a:pt x="63399" y="1066800"/>
                    </a:cubicBezTo>
                    <a:cubicBezTo>
                      <a:pt x="-28041" y="689610"/>
                      <a:pt x="-20421" y="328613"/>
                      <a:pt x="85306" y="0"/>
                    </a:cubicBezTo>
                    <a:lnTo>
                      <a:pt x="96736"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32"/>
              <p:cNvSpPr/>
              <p:nvPr/>
            </p:nvSpPr>
            <p:spPr>
              <a:xfrm>
                <a:off x="2620222" y="793432"/>
                <a:ext cx="3152879" cy="5667374"/>
              </a:xfrm>
              <a:custGeom>
                <a:rect b="b" l="l" r="r" t="t"/>
                <a:pathLst>
                  <a:path extrusionOk="0" h="5667374" w="3152879">
                    <a:moveTo>
                      <a:pt x="48682" y="0"/>
                    </a:moveTo>
                    <a:cubicBezTo>
                      <a:pt x="-16088" y="319088"/>
                      <a:pt x="4867" y="666750"/>
                      <a:pt x="114405" y="1026795"/>
                    </a:cubicBezTo>
                    <a:cubicBezTo>
                      <a:pt x="445875" y="2121218"/>
                      <a:pt x="1318365" y="3244215"/>
                      <a:pt x="2162280" y="4331018"/>
                    </a:cubicBezTo>
                    <a:lnTo>
                      <a:pt x="2347065" y="4569143"/>
                    </a:lnTo>
                    <a:cubicBezTo>
                      <a:pt x="2676630" y="4993958"/>
                      <a:pt x="2944282" y="5346383"/>
                      <a:pt x="3152880" y="5667375"/>
                    </a:cubicBezTo>
                    <a:lnTo>
                      <a:pt x="3139545" y="5667375"/>
                    </a:lnTo>
                    <a:cubicBezTo>
                      <a:pt x="2931900" y="5347335"/>
                      <a:pt x="2664247" y="4995863"/>
                      <a:pt x="2336587" y="4572953"/>
                    </a:cubicBezTo>
                    <a:lnTo>
                      <a:pt x="2151802" y="4334828"/>
                    </a:lnTo>
                    <a:cubicBezTo>
                      <a:pt x="1306935" y="3248025"/>
                      <a:pt x="433492" y="2123123"/>
                      <a:pt x="102022" y="1028700"/>
                    </a:cubicBezTo>
                    <a:cubicBezTo>
                      <a:pt x="-6563" y="668655"/>
                      <a:pt x="-28470" y="320040"/>
                      <a:pt x="36300" y="0"/>
                    </a:cubicBezTo>
                    <a:lnTo>
                      <a:pt x="48682"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32"/>
              <p:cNvSpPr/>
              <p:nvPr/>
            </p:nvSpPr>
            <p:spPr>
              <a:xfrm>
                <a:off x="2429272" y="793432"/>
                <a:ext cx="3417171" cy="5668327"/>
              </a:xfrm>
              <a:custGeom>
                <a:rect b="b" l="l" r="r" t="t"/>
                <a:pathLst>
                  <a:path extrusionOk="0" h="5668327" w="3417171">
                    <a:moveTo>
                      <a:pt x="22462" y="0"/>
                    </a:moveTo>
                    <a:cubicBezTo>
                      <a:pt x="-9923" y="310515"/>
                      <a:pt x="35797" y="645795"/>
                      <a:pt x="157717" y="991552"/>
                    </a:cubicBezTo>
                    <a:cubicBezTo>
                      <a:pt x="553957" y="2107883"/>
                      <a:pt x="1483597" y="3246120"/>
                      <a:pt x="2381805" y="4347210"/>
                    </a:cubicBezTo>
                    <a:lnTo>
                      <a:pt x="2600880" y="4615815"/>
                    </a:lnTo>
                    <a:cubicBezTo>
                      <a:pt x="2929492" y="5020628"/>
                      <a:pt x="3201907" y="5359718"/>
                      <a:pt x="3417172" y="5668328"/>
                    </a:cubicBezTo>
                    <a:lnTo>
                      <a:pt x="3403837" y="5668328"/>
                    </a:lnTo>
                    <a:cubicBezTo>
                      <a:pt x="3188572" y="5360670"/>
                      <a:pt x="2918062" y="5022533"/>
                      <a:pt x="2590402" y="4620578"/>
                    </a:cubicBezTo>
                    <a:lnTo>
                      <a:pt x="2371327" y="4351973"/>
                    </a:lnTo>
                    <a:cubicBezTo>
                      <a:pt x="1472167" y="3248978"/>
                      <a:pt x="542527" y="2110740"/>
                      <a:pt x="146287" y="992505"/>
                    </a:cubicBezTo>
                    <a:cubicBezTo>
                      <a:pt x="23414" y="646748"/>
                      <a:pt x="-22306" y="310515"/>
                      <a:pt x="10079" y="0"/>
                    </a:cubicBezTo>
                    <a:lnTo>
                      <a:pt x="22462"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32"/>
              <p:cNvSpPr/>
              <p:nvPr/>
            </p:nvSpPr>
            <p:spPr>
              <a:xfrm>
                <a:off x="2219324" y="793432"/>
                <a:ext cx="3688080" cy="5668327"/>
              </a:xfrm>
              <a:custGeom>
                <a:rect b="b" l="l" r="r" t="t"/>
                <a:pathLst>
                  <a:path extrusionOk="0" h="5668327" w="3688080">
                    <a:moveTo>
                      <a:pt x="12383" y="0"/>
                    </a:moveTo>
                    <a:cubicBezTo>
                      <a:pt x="19050" y="289560"/>
                      <a:pt x="92393" y="610553"/>
                      <a:pt x="231458" y="959168"/>
                    </a:cubicBezTo>
                    <a:cubicBezTo>
                      <a:pt x="688658" y="2099310"/>
                      <a:pt x="1672590" y="3254693"/>
                      <a:pt x="2624138" y="4372928"/>
                    </a:cubicBezTo>
                    <a:lnTo>
                      <a:pt x="2867978" y="4659630"/>
                    </a:lnTo>
                    <a:cubicBezTo>
                      <a:pt x="3185160" y="5033963"/>
                      <a:pt x="3462338" y="5364480"/>
                      <a:pt x="3688080" y="5668328"/>
                    </a:cubicBezTo>
                    <a:lnTo>
                      <a:pt x="3674745" y="5668328"/>
                    </a:lnTo>
                    <a:cubicBezTo>
                      <a:pt x="3449955" y="5365433"/>
                      <a:pt x="3173730" y="5035868"/>
                      <a:pt x="2857500" y="4663440"/>
                    </a:cubicBezTo>
                    <a:lnTo>
                      <a:pt x="2613660" y="4376738"/>
                    </a:lnTo>
                    <a:cubicBezTo>
                      <a:pt x="1662113" y="3258503"/>
                      <a:pt x="677228" y="2102168"/>
                      <a:pt x="220027" y="961073"/>
                    </a:cubicBezTo>
                    <a:cubicBezTo>
                      <a:pt x="80963" y="611505"/>
                      <a:pt x="7620" y="290513"/>
                      <a:pt x="0" y="0"/>
                    </a:cubicBezTo>
                    <a:lnTo>
                      <a:pt x="12383"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32"/>
              <p:cNvSpPr/>
              <p:nvPr/>
            </p:nvSpPr>
            <p:spPr>
              <a:xfrm>
                <a:off x="2084069" y="942022"/>
                <a:ext cx="3876674" cy="5519737"/>
              </a:xfrm>
              <a:custGeom>
                <a:rect b="b" l="l" r="r" t="t"/>
                <a:pathLst>
                  <a:path extrusionOk="0" h="5519737" w="3876674">
                    <a:moveTo>
                      <a:pt x="0" y="0"/>
                    </a:moveTo>
                    <a:cubicBezTo>
                      <a:pt x="39053" y="241935"/>
                      <a:pt x="120015" y="502920"/>
                      <a:pt x="242888" y="781050"/>
                    </a:cubicBezTo>
                    <a:cubicBezTo>
                      <a:pt x="753428" y="1940243"/>
                      <a:pt x="1784985" y="3108960"/>
                      <a:pt x="2782253" y="4239578"/>
                    </a:cubicBezTo>
                    <a:lnTo>
                      <a:pt x="3055620" y="4550093"/>
                    </a:lnTo>
                    <a:cubicBezTo>
                      <a:pt x="3369945" y="4908233"/>
                      <a:pt x="3647123" y="5227320"/>
                      <a:pt x="3876675" y="5519738"/>
                    </a:cubicBezTo>
                    <a:lnTo>
                      <a:pt x="3863340" y="5519738"/>
                    </a:lnTo>
                    <a:cubicBezTo>
                      <a:pt x="3634740" y="5228273"/>
                      <a:pt x="3358515" y="4910138"/>
                      <a:pt x="3046095" y="4553903"/>
                    </a:cubicBezTo>
                    <a:lnTo>
                      <a:pt x="2772728" y="4243388"/>
                    </a:lnTo>
                    <a:cubicBezTo>
                      <a:pt x="1773555" y="3112770"/>
                      <a:pt x="741998" y="1944053"/>
                      <a:pt x="230505" y="782955"/>
                    </a:cubicBezTo>
                    <a:cubicBezTo>
                      <a:pt x="120015" y="530543"/>
                      <a:pt x="42863" y="291465"/>
                      <a:pt x="0" y="68580"/>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32"/>
              <p:cNvSpPr/>
              <p:nvPr/>
            </p:nvSpPr>
            <p:spPr>
              <a:xfrm>
                <a:off x="2084069" y="1395412"/>
                <a:ext cx="3920489" cy="5066347"/>
              </a:xfrm>
              <a:custGeom>
                <a:rect b="b" l="l" r="r" t="t"/>
                <a:pathLst>
                  <a:path extrusionOk="0" h="5066347" w="3920489">
                    <a:moveTo>
                      <a:pt x="0" y="0"/>
                    </a:moveTo>
                    <a:cubicBezTo>
                      <a:pt x="38100" y="98108"/>
                      <a:pt x="80963" y="199073"/>
                      <a:pt x="129540" y="301942"/>
                    </a:cubicBezTo>
                    <a:cubicBezTo>
                      <a:pt x="687705" y="1478280"/>
                      <a:pt x="1761173" y="2658428"/>
                      <a:pt x="2799398" y="3799523"/>
                    </a:cubicBezTo>
                    <a:lnTo>
                      <a:pt x="3101340" y="4131945"/>
                    </a:lnTo>
                    <a:cubicBezTo>
                      <a:pt x="3412808" y="4475798"/>
                      <a:pt x="3688080" y="4782503"/>
                      <a:pt x="3920490" y="5066348"/>
                    </a:cubicBezTo>
                    <a:lnTo>
                      <a:pt x="3906203" y="5066348"/>
                    </a:lnTo>
                    <a:cubicBezTo>
                      <a:pt x="3674745" y="4783455"/>
                      <a:pt x="3400425" y="4478655"/>
                      <a:pt x="3090863" y="4136708"/>
                    </a:cubicBezTo>
                    <a:cubicBezTo>
                      <a:pt x="3090863" y="4136708"/>
                      <a:pt x="2788920" y="3804285"/>
                      <a:pt x="2788920" y="3804285"/>
                    </a:cubicBezTo>
                    <a:cubicBezTo>
                      <a:pt x="1750695" y="2662238"/>
                      <a:pt x="676275" y="1481138"/>
                      <a:pt x="118110" y="304800"/>
                    </a:cubicBezTo>
                    <a:cubicBezTo>
                      <a:pt x="74295" y="212408"/>
                      <a:pt x="34290" y="121920"/>
                      <a:pt x="0" y="3238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32"/>
              <p:cNvSpPr/>
              <p:nvPr/>
            </p:nvSpPr>
            <p:spPr>
              <a:xfrm>
                <a:off x="2084069" y="1615440"/>
                <a:ext cx="3956685" cy="4846320"/>
              </a:xfrm>
              <a:custGeom>
                <a:rect b="b" l="l" r="r" t="t"/>
                <a:pathLst>
                  <a:path extrusionOk="0" h="4846320" w="3956685">
                    <a:moveTo>
                      <a:pt x="0" y="0"/>
                    </a:moveTo>
                    <a:cubicBezTo>
                      <a:pt x="9525" y="20002"/>
                      <a:pt x="20003" y="40005"/>
                      <a:pt x="29528" y="60007"/>
                    </a:cubicBezTo>
                    <a:cubicBezTo>
                      <a:pt x="632460" y="1255395"/>
                      <a:pt x="1747838" y="2449830"/>
                      <a:pt x="2827973" y="3606165"/>
                    </a:cubicBezTo>
                    <a:lnTo>
                      <a:pt x="3143250" y="3944303"/>
                    </a:lnTo>
                    <a:cubicBezTo>
                      <a:pt x="3451860" y="4275773"/>
                      <a:pt x="3724275" y="4572953"/>
                      <a:pt x="3956685" y="4846320"/>
                    </a:cubicBezTo>
                    <a:lnTo>
                      <a:pt x="3942398" y="4846320"/>
                    </a:lnTo>
                    <a:cubicBezTo>
                      <a:pt x="3710940" y="4573905"/>
                      <a:pt x="3439478" y="4278630"/>
                      <a:pt x="3132773" y="3948112"/>
                    </a:cubicBezTo>
                    <a:lnTo>
                      <a:pt x="2817495" y="3609975"/>
                    </a:lnTo>
                    <a:cubicBezTo>
                      <a:pt x="1737360" y="2453640"/>
                      <a:pt x="621030" y="1258253"/>
                      <a:pt x="18098" y="61913"/>
                    </a:cubicBezTo>
                    <a:cubicBezTo>
                      <a:pt x="12383" y="49530"/>
                      <a:pt x="5715" y="37147"/>
                      <a:pt x="0" y="25717"/>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32"/>
              <p:cNvSpPr/>
              <p:nvPr/>
            </p:nvSpPr>
            <p:spPr>
              <a:xfrm>
                <a:off x="2084069" y="1762125"/>
                <a:ext cx="3986212" cy="4698682"/>
              </a:xfrm>
              <a:custGeom>
                <a:rect b="b" l="l" r="r" t="t"/>
                <a:pathLst>
                  <a:path extrusionOk="0" h="4698682" w="3986212">
                    <a:moveTo>
                      <a:pt x="0" y="0"/>
                    </a:moveTo>
                    <a:cubicBezTo>
                      <a:pt x="650558" y="1174432"/>
                      <a:pt x="1766888" y="2344103"/>
                      <a:pt x="2847023" y="3476625"/>
                    </a:cubicBezTo>
                    <a:lnTo>
                      <a:pt x="3178493" y="3824288"/>
                    </a:lnTo>
                    <a:cubicBezTo>
                      <a:pt x="3474720" y="4135755"/>
                      <a:pt x="3749040" y="4427220"/>
                      <a:pt x="3986213" y="4698683"/>
                    </a:cubicBezTo>
                    <a:lnTo>
                      <a:pt x="3971925" y="4698683"/>
                    </a:lnTo>
                    <a:cubicBezTo>
                      <a:pt x="3736658" y="4429125"/>
                      <a:pt x="3463290" y="4138613"/>
                      <a:pt x="3168968" y="3829050"/>
                    </a:cubicBezTo>
                    <a:lnTo>
                      <a:pt x="2837498" y="3481388"/>
                    </a:lnTo>
                    <a:cubicBezTo>
                      <a:pt x="1762125" y="2355533"/>
                      <a:pt x="652463" y="1192530"/>
                      <a:pt x="0" y="23813"/>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32"/>
              <p:cNvSpPr/>
              <p:nvPr/>
            </p:nvSpPr>
            <p:spPr>
              <a:xfrm>
                <a:off x="2084069" y="1868804"/>
                <a:ext cx="4011929" cy="4592002"/>
              </a:xfrm>
              <a:custGeom>
                <a:rect b="b" l="l" r="r" t="t"/>
                <a:pathLst>
                  <a:path extrusionOk="0" h="4592002" w="4011929">
                    <a:moveTo>
                      <a:pt x="0" y="0"/>
                    </a:moveTo>
                    <a:cubicBezTo>
                      <a:pt x="687705" y="1145858"/>
                      <a:pt x="1792605" y="2282190"/>
                      <a:pt x="2863215" y="3384233"/>
                    </a:cubicBezTo>
                    <a:lnTo>
                      <a:pt x="3209925" y="3741420"/>
                    </a:lnTo>
                    <a:cubicBezTo>
                      <a:pt x="3511868" y="4053840"/>
                      <a:pt x="3779520" y="4333875"/>
                      <a:pt x="4011930" y="4592003"/>
                    </a:cubicBezTo>
                    <a:lnTo>
                      <a:pt x="3997643" y="4592003"/>
                    </a:lnTo>
                    <a:cubicBezTo>
                      <a:pt x="3767138" y="4334828"/>
                      <a:pt x="3499485" y="4055745"/>
                      <a:pt x="3200400" y="3746183"/>
                    </a:cubicBezTo>
                    <a:lnTo>
                      <a:pt x="2852738" y="3388995"/>
                    </a:lnTo>
                    <a:cubicBezTo>
                      <a:pt x="1787843" y="2292668"/>
                      <a:pt x="689610" y="1162050"/>
                      <a:pt x="0" y="21908"/>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32"/>
              <p:cNvSpPr/>
              <p:nvPr/>
            </p:nvSpPr>
            <p:spPr>
              <a:xfrm>
                <a:off x="2084069" y="1947862"/>
                <a:ext cx="4030979" cy="4513897"/>
              </a:xfrm>
              <a:custGeom>
                <a:rect b="b" l="l" r="r" t="t"/>
                <a:pathLst>
                  <a:path extrusionOk="0" h="4513897" w="4030979">
                    <a:moveTo>
                      <a:pt x="0" y="0"/>
                    </a:moveTo>
                    <a:cubicBezTo>
                      <a:pt x="714375" y="1123950"/>
                      <a:pt x="1810703" y="2236470"/>
                      <a:pt x="2873693" y="3315653"/>
                    </a:cubicBezTo>
                    <a:lnTo>
                      <a:pt x="3234690" y="3682365"/>
                    </a:lnTo>
                    <a:cubicBezTo>
                      <a:pt x="3532823" y="3986213"/>
                      <a:pt x="3798570" y="4259580"/>
                      <a:pt x="4030980" y="4513898"/>
                    </a:cubicBezTo>
                    <a:lnTo>
                      <a:pt x="4016693" y="4513898"/>
                    </a:lnTo>
                    <a:cubicBezTo>
                      <a:pt x="3785235" y="4261485"/>
                      <a:pt x="3521393" y="3989070"/>
                      <a:pt x="3225165" y="3687127"/>
                    </a:cubicBezTo>
                    <a:lnTo>
                      <a:pt x="2864168" y="3320415"/>
                    </a:lnTo>
                    <a:cubicBezTo>
                      <a:pt x="1804988" y="2245995"/>
                      <a:pt x="714375" y="1139190"/>
                      <a:pt x="0" y="2095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32"/>
              <p:cNvSpPr/>
              <p:nvPr/>
            </p:nvSpPr>
            <p:spPr>
              <a:xfrm>
                <a:off x="2084069" y="2004059"/>
                <a:ext cx="4044314" cy="4457700"/>
              </a:xfrm>
              <a:custGeom>
                <a:rect b="b" l="l" r="r" t="t"/>
                <a:pathLst>
                  <a:path extrusionOk="0" h="4457700" w="4044314">
                    <a:moveTo>
                      <a:pt x="0" y="0"/>
                    </a:moveTo>
                    <a:cubicBezTo>
                      <a:pt x="735330" y="1112520"/>
                      <a:pt x="1829753" y="2211705"/>
                      <a:pt x="2892743" y="3278505"/>
                    </a:cubicBezTo>
                    <a:lnTo>
                      <a:pt x="3253740" y="3641408"/>
                    </a:lnTo>
                    <a:cubicBezTo>
                      <a:pt x="3549968" y="3940492"/>
                      <a:pt x="3813810" y="4208145"/>
                      <a:pt x="4044315" y="4457701"/>
                    </a:cubicBezTo>
                    <a:lnTo>
                      <a:pt x="4030028" y="4457701"/>
                    </a:lnTo>
                    <a:cubicBezTo>
                      <a:pt x="3800475" y="4210051"/>
                      <a:pt x="3537585" y="3943350"/>
                      <a:pt x="3244215" y="3646170"/>
                    </a:cubicBezTo>
                    <a:lnTo>
                      <a:pt x="2883218" y="3283267"/>
                    </a:lnTo>
                    <a:cubicBezTo>
                      <a:pt x="1824990" y="2221230"/>
                      <a:pt x="735330" y="1127760"/>
                      <a:pt x="0" y="2095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32"/>
              <p:cNvSpPr/>
              <p:nvPr/>
            </p:nvSpPr>
            <p:spPr>
              <a:xfrm>
                <a:off x="2084069" y="2043112"/>
                <a:ext cx="4054792" cy="4418647"/>
              </a:xfrm>
              <a:custGeom>
                <a:rect b="b" l="l" r="r" t="t"/>
                <a:pathLst>
                  <a:path extrusionOk="0" h="4418647" w="4054792">
                    <a:moveTo>
                      <a:pt x="0" y="0"/>
                    </a:moveTo>
                    <a:cubicBezTo>
                      <a:pt x="744855" y="1099185"/>
                      <a:pt x="1834515" y="2184083"/>
                      <a:pt x="2891790" y="3238500"/>
                    </a:cubicBezTo>
                    <a:lnTo>
                      <a:pt x="3268028" y="3613785"/>
                    </a:lnTo>
                    <a:cubicBezTo>
                      <a:pt x="3553778" y="3899535"/>
                      <a:pt x="3819525" y="4167188"/>
                      <a:pt x="4054793" y="4418648"/>
                    </a:cubicBezTo>
                    <a:lnTo>
                      <a:pt x="4040505" y="4418648"/>
                    </a:lnTo>
                    <a:cubicBezTo>
                      <a:pt x="3806190" y="4168140"/>
                      <a:pt x="3541395" y="3902393"/>
                      <a:pt x="3258503" y="3618548"/>
                    </a:cubicBezTo>
                    <a:lnTo>
                      <a:pt x="2881313" y="3243263"/>
                    </a:lnTo>
                    <a:cubicBezTo>
                      <a:pt x="1828800" y="2193608"/>
                      <a:pt x="744855" y="1113473"/>
                      <a:pt x="0" y="20003"/>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32"/>
              <p:cNvSpPr/>
              <p:nvPr/>
            </p:nvSpPr>
            <p:spPr>
              <a:xfrm>
                <a:off x="2084069" y="2065020"/>
                <a:ext cx="4060507" cy="4395787"/>
              </a:xfrm>
              <a:custGeom>
                <a:rect b="b" l="l" r="r" t="t"/>
                <a:pathLst>
                  <a:path extrusionOk="0" h="4395787" w="4060507">
                    <a:moveTo>
                      <a:pt x="0" y="0"/>
                    </a:moveTo>
                    <a:cubicBezTo>
                      <a:pt x="753428" y="1095375"/>
                      <a:pt x="1844040" y="2176462"/>
                      <a:pt x="2902268" y="3226118"/>
                    </a:cubicBezTo>
                    <a:lnTo>
                      <a:pt x="3276600" y="3597593"/>
                    </a:lnTo>
                    <a:cubicBezTo>
                      <a:pt x="3569018" y="3889057"/>
                      <a:pt x="3830003" y="4151948"/>
                      <a:pt x="4060508" y="4395788"/>
                    </a:cubicBezTo>
                    <a:lnTo>
                      <a:pt x="4045268" y="4395788"/>
                    </a:lnTo>
                    <a:cubicBezTo>
                      <a:pt x="3815715" y="4152900"/>
                      <a:pt x="3556635" y="3891915"/>
                      <a:pt x="3265170" y="3602355"/>
                    </a:cubicBezTo>
                    <a:lnTo>
                      <a:pt x="2890838" y="3230880"/>
                    </a:lnTo>
                    <a:cubicBezTo>
                      <a:pt x="1838325" y="2185987"/>
                      <a:pt x="753428" y="1109662"/>
                      <a:pt x="0" y="20002"/>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32"/>
              <p:cNvSpPr/>
              <p:nvPr/>
            </p:nvSpPr>
            <p:spPr>
              <a:xfrm>
                <a:off x="3950175" y="793432"/>
                <a:ext cx="4330859" cy="5669280"/>
              </a:xfrm>
              <a:custGeom>
                <a:rect b="b" l="l" r="r" t="t"/>
                <a:pathLst>
                  <a:path extrusionOk="0" h="5669280" w="4330859">
                    <a:moveTo>
                      <a:pt x="4330860" y="0"/>
                    </a:moveTo>
                    <a:cubicBezTo>
                      <a:pt x="4135597" y="29528"/>
                      <a:pt x="3947955" y="61913"/>
                      <a:pt x="3766027" y="97155"/>
                    </a:cubicBezTo>
                    <a:cubicBezTo>
                      <a:pt x="2270602" y="381953"/>
                      <a:pt x="1145699" y="894398"/>
                      <a:pt x="597059" y="1539240"/>
                    </a:cubicBezTo>
                    <a:cubicBezTo>
                      <a:pt x="-17303" y="2264093"/>
                      <a:pt x="-28733" y="3158490"/>
                      <a:pt x="41752" y="3939540"/>
                    </a:cubicBezTo>
                    <a:cubicBezTo>
                      <a:pt x="56039" y="4098608"/>
                      <a:pt x="75089" y="4256723"/>
                      <a:pt x="93187" y="4410075"/>
                    </a:cubicBezTo>
                    <a:cubicBezTo>
                      <a:pt x="146527" y="4858703"/>
                      <a:pt x="197962" y="5289233"/>
                      <a:pt x="123667" y="5669280"/>
                    </a:cubicBezTo>
                    <a:lnTo>
                      <a:pt x="111284" y="5669280"/>
                    </a:lnTo>
                    <a:cubicBezTo>
                      <a:pt x="185579" y="5290185"/>
                      <a:pt x="134144" y="4859655"/>
                      <a:pt x="80804" y="4411028"/>
                    </a:cubicBezTo>
                    <a:cubicBezTo>
                      <a:pt x="62707" y="4257675"/>
                      <a:pt x="43657" y="4099560"/>
                      <a:pt x="29369" y="3940493"/>
                    </a:cubicBezTo>
                    <a:cubicBezTo>
                      <a:pt x="-41116" y="3159443"/>
                      <a:pt x="-29686" y="2262188"/>
                      <a:pt x="586582" y="1535430"/>
                    </a:cubicBezTo>
                    <a:cubicBezTo>
                      <a:pt x="1136174" y="887730"/>
                      <a:pt x="2264887" y="374333"/>
                      <a:pt x="3763169" y="88582"/>
                    </a:cubicBezTo>
                    <a:cubicBezTo>
                      <a:pt x="3928905" y="57150"/>
                      <a:pt x="4100355" y="27623"/>
                      <a:pt x="4276567" y="0"/>
                    </a:cubicBezTo>
                    <a:lnTo>
                      <a:pt x="433086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201" name="Shape 201"/>
        <p:cNvGrpSpPr/>
        <p:nvPr/>
      </p:nvGrpSpPr>
      <p:grpSpPr>
        <a:xfrm>
          <a:off x="0" y="0"/>
          <a:ext cx="0" cy="0"/>
          <a:chOff x="0" y="0"/>
          <a:chExt cx="0" cy="0"/>
        </a:xfrm>
      </p:grpSpPr>
      <p:sp>
        <p:nvSpPr>
          <p:cNvPr id="202" name="Google Shape;202;p34"/>
          <p:cNvSpPr txBox="1"/>
          <p:nvPr>
            <p:ph idx="1" type="subTitle"/>
          </p:nvPr>
        </p:nvSpPr>
        <p:spPr>
          <a:xfrm>
            <a:off x="5056206" y="1729975"/>
            <a:ext cx="6406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203" name="Google Shape;203;p34"/>
          <p:cNvSpPr txBox="1"/>
          <p:nvPr>
            <p:ph idx="2" type="subTitle"/>
          </p:nvPr>
        </p:nvSpPr>
        <p:spPr>
          <a:xfrm>
            <a:off x="5056206" y="3334868"/>
            <a:ext cx="6406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204" name="Google Shape;204;p34"/>
          <p:cNvSpPr txBox="1"/>
          <p:nvPr>
            <p:ph idx="3" type="subTitle"/>
          </p:nvPr>
        </p:nvSpPr>
        <p:spPr>
          <a:xfrm>
            <a:off x="5056206" y="4939762"/>
            <a:ext cx="6406800" cy="606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b="1" sz="1800"/>
            </a:lvl1pPr>
            <a:lvl2pPr lvl="1" algn="l">
              <a:lnSpc>
                <a:spcPct val="115000"/>
              </a:lnSpc>
              <a:spcBef>
                <a:spcPts val="2100"/>
              </a:spcBef>
              <a:spcAft>
                <a:spcPts val="0"/>
              </a:spcAft>
              <a:buSzPts val="1800"/>
              <a:buNone/>
              <a:defRPr b="1" sz="1800"/>
            </a:lvl2pPr>
            <a:lvl3pPr lvl="2" algn="l">
              <a:lnSpc>
                <a:spcPct val="115000"/>
              </a:lnSpc>
              <a:spcBef>
                <a:spcPts val="2100"/>
              </a:spcBef>
              <a:spcAft>
                <a:spcPts val="0"/>
              </a:spcAft>
              <a:buSzPts val="1800"/>
              <a:buNone/>
              <a:defRPr b="1" sz="1800"/>
            </a:lvl3pPr>
            <a:lvl4pPr lvl="3" algn="l">
              <a:lnSpc>
                <a:spcPct val="115000"/>
              </a:lnSpc>
              <a:spcBef>
                <a:spcPts val="2100"/>
              </a:spcBef>
              <a:spcAft>
                <a:spcPts val="0"/>
              </a:spcAft>
              <a:buSzPts val="1800"/>
              <a:buNone/>
              <a:defRPr b="1" sz="1800"/>
            </a:lvl4pPr>
            <a:lvl5pPr lvl="4" algn="l">
              <a:lnSpc>
                <a:spcPct val="115000"/>
              </a:lnSpc>
              <a:spcBef>
                <a:spcPts val="2100"/>
              </a:spcBef>
              <a:spcAft>
                <a:spcPts val="0"/>
              </a:spcAft>
              <a:buSzPts val="1800"/>
              <a:buNone/>
              <a:defRPr b="1" sz="1800"/>
            </a:lvl5pPr>
            <a:lvl6pPr lvl="5" algn="l">
              <a:lnSpc>
                <a:spcPct val="115000"/>
              </a:lnSpc>
              <a:spcBef>
                <a:spcPts val="2100"/>
              </a:spcBef>
              <a:spcAft>
                <a:spcPts val="0"/>
              </a:spcAft>
              <a:buSzPts val="1800"/>
              <a:buNone/>
              <a:defRPr b="1" sz="1800"/>
            </a:lvl6pPr>
            <a:lvl7pPr lvl="6" algn="l">
              <a:lnSpc>
                <a:spcPct val="115000"/>
              </a:lnSpc>
              <a:spcBef>
                <a:spcPts val="2100"/>
              </a:spcBef>
              <a:spcAft>
                <a:spcPts val="0"/>
              </a:spcAft>
              <a:buSzPts val="1800"/>
              <a:buNone/>
              <a:defRPr b="1" sz="1800"/>
            </a:lvl7pPr>
            <a:lvl8pPr lvl="7" algn="l">
              <a:lnSpc>
                <a:spcPct val="115000"/>
              </a:lnSpc>
              <a:spcBef>
                <a:spcPts val="2100"/>
              </a:spcBef>
              <a:spcAft>
                <a:spcPts val="0"/>
              </a:spcAft>
              <a:buSzPts val="1800"/>
              <a:buNone/>
              <a:defRPr b="1" sz="1800"/>
            </a:lvl8pPr>
            <a:lvl9pPr lvl="8" algn="l">
              <a:lnSpc>
                <a:spcPct val="115000"/>
              </a:lnSpc>
              <a:spcBef>
                <a:spcPts val="2100"/>
              </a:spcBef>
              <a:spcAft>
                <a:spcPts val="2100"/>
              </a:spcAft>
              <a:buSzPts val="1800"/>
              <a:buNone/>
              <a:defRPr b="1" sz="1800"/>
            </a:lvl9pPr>
          </a:lstStyle>
          <a:p/>
        </p:txBody>
      </p:sp>
      <p:sp>
        <p:nvSpPr>
          <p:cNvPr id="205" name="Google Shape;205;p3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06" name="Google Shape;206;p34"/>
          <p:cNvSpPr txBox="1"/>
          <p:nvPr>
            <p:ph idx="4" type="body"/>
          </p:nvPr>
        </p:nvSpPr>
        <p:spPr>
          <a:xfrm>
            <a:off x="5056200" y="2167925"/>
            <a:ext cx="6406800" cy="9252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207" name="Google Shape;207;p34"/>
          <p:cNvSpPr txBox="1"/>
          <p:nvPr>
            <p:ph idx="5" type="body"/>
          </p:nvPr>
        </p:nvSpPr>
        <p:spPr>
          <a:xfrm>
            <a:off x="5056200" y="3761388"/>
            <a:ext cx="6406800" cy="9234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208" name="Google Shape;208;p34"/>
          <p:cNvSpPr txBox="1"/>
          <p:nvPr>
            <p:ph idx="6" type="body"/>
          </p:nvPr>
        </p:nvSpPr>
        <p:spPr>
          <a:xfrm>
            <a:off x="5056200" y="5353050"/>
            <a:ext cx="6407700" cy="9234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100"/>
              </a:spcBef>
              <a:spcAft>
                <a:spcPts val="0"/>
              </a:spcAft>
              <a:buSzPts val="1400"/>
              <a:buChar char="○"/>
              <a:defRPr sz="1400"/>
            </a:lvl2pPr>
            <a:lvl3pPr indent="-317500" lvl="2" marL="1371600" algn="l">
              <a:lnSpc>
                <a:spcPct val="115000"/>
              </a:lnSpc>
              <a:spcBef>
                <a:spcPts val="2100"/>
              </a:spcBef>
              <a:spcAft>
                <a:spcPts val="0"/>
              </a:spcAft>
              <a:buSzPts val="1400"/>
              <a:buChar char="■"/>
              <a:defRPr sz="1400"/>
            </a:lvl3pPr>
            <a:lvl4pPr indent="-317500" lvl="3" marL="1828800" algn="l">
              <a:lnSpc>
                <a:spcPct val="115000"/>
              </a:lnSpc>
              <a:spcBef>
                <a:spcPts val="2100"/>
              </a:spcBef>
              <a:spcAft>
                <a:spcPts val="0"/>
              </a:spcAft>
              <a:buSzPts val="1400"/>
              <a:buChar char="●"/>
              <a:defRPr sz="1400"/>
            </a:lvl4pPr>
            <a:lvl5pPr indent="-317500" lvl="4" marL="2286000" algn="l">
              <a:lnSpc>
                <a:spcPct val="115000"/>
              </a:lnSpc>
              <a:spcBef>
                <a:spcPts val="2100"/>
              </a:spcBef>
              <a:spcAft>
                <a:spcPts val="0"/>
              </a:spcAft>
              <a:buSzPts val="1400"/>
              <a:buChar char="○"/>
              <a:defRPr sz="1400"/>
            </a:lvl5pPr>
            <a:lvl6pPr indent="-317500" lvl="5" marL="2743200" algn="l">
              <a:lnSpc>
                <a:spcPct val="115000"/>
              </a:lnSpc>
              <a:spcBef>
                <a:spcPts val="2100"/>
              </a:spcBef>
              <a:spcAft>
                <a:spcPts val="0"/>
              </a:spcAft>
              <a:buSzPts val="1400"/>
              <a:buChar char="■"/>
              <a:defRPr sz="1400"/>
            </a:lvl6pPr>
            <a:lvl7pPr indent="-317500" lvl="6" marL="3200400" algn="l">
              <a:lnSpc>
                <a:spcPct val="115000"/>
              </a:lnSpc>
              <a:spcBef>
                <a:spcPts val="2100"/>
              </a:spcBef>
              <a:spcAft>
                <a:spcPts val="0"/>
              </a:spcAft>
              <a:buSzPts val="1400"/>
              <a:buChar char="●"/>
              <a:defRPr sz="1400"/>
            </a:lvl7pPr>
            <a:lvl8pPr indent="-317500" lvl="7" marL="3657600" algn="l">
              <a:lnSpc>
                <a:spcPct val="115000"/>
              </a:lnSpc>
              <a:spcBef>
                <a:spcPts val="2100"/>
              </a:spcBef>
              <a:spcAft>
                <a:spcPts val="0"/>
              </a:spcAft>
              <a:buSzPts val="1400"/>
              <a:buChar char="○"/>
              <a:defRPr sz="1400"/>
            </a:lvl8pPr>
            <a:lvl9pPr indent="-317500" lvl="8" marL="4114800" algn="l">
              <a:lnSpc>
                <a:spcPct val="115000"/>
              </a:lnSpc>
              <a:spcBef>
                <a:spcPts val="2100"/>
              </a:spcBef>
              <a:spcAft>
                <a:spcPts val="2100"/>
              </a:spcAft>
              <a:buSzPts val="1400"/>
              <a:buChar char="■"/>
              <a:defRPr sz="1400"/>
            </a:lvl9pPr>
          </a:lstStyle>
          <a:p/>
        </p:txBody>
      </p:sp>
      <p:sp>
        <p:nvSpPr>
          <p:cNvPr id="209" name="Google Shape;209;p34"/>
          <p:cNvSpPr/>
          <p:nvPr/>
        </p:nvSpPr>
        <p:spPr>
          <a:xfrm flipH="1" rot="5400000">
            <a:off x="-1495017" y="1491582"/>
            <a:ext cx="6828054" cy="384048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210" name="Shape 210"/>
        <p:cNvGrpSpPr/>
        <p:nvPr/>
      </p:nvGrpSpPr>
      <p:grpSpPr>
        <a:xfrm>
          <a:off x="0" y="0"/>
          <a:ext cx="0" cy="0"/>
          <a:chOff x="0" y="0"/>
          <a:chExt cx="0" cy="0"/>
        </a:xfrm>
      </p:grpSpPr>
      <p:sp>
        <p:nvSpPr>
          <p:cNvPr id="211" name="Google Shape;211;p35"/>
          <p:cNvSpPr txBox="1"/>
          <p:nvPr>
            <p:ph type="title"/>
          </p:nvPr>
        </p:nvSpPr>
        <p:spPr>
          <a:xfrm>
            <a:off x="548200" y="544275"/>
            <a:ext cx="11095500" cy="31608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212" name="Google Shape;212;p35"/>
          <p:cNvSpPr txBox="1"/>
          <p:nvPr>
            <p:ph idx="1" type="body"/>
          </p:nvPr>
        </p:nvSpPr>
        <p:spPr>
          <a:xfrm>
            <a:off x="633475" y="4813250"/>
            <a:ext cx="10909200" cy="1565100"/>
          </a:xfrm>
          <a:prstGeom prst="rect">
            <a:avLst/>
          </a:prstGeom>
          <a:noFill/>
          <a:ln>
            <a:noFill/>
          </a:ln>
        </p:spPr>
        <p:txBody>
          <a:bodyPr anchorCtr="0" anchor="t" bIns="121900" lIns="121900" spcFirstLastPara="1" rIns="121900" wrap="square" tIns="121900">
            <a:noAutofit/>
          </a:bodyPr>
          <a:lstStyle>
            <a:lvl1pPr indent="-349250" lvl="0" marL="457200" algn="ctr">
              <a:lnSpc>
                <a:spcPct val="115000"/>
              </a:lnSpc>
              <a:spcBef>
                <a:spcPts val="0"/>
              </a:spcBef>
              <a:spcAft>
                <a:spcPts val="0"/>
              </a:spcAft>
              <a:buSzPts val="19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
        <p:nvSpPr>
          <p:cNvPr id="213" name="Google Shape;213;p35"/>
          <p:cNvSpPr/>
          <p:nvPr/>
        </p:nvSpPr>
        <p:spPr>
          <a:xfrm>
            <a:off x="-6" y="-6"/>
            <a:ext cx="12192953" cy="6858000"/>
          </a:xfrm>
          <a:custGeom>
            <a:rect b="b" l="l" r="r" t="t"/>
            <a:pathLst>
              <a:path extrusionOk="0" h="6858000" w="12192953">
                <a:moveTo>
                  <a:pt x="2895" y="6720012"/>
                </a:moveTo>
                <a:lnTo>
                  <a:pt x="16523" y="6858000"/>
                </a:lnTo>
                <a:lnTo>
                  <a:pt x="2895" y="6858000"/>
                </a:lnTo>
                <a:close/>
                <a:moveTo>
                  <a:pt x="297886" y="6517177"/>
                </a:moveTo>
                <a:lnTo>
                  <a:pt x="34399" y="6672508"/>
                </a:lnTo>
                <a:lnTo>
                  <a:pt x="307518" y="6611838"/>
                </a:lnTo>
                <a:lnTo>
                  <a:pt x="297890" y="6517246"/>
                </a:lnTo>
                <a:close/>
                <a:moveTo>
                  <a:pt x="4346" y="6335861"/>
                </a:moveTo>
                <a:lnTo>
                  <a:pt x="4346" y="6336633"/>
                </a:lnTo>
                <a:lnTo>
                  <a:pt x="2898" y="6336633"/>
                </a:lnTo>
                <a:close/>
                <a:moveTo>
                  <a:pt x="633539" y="6311275"/>
                </a:moveTo>
                <a:lnTo>
                  <a:pt x="392789" y="6461230"/>
                </a:lnTo>
                <a:lnTo>
                  <a:pt x="317521" y="6505602"/>
                </a:lnTo>
                <a:lnTo>
                  <a:pt x="318122" y="6515890"/>
                </a:lnTo>
                <a:lnTo>
                  <a:pt x="327458" y="6607409"/>
                </a:lnTo>
                <a:lnTo>
                  <a:pt x="369538" y="6598061"/>
                </a:lnTo>
                <a:lnTo>
                  <a:pt x="657046" y="6543616"/>
                </a:lnTo>
                <a:lnTo>
                  <a:pt x="647220" y="6467067"/>
                </a:lnTo>
                <a:close/>
                <a:moveTo>
                  <a:pt x="980272" y="6088102"/>
                </a:moveTo>
                <a:lnTo>
                  <a:pt x="774000" y="6223786"/>
                </a:lnTo>
                <a:lnTo>
                  <a:pt x="653238" y="6299005"/>
                </a:lnTo>
                <a:lnTo>
                  <a:pt x="654929" y="6325173"/>
                </a:lnTo>
                <a:lnTo>
                  <a:pt x="678004" y="6539648"/>
                </a:lnTo>
                <a:lnTo>
                  <a:pt x="737501" y="6528381"/>
                </a:lnTo>
                <a:lnTo>
                  <a:pt x="1027483" y="6481318"/>
                </a:lnTo>
                <a:lnTo>
                  <a:pt x="1016762" y="6416505"/>
                </a:lnTo>
                <a:cubicBezTo>
                  <a:pt x="1005200" y="6335478"/>
                  <a:pt x="995163" y="6252540"/>
                  <a:pt x="986664" y="6167726"/>
                </a:cubicBezTo>
                <a:close/>
                <a:moveTo>
                  <a:pt x="614303" y="6000617"/>
                </a:moveTo>
                <a:lnTo>
                  <a:pt x="300089" y="6177677"/>
                </a:lnTo>
                <a:lnTo>
                  <a:pt x="300888" y="6220629"/>
                </a:lnTo>
                <a:lnTo>
                  <a:pt x="316158" y="6482243"/>
                </a:lnTo>
                <a:lnTo>
                  <a:pt x="388449" y="6439529"/>
                </a:lnTo>
                <a:lnTo>
                  <a:pt x="631469" y="6287700"/>
                </a:lnTo>
                <a:lnTo>
                  <a:pt x="625233" y="6216689"/>
                </a:lnTo>
                <a:close/>
                <a:moveTo>
                  <a:pt x="612315" y="5961315"/>
                </a:moveTo>
                <a:lnTo>
                  <a:pt x="572338" y="5965803"/>
                </a:lnTo>
                <a:lnTo>
                  <a:pt x="296958" y="6009406"/>
                </a:lnTo>
                <a:lnTo>
                  <a:pt x="299652" y="6154216"/>
                </a:lnTo>
                <a:lnTo>
                  <a:pt x="613133" y="5977474"/>
                </a:lnTo>
                <a:close/>
                <a:moveTo>
                  <a:pt x="646715" y="5957453"/>
                </a:moveTo>
                <a:lnTo>
                  <a:pt x="634456" y="5958829"/>
                </a:lnTo>
                <a:lnTo>
                  <a:pt x="634605" y="5964688"/>
                </a:lnTo>
                <a:close/>
                <a:moveTo>
                  <a:pt x="966898" y="5921507"/>
                </a:moveTo>
                <a:lnTo>
                  <a:pt x="696456" y="5951868"/>
                </a:lnTo>
                <a:lnTo>
                  <a:pt x="635210" y="5988439"/>
                </a:lnTo>
                <a:lnTo>
                  <a:pt x="636537" y="6040573"/>
                </a:lnTo>
                <a:lnTo>
                  <a:pt x="651690" y="6275067"/>
                </a:lnTo>
                <a:lnTo>
                  <a:pt x="763873" y="6204980"/>
                </a:lnTo>
                <a:lnTo>
                  <a:pt x="978367" y="6064369"/>
                </a:lnTo>
                <a:close/>
                <a:moveTo>
                  <a:pt x="1230507" y="5893964"/>
                </a:moveTo>
                <a:lnTo>
                  <a:pt x="1160045" y="5899823"/>
                </a:lnTo>
                <a:lnTo>
                  <a:pt x="986272" y="5919332"/>
                </a:lnTo>
                <a:lnTo>
                  <a:pt x="996925" y="6052203"/>
                </a:lnTo>
                <a:lnTo>
                  <a:pt x="1069425" y="6004677"/>
                </a:lnTo>
                <a:close/>
                <a:moveTo>
                  <a:pt x="1337487" y="5885067"/>
                </a:moveTo>
                <a:lnTo>
                  <a:pt x="1271938" y="5890518"/>
                </a:lnTo>
                <a:lnTo>
                  <a:pt x="1079778" y="6022647"/>
                </a:lnTo>
                <a:lnTo>
                  <a:pt x="998825" y="6075897"/>
                </a:lnTo>
                <a:lnTo>
                  <a:pt x="1006013" y="6165556"/>
                </a:lnTo>
                <a:cubicBezTo>
                  <a:pt x="1014468" y="6250099"/>
                  <a:pt x="1024448" y="6332765"/>
                  <a:pt x="1035951" y="6413516"/>
                </a:cubicBezTo>
                <a:lnTo>
                  <a:pt x="1046641" y="6478208"/>
                </a:lnTo>
                <a:lnTo>
                  <a:pt x="1112235" y="6467563"/>
                </a:lnTo>
                <a:lnTo>
                  <a:pt x="1415478" y="6427653"/>
                </a:lnTo>
                <a:lnTo>
                  <a:pt x="1412298" y="6412963"/>
                </a:lnTo>
                <a:cubicBezTo>
                  <a:pt x="1385087" y="6272439"/>
                  <a:pt x="1362860" y="6125292"/>
                  <a:pt x="1345641" y="5971838"/>
                </a:cubicBezTo>
                <a:close/>
                <a:moveTo>
                  <a:pt x="6563901" y="5865282"/>
                </a:moveTo>
                <a:lnTo>
                  <a:pt x="6230050" y="6033635"/>
                </a:lnTo>
                <a:cubicBezTo>
                  <a:pt x="6097743" y="6095663"/>
                  <a:pt x="5964463" y="6152899"/>
                  <a:pt x="5830280" y="6203534"/>
                </a:cubicBezTo>
                <a:cubicBezTo>
                  <a:pt x="5312356" y="6398842"/>
                  <a:pt x="4839279" y="6413309"/>
                  <a:pt x="4500747" y="6241149"/>
                </a:cubicBezTo>
                <a:cubicBezTo>
                  <a:pt x="4454271" y="6217459"/>
                  <a:pt x="4408812" y="6189949"/>
                  <a:pt x="4364436" y="6158706"/>
                </a:cubicBezTo>
                <a:lnTo>
                  <a:pt x="4336139" y="6135854"/>
                </a:lnTo>
                <a:lnTo>
                  <a:pt x="4013541" y="6171584"/>
                </a:lnTo>
                <a:lnTo>
                  <a:pt x="3765915" y="6196250"/>
                </a:lnTo>
                <a:lnTo>
                  <a:pt x="3778109" y="6211490"/>
                </a:lnTo>
                <a:cubicBezTo>
                  <a:pt x="3952077" y="6404989"/>
                  <a:pt x="4152086" y="6535555"/>
                  <a:pt x="4366199" y="6589808"/>
                </a:cubicBezTo>
                <a:cubicBezTo>
                  <a:pt x="4746688" y="6685291"/>
                  <a:pt x="5218318" y="6588360"/>
                  <a:pt x="5805687" y="6294677"/>
                </a:cubicBezTo>
                <a:cubicBezTo>
                  <a:pt x="6047287" y="6173876"/>
                  <a:pt x="6284549" y="6038607"/>
                  <a:pt x="6517832" y="5897190"/>
                </a:cubicBezTo>
                <a:lnTo>
                  <a:pt x="6555628" y="5873695"/>
                </a:lnTo>
                <a:close/>
                <a:moveTo>
                  <a:pt x="1725662" y="5856693"/>
                </a:moveTo>
                <a:lnTo>
                  <a:pt x="1561380" y="5866447"/>
                </a:lnTo>
                <a:lnTo>
                  <a:pt x="1356369" y="5883497"/>
                </a:lnTo>
                <a:lnTo>
                  <a:pt x="1364449" y="5969153"/>
                </a:lnTo>
                <a:cubicBezTo>
                  <a:pt x="1381668" y="6121986"/>
                  <a:pt x="1403894" y="6268443"/>
                  <a:pt x="1431105" y="6408255"/>
                </a:cubicBezTo>
                <a:lnTo>
                  <a:pt x="1434774" y="6425113"/>
                </a:lnTo>
                <a:lnTo>
                  <a:pt x="1823799" y="6373914"/>
                </a:lnTo>
                <a:lnTo>
                  <a:pt x="1814245" y="6338216"/>
                </a:lnTo>
                <a:cubicBezTo>
                  <a:pt x="1798659" y="6273993"/>
                  <a:pt x="1784169" y="6207873"/>
                  <a:pt x="1770787" y="6139878"/>
                </a:cubicBezTo>
                <a:close/>
                <a:moveTo>
                  <a:pt x="1333990" y="5847851"/>
                </a:moveTo>
                <a:lnTo>
                  <a:pt x="1306922" y="5866463"/>
                </a:lnTo>
                <a:lnTo>
                  <a:pt x="1335515" y="5864077"/>
                </a:lnTo>
                <a:close/>
                <a:moveTo>
                  <a:pt x="2118313" y="5833379"/>
                </a:moveTo>
                <a:lnTo>
                  <a:pt x="1747720" y="5855383"/>
                </a:lnTo>
                <a:lnTo>
                  <a:pt x="1792488" y="6135537"/>
                </a:lnTo>
                <a:cubicBezTo>
                  <a:pt x="1805690" y="6203171"/>
                  <a:pt x="1819998" y="6268929"/>
                  <a:pt x="1835401" y="6332791"/>
                </a:cubicBezTo>
                <a:lnTo>
                  <a:pt x="1845583" y="6371047"/>
                </a:lnTo>
                <a:lnTo>
                  <a:pt x="1881114" y="6366370"/>
                </a:lnTo>
                <a:lnTo>
                  <a:pt x="2246090" y="6326664"/>
                </a:lnTo>
                <a:lnTo>
                  <a:pt x="2226779" y="6269265"/>
                </a:lnTo>
                <a:cubicBezTo>
                  <a:pt x="2195030" y="6167306"/>
                  <a:pt x="2166601" y="6060008"/>
                  <a:pt x="2141470" y="5947261"/>
                </a:cubicBezTo>
                <a:close/>
                <a:moveTo>
                  <a:pt x="2542332" y="5810792"/>
                </a:moveTo>
                <a:lnTo>
                  <a:pt x="2385243" y="5817530"/>
                </a:lnTo>
                <a:lnTo>
                  <a:pt x="2134891" y="5832395"/>
                </a:lnTo>
                <a:lnTo>
                  <a:pt x="2157458" y="5943809"/>
                </a:lnTo>
                <a:cubicBezTo>
                  <a:pt x="2182385" y="6056069"/>
                  <a:pt x="2210588" y="6162886"/>
                  <a:pt x="2242087" y="6264362"/>
                </a:cubicBezTo>
                <a:lnTo>
                  <a:pt x="2262392" y="6324890"/>
                </a:lnTo>
                <a:lnTo>
                  <a:pt x="2407353" y="6309120"/>
                </a:lnTo>
                <a:lnTo>
                  <a:pt x="2707510" y="6279477"/>
                </a:lnTo>
                <a:lnTo>
                  <a:pt x="2649291" y="6146368"/>
                </a:lnTo>
                <a:cubicBezTo>
                  <a:pt x="2610394" y="6042750"/>
                  <a:pt x="2576181" y="5935902"/>
                  <a:pt x="2546094" y="5826776"/>
                </a:cubicBezTo>
                <a:close/>
                <a:moveTo>
                  <a:pt x="6633918" y="5794069"/>
                </a:moveTo>
                <a:lnTo>
                  <a:pt x="6505938" y="5849818"/>
                </a:lnTo>
                <a:cubicBezTo>
                  <a:pt x="6292372" y="5938037"/>
                  <a:pt x="6077127" y="6011480"/>
                  <a:pt x="5860662" y="6060307"/>
                </a:cubicBezTo>
                <a:cubicBezTo>
                  <a:pt x="5630635" y="6111665"/>
                  <a:pt x="5406394" y="6117091"/>
                  <a:pt x="5201684" y="6079115"/>
                </a:cubicBezTo>
                <a:lnTo>
                  <a:pt x="5061028" y="6044734"/>
                </a:lnTo>
                <a:lnTo>
                  <a:pt x="4916272" y="6065666"/>
                </a:lnTo>
                <a:cubicBezTo>
                  <a:pt x="4764877" y="6085621"/>
                  <a:pt x="4613861" y="6104215"/>
                  <a:pt x="4463361" y="6121763"/>
                </a:cubicBezTo>
                <a:lnTo>
                  <a:pt x="4367210" y="6132412"/>
                </a:lnTo>
                <a:lnTo>
                  <a:pt x="4376125" y="6139604"/>
                </a:lnTo>
                <a:cubicBezTo>
                  <a:pt x="4420001" y="6170440"/>
                  <a:pt x="4464940" y="6197566"/>
                  <a:pt x="4510874" y="6220894"/>
                </a:cubicBezTo>
                <a:cubicBezTo>
                  <a:pt x="4845065" y="6388714"/>
                  <a:pt x="5310910" y="6375694"/>
                  <a:pt x="5824494" y="6181834"/>
                </a:cubicBezTo>
                <a:cubicBezTo>
                  <a:pt x="5958316" y="6131199"/>
                  <a:pt x="6091143" y="6074053"/>
                  <a:pt x="6222974" y="6012183"/>
                </a:cubicBezTo>
                <a:lnTo>
                  <a:pt x="6612812" y="5815535"/>
                </a:lnTo>
                <a:close/>
                <a:moveTo>
                  <a:pt x="960918" y="5793724"/>
                </a:moveTo>
                <a:lnTo>
                  <a:pt x="954297" y="5797910"/>
                </a:lnTo>
                <a:lnTo>
                  <a:pt x="740101" y="5925808"/>
                </a:lnTo>
                <a:lnTo>
                  <a:pt x="965482" y="5900529"/>
                </a:lnTo>
                <a:close/>
                <a:moveTo>
                  <a:pt x="2988809" y="5791643"/>
                </a:moveTo>
                <a:lnTo>
                  <a:pt x="2564408" y="5809845"/>
                </a:lnTo>
                <a:lnTo>
                  <a:pt x="2566372" y="5818187"/>
                </a:lnTo>
                <a:cubicBezTo>
                  <a:pt x="2596312" y="5926860"/>
                  <a:pt x="2630338" y="6033234"/>
                  <a:pt x="2668995" y="6136355"/>
                </a:cubicBezTo>
                <a:lnTo>
                  <a:pt x="2730500" y="6277207"/>
                </a:lnTo>
                <a:lnTo>
                  <a:pt x="3124924" y="6238255"/>
                </a:lnTo>
                <a:lnTo>
                  <a:pt x="3193908" y="6231380"/>
                </a:lnTo>
                <a:lnTo>
                  <a:pt x="3150216" y="6162486"/>
                </a:lnTo>
                <a:cubicBezTo>
                  <a:pt x="3113096" y="6095731"/>
                  <a:pt x="3078985" y="6025407"/>
                  <a:pt x="3048242" y="5951805"/>
                </a:cubicBezTo>
                <a:close/>
                <a:moveTo>
                  <a:pt x="3462298" y="5771479"/>
                </a:moveTo>
                <a:lnTo>
                  <a:pt x="3234875" y="5781089"/>
                </a:lnTo>
                <a:lnTo>
                  <a:pt x="3015336" y="5790505"/>
                </a:lnTo>
                <a:lnTo>
                  <a:pt x="3071390" y="5941677"/>
                </a:lnTo>
                <a:cubicBezTo>
                  <a:pt x="3101771" y="6014375"/>
                  <a:pt x="3135430" y="6083817"/>
                  <a:pt x="3172022" y="6149722"/>
                </a:cubicBezTo>
                <a:lnTo>
                  <a:pt x="3221932" y="6228587"/>
                </a:lnTo>
                <a:lnTo>
                  <a:pt x="3726202" y="6178331"/>
                </a:lnTo>
                <a:lnTo>
                  <a:pt x="3638296" y="6068926"/>
                </a:lnTo>
                <a:cubicBezTo>
                  <a:pt x="3597637" y="6012261"/>
                  <a:pt x="3558830" y="5951826"/>
                  <a:pt x="3522064" y="5887832"/>
                </a:cubicBezTo>
                <a:close/>
                <a:moveTo>
                  <a:pt x="6666333" y="5755350"/>
                </a:moveTo>
                <a:lnTo>
                  <a:pt x="6368107" y="5820026"/>
                </a:lnTo>
                <a:lnTo>
                  <a:pt x="6352456" y="5824222"/>
                </a:lnTo>
                <a:lnTo>
                  <a:pt x="6327207" y="5828896"/>
                </a:lnTo>
                <a:lnTo>
                  <a:pt x="6157152" y="5865776"/>
                </a:lnTo>
                <a:cubicBezTo>
                  <a:pt x="5950402" y="5906386"/>
                  <a:pt x="5739231" y="5943734"/>
                  <a:pt x="5523579" y="5977846"/>
                </a:cubicBezTo>
                <a:lnTo>
                  <a:pt x="5120144" y="6036185"/>
                </a:lnTo>
                <a:lnTo>
                  <a:pt x="5207289" y="6057414"/>
                </a:lnTo>
                <a:cubicBezTo>
                  <a:pt x="5408925" y="6094667"/>
                  <a:pt x="5629912" y="6089242"/>
                  <a:pt x="5856323" y="6038607"/>
                </a:cubicBezTo>
                <a:cubicBezTo>
                  <a:pt x="6071159" y="5989780"/>
                  <a:pt x="6285386" y="5916540"/>
                  <a:pt x="6498241" y="5828576"/>
                </a:cubicBezTo>
                <a:close/>
                <a:moveTo>
                  <a:pt x="3977232" y="5749719"/>
                </a:moveTo>
                <a:lnTo>
                  <a:pt x="3484314" y="5770549"/>
                </a:lnTo>
                <a:lnTo>
                  <a:pt x="3538182" y="5875715"/>
                </a:lnTo>
                <a:cubicBezTo>
                  <a:pt x="3574417" y="5938987"/>
                  <a:pt x="3612653" y="5998743"/>
                  <a:pt x="3652704" y="6054775"/>
                </a:cubicBezTo>
                <a:lnTo>
                  <a:pt x="3749701" y="6175989"/>
                </a:lnTo>
                <a:lnTo>
                  <a:pt x="4011637" y="6149884"/>
                </a:lnTo>
                <a:lnTo>
                  <a:pt x="4312246" y="6116559"/>
                </a:lnTo>
                <a:lnTo>
                  <a:pt x="4234618" y="6053867"/>
                </a:lnTo>
                <a:cubicBezTo>
                  <a:pt x="4150325" y="5976626"/>
                  <a:pt x="4070620" y="5884804"/>
                  <a:pt x="3996023" y="5779103"/>
                </a:cubicBezTo>
                <a:close/>
                <a:moveTo>
                  <a:pt x="6707635" y="5719872"/>
                </a:moveTo>
                <a:lnTo>
                  <a:pt x="6674653" y="5730995"/>
                </a:lnTo>
                <a:lnTo>
                  <a:pt x="6702589" y="5724934"/>
                </a:lnTo>
                <a:close/>
                <a:moveTo>
                  <a:pt x="4531877" y="5719734"/>
                </a:moveTo>
                <a:lnTo>
                  <a:pt x="4001677" y="5748497"/>
                </a:lnTo>
                <a:lnTo>
                  <a:pt x="4011757" y="5764274"/>
                </a:lnTo>
                <a:cubicBezTo>
                  <a:pt x="4085539" y="5868889"/>
                  <a:pt x="4164387" y="5959716"/>
                  <a:pt x="4247751" y="6036053"/>
                </a:cubicBezTo>
                <a:lnTo>
                  <a:pt x="4343289" y="6113118"/>
                </a:lnTo>
                <a:lnTo>
                  <a:pt x="4461057" y="6100062"/>
                </a:lnTo>
                <a:cubicBezTo>
                  <a:pt x="4611423" y="6082514"/>
                  <a:pt x="4762311" y="6063920"/>
                  <a:pt x="4913606" y="6043965"/>
                </a:cubicBezTo>
                <a:lnTo>
                  <a:pt x="5016113" y="6029136"/>
                </a:lnTo>
                <a:lnTo>
                  <a:pt x="4910983" y="5989915"/>
                </a:lnTo>
                <a:cubicBezTo>
                  <a:pt x="4820110" y="5949543"/>
                  <a:pt x="4735839" y="5898636"/>
                  <a:pt x="4659886" y="5837512"/>
                </a:cubicBezTo>
                <a:cubicBezTo>
                  <a:pt x="4621006" y="5806227"/>
                  <a:pt x="4583210" y="5772342"/>
                  <a:pt x="4546430" y="5735739"/>
                </a:cubicBezTo>
                <a:close/>
                <a:moveTo>
                  <a:pt x="5219127" y="5674484"/>
                </a:moveTo>
                <a:lnTo>
                  <a:pt x="4750940" y="5707850"/>
                </a:lnTo>
                <a:lnTo>
                  <a:pt x="4561554" y="5718124"/>
                </a:lnTo>
                <a:lnTo>
                  <a:pt x="4562394" y="5719051"/>
                </a:lnTo>
                <a:cubicBezTo>
                  <a:pt x="4598718" y="5755388"/>
                  <a:pt x="4636016" y="5789047"/>
                  <a:pt x="4674354" y="5820152"/>
                </a:cubicBezTo>
                <a:cubicBezTo>
                  <a:pt x="4786113" y="5910210"/>
                  <a:pt x="4916588" y="5977686"/>
                  <a:pt x="5059907" y="6021512"/>
                </a:cubicBezTo>
                <a:lnTo>
                  <a:pt x="5063227" y="6022321"/>
                </a:lnTo>
                <a:lnTo>
                  <a:pt x="5520685" y="5956144"/>
                </a:lnTo>
                <a:lnTo>
                  <a:pt x="5935121" y="5882752"/>
                </a:lnTo>
                <a:lnTo>
                  <a:pt x="5906957" y="5885255"/>
                </a:lnTo>
                <a:cubicBezTo>
                  <a:pt x="5662463" y="5893936"/>
                  <a:pt x="5444370" y="5820967"/>
                  <a:pt x="5251731" y="5698064"/>
                </a:cubicBezTo>
                <a:close/>
                <a:moveTo>
                  <a:pt x="607842" y="5665226"/>
                </a:moveTo>
                <a:lnTo>
                  <a:pt x="483791" y="5732759"/>
                </a:lnTo>
                <a:lnTo>
                  <a:pt x="295132" y="5826070"/>
                </a:lnTo>
                <a:lnTo>
                  <a:pt x="295132" y="5911296"/>
                </a:lnTo>
                <a:lnTo>
                  <a:pt x="296560" y="5988035"/>
                </a:lnTo>
                <a:lnTo>
                  <a:pt x="572204" y="5944639"/>
                </a:lnTo>
                <a:lnTo>
                  <a:pt x="611778" y="5940201"/>
                </a:lnTo>
                <a:lnTo>
                  <a:pt x="607624" y="5684160"/>
                </a:lnTo>
                <a:close/>
                <a:moveTo>
                  <a:pt x="6982891" y="5634510"/>
                </a:moveTo>
                <a:lnTo>
                  <a:pt x="6947567" y="5654241"/>
                </a:lnTo>
                <a:lnTo>
                  <a:pt x="6919874" y="5671991"/>
                </a:lnTo>
                <a:lnTo>
                  <a:pt x="7008740" y="5649503"/>
                </a:lnTo>
                <a:close/>
                <a:moveTo>
                  <a:pt x="5798277" y="5619372"/>
                </a:moveTo>
                <a:lnTo>
                  <a:pt x="5266063" y="5671139"/>
                </a:lnTo>
                <a:lnTo>
                  <a:pt x="5252665" y="5672094"/>
                </a:lnTo>
                <a:lnTo>
                  <a:pt x="5261631" y="5678623"/>
                </a:lnTo>
                <a:cubicBezTo>
                  <a:pt x="5451603" y="5800712"/>
                  <a:pt x="5666441" y="5873320"/>
                  <a:pt x="5906957" y="5865001"/>
                </a:cubicBezTo>
                <a:cubicBezTo>
                  <a:pt x="5980559" y="5862469"/>
                  <a:pt x="6054138" y="5855869"/>
                  <a:pt x="6127766" y="5845680"/>
                </a:cubicBezTo>
                <a:lnTo>
                  <a:pt x="6251132" y="5822885"/>
                </a:lnTo>
                <a:lnTo>
                  <a:pt x="6410196" y="5788373"/>
                </a:lnTo>
                <a:lnTo>
                  <a:pt x="6570670" y="5745325"/>
                </a:lnTo>
                <a:lnTo>
                  <a:pt x="6738871" y="5688538"/>
                </a:lnTo>
                <a:lnTo>
                  <a:pt x="6790184" y="5637063"/>
                </a:lnTo>
                <a:lnTo>
                  <a:pt x="6661600" y="5666580"/>
                </a:lnTo>
                <a:cubicBezTo>
                  <a:pt x="6425468" y="5710541"/>
                  <a:pt x="6196661" y="5719967"/>
                  <a:pt x="5976398" y="5675480"/>
                </a:cubicBezTo>
                <a:cubicBezTo>
                  <a:pt x="5930012" y="5665986"/>
                  <a:pt x="5884938" y="5653361"/>
                  <a:pt x="5841106" y="5637829"/>
                </a:cubicBezTo>
                <a:close/>
                <a:moveTo>
                  <a:pt x="7056490" y="5593284"/>
                </a:moveTo>
                <a:lnTo>
                  <a:pt x="7049941" y="5596580"/>
                </a:lnTo>
                <a:lnTo>
                  <a:pt x="7101844" y="5625942"/>
                </a:lnTo>
                <a:lnTo>
                  <a:pt x="7110967" y="5623634"/>
                </a:lnTo>
                <a:close/>
                <a:moveTo>
                  <a:pt x="1690862" y="5588102"/>
                </a:moveTo>
                <a:lnTo>
                  <a:pt x="1382165" y="5814726"/>
                </a:lnTo>
                <a:lnTo>
                  <a:pt x="1351849" y="5835571"/>
                </a:lnTo>
                <a:lnTo>
                  <a:pt x="1354389" y="5862502"/>
                </a:lnTo>
                <a:lnTo>
                  <a:pt x="1560657" y="5845289"/>
                </a:lnTo>
                <a:lnTo>
                  <a:pt x="1722304" y="5835618"/>
                </a:lnTo>
                <a:lnTo>
                  <a:pt x="1707855" y="5744946"/>
                </a:lnTo>
                <a:close/>
                <a:moveTo>
                  <a:pt x="6885210" y="5577851"/>
                </a:moveTo>
                <a:lnTo>
                  <a:pt x="6876340" y="5586686"/>
                </a:lnTo>
                <a:lnTo>
                  <a:pt x="6885455" y="5577994"/>
                </a:lnTo>
                <a:close/>
                <a:moveTo>
                  <a:pt x="7090756" y="5576038"/>
                </a:moveTo>
                <a:lnTo>
                  <a:pt x="7079457" y="5581725"/>
                </a:lnTo>
                <a:lnTo>
                  <a:pt x="7141043" y="5616023"/>
                </a:lnTo>
                <a:lnTo>
                  <a:pt x="7148625" y="5614104"/>
                </a:lnTo>
                <a:lnTo>
                  <a:pt x="7156354" y="5611868"/>
                </a:lnTo>
                <a:close/>
                <a:moveTo>
                  <a:pt x="1313591" y="5569491"/>
                </a:moveTo>
                <a:lnTo>
                  <a:pt x="1280058" y="5591911"/>
                </a:lnTo>
                <a:lnTo>
                  <a:pt x="979877" y="5781734"/>
                </a:lnTo>
                <a:lnTo>
                  <a:pt x="984888" y="5898352"/>
                </a:lnTo>
                <a:lnTo>
                  <a:pt x="1159587" y="5878758"/>
                </a:lnTo>
                <a:lnTo>
                  <a:pt x="1265488" y="5869921"/>
                </a:lnTo>
                <a:lnTo>
                  <a:pt x="1331782" y="5824356"/>
                </a:lnTo>
                <a:lnTo>
                  <a:pt x="1323570" y="5736966"/>
                </a:lnTo>
                <a:close/>
                <a:moveTo>
                  <a:pt x="7132040" y="5555260"/>
                </a:moveTo>
                <a:lnTo>
                  <a:pt x="7114460" y="5564108"/>
                </a:lnTo>
                <a:lnTo>
                  <a:pt x="7186128" y="5603253"/>
                </a:lnTo>
                <a:lnTo>
                  <a:pt x="7209417" y="5596515"/>
                </a:lnTo>
                <a:close/>
                <a:moveTo>
                  <a:pt x="6420724" y="5543256"/>
                </a:moveTo>
                <a:lnTo>
                  <a:pt x="5951524" y="5604466"/>
                </a:lnTo>
                <a:lnTo>
                  <a:pt x="5841049" y="5615212"/>
                </a:lnTo>
                <a:lnTo>
                  <a:pt x="5847246" y="5617896"/>
                </a:lnTo>
                <a:cubicBezTo>
                  <a:pt x="5890512" y="5633305"/>
                  <a:pt x="5934986" y="5645823"/>
                  <a:pt x="5980739" y="5655226"/>
                </a:cubicBezTo>
                <a:cubicBezTo>
                  <a:pt x="6198289" y="5699171"/>
                  <a:pt x="6424994" y="5689405"/>
                  <a:pt x="6659405" y="5645309"/>
                </a:cubicBezTo>
                <a:lnTo>
                  <a:pt x="6818710" y="5608447"/>
                </a:lnTo>
                <a:lnTo>
                  <a:pt x="6862399" y="5564620"/>
                </a:lnTo>
                <a:lnTo>
                  <a:pt x="6836464" y="5549578"/>
                </a:lnTo>
                <a:lnTo>
                  <a:pt x="6789625" y="5554268"/>
                </a:lnTo>
                <a:cubicBezTo>
                  <a:pt x="6701883" y="5560524"/>
                  <a:pt x="6616075" y="5561349"/>
                  <a:pt x="6532662" y="5555630"/>
                </a:cubicBezTo>
                <a:close/>
                <a:moveTo>
                  <a:pt x="7181158" y="5532727"/>
                </a:moveTo>
                <a:lnTo>
                  <a:pt x="7155465" y="5543862"/>
                </a:lnTo>
                <a:lnTo>
                  <a:pt x="7238458" y="5588112"/>
                </a:lnTo>
                <a:lnTo>
                  <a:pt x="7270304" y="5578898"/>
                </a:lnTo>
                <a:close/>
                <a:moveTo>
                  <a:pt x="7237016" y="5508517"/>
                </a:moveTo>
                <a:lnTo>
                  <a:pt x="7206046" y="5521940"/>
                </a:lnTo>
                <a:lnTo>
                  <a:pt x="7299617" y="5570416"/>
                </a:lnTo>
                <a:lnTo>
                  <a:pt x="7338328" y="5559215"/>
                </a:lnTo>
                <a:close/>
                <a:moveTo>
                  <a:pt x="6960017" y="5504626"/>
                </a:moveTo>
                <a:lnTo>
                  <a:pt x="6953125" y="5511369"/>
                </a:lnTo>
                <a:lnTo>
                  <a:pt x="6954507" y="5512139"/>
                </a:lnTo>
                <a:lnTo>
                  <a:pt x="6961523" y="5505448"/>
                </a:lnTo>
                <a:close/>
                <a:moveTo>
                  <a:pt x="6745236" y="5496662"/>
                </a:moveTo>
                <a:lnTo>
                  <a:pt x="6605287" y="5519178"/>
                </a:lnTo>
                <a:lnTo>
                  <a:pt x="6518628" y="5530484"/>
                </a:lnTo>
                <a:lnTo>
                  <a:pt x="6537026" y="5532505"/>
                </a:lnTo>
                <a:cubicBezTo>
                  <a:pt x="6619591" y="5538100"/>
                  <a:pt x="6704602" y="5537201"/>
                  <a:pt x="6791589" y="5530914"/>
                </a:cubicBezTo>
                <a:lnTo>
                  <a:pt x="6802403" y="5529821"/>
                </a:lnTo>
                <a:close/>
                <a:moveTo>
                  <a:pt x="7299780" y="5482774"/>
                </a:moveTo>
                <a:lnTo>
                  <a:pt x="7272438" y="5492483"/>
                </a:lnTo>
                <a:lnTo>
                  <a:pt x="7262661" y="5497049"/>
                </a:lnTo>
                <a:lnTo>
                  <a:pt x="7369080" y="5550317"/>
                </a:lnTo>
                <a:lnTo>
                  <a:pt x="7413545" y="5537452"/>
                </a:lnTo>
                <a:close/>
                <a:moveTo>
                  <a:pt x="6852169" y="5479458"/>
                </a:moveTo>
                <a:lnTo>
                  <a:pt x="6844957" y="5480618"/>
                </a:lnTo>
                <a:lnTo>
                  <a:pt x="6909765" y="5517281"/>
                </a:lnTo>
                <a:lnTo>
                  <a:pt x="6913485" y="5513617"/>
                </a:lnTo>
                <a:close/>
                <a:moveTo>
                  <a:pt x="6987194" y="5478033"/>
                </a:moveTo>
                <a:lnTo>
                  <a:pt x="6976333" y="5488660"/>
                </a:lnTo>
                <a:lnTo>
                  <a:pt x="6978227" y="5489695"/>
                </a:lnTo>
                <a:lnTo>
                  <a:pt x="6989465" y="5479244"/>
                </a:lnTo>
                <a:close/>
                <a:moveTo>
                  <a:pt x="952946" y="5477351"/>
                </a:moveTo>
                <a:lnTo>
                  <a:pt x="629902" y="5653216"/>
                </a:lnTo>
                <a:lnTo>
                  <a:pt x="628961" y="5742919"/>
                </a:lnTo>
                <a:lnTo>
                  <a:pt x="633919" y="5937717"/>
                </a:lnTo>
                <a:lnTo>
                  <a:pt x="690332" y="5931390"/>
                </a:lnTo>
                <a:lnTo>
                  <a:pt x="944894" y="5779284"/>
                </a:lnTo>
                <a:lnTo>
                  <a:pt x="959896" y="5769802"/>
                </a:lnTo>
                <a:lnTo>
                  <a:pt x="954203" y="5636599"/>
                </a:lnTo>
                <a:close/>
                <a:moveTo>
                  <a:pt x="6899885" y="5471781"/>
                </a:moveTo>
                <a:lnTo>
                  <a:pt x="6886038" y="5474008"/>
                </a:lnTo>
                <a:lnTo>
                  <a:pt x="6929261" y="5498079"/>
                </a:lnTo>
                <a:lnTo>
                  <a:pt x="6935958" y="5491484"/>
                </a:lnTo>
                <a:close/>
                <a:moveTo>
                  <a:pt x="6957946" y="5462439"/>
                </a:moveTo>
                <a:lnTo>
                  <a:pt x="6935067" y="5466120"/>
                </a:lnTo>
                <a:lnTo>
                  <a:pt x="6952206" y="5475482"/>
                </a:lnTo>
                <a:lnTo>
                  <a:pt x="6962814" y="5465034"/>
                </a:lnTo>
                <a:close/>
                <a:moveTo>
                  <a:pt x="7373242" y="5456687"/>
                </a:moveTo>
                <a:lnTo>
                  <a:pt x="7326778" y="5473187"/>
                </a:lnTo>
                <a:lnTo>
                  <a:pt x="7442861" y="5528969"/>
                </a:lnTo>
                <a:lnTo>
                  <a:pt x="7496943" y="5513321"/>
                </a:lnTo>
                <a:close/>
                <a:moveTo>
                  <a:pt x="7017911" y="5452791"/>
                </a:moveTo>
                <a:lnTo>
                  <a:pt x="7012021" y="5453739"/>
                </a:lnTo>
                <a:lnTo>
                  <a:pt x="7002996" y="5462569"/>
                </a:lnTo>
                <a:lnTo>
                  <a:pt x="7005793" y="5464060"/>
                </a:lnTo>
                <a:close/>
                <a:moveTo>
                  <a:pt x="7712742" y="5446239"/>
                </a:moveTo>
                <a:lnTo>
                  <a:pt x="7714528" y="5446961"/>
                </a:lnTo>
                <a:lnTo>
                  <a:pt x="7716058" y="5446437"/>
                </a:lnTo>
                <a:close/>
                <a:moveTo>
                  <a:pt x="6887032" y="5439883"/>
                </a:moveTo>
                <a:lnTo>
                  <a:pt x="6904503" y="5449426"/>
                </a:lnTo>
                <a:lnTo>
                  <a:pt x="6926814" y="5445840"/>
                </a:lnTo>
                <a:lnTo>
                  <a:pt x="6918408" y="5441358"/>
                </a:lnTo>
                <a:close/>
                <a:moveTo>
                  <a:pt x="7477208" y="5439672"/>
                </a:moveTo>
                <a:lnTo>
                  <a:pt x="7460507" y="5440999"/>
                </a:lnTo>
                <a:lnTo>
                  <a:pt x="7413826" y="5441480"/>
                </a:lnTo>
                <a:lnTo>
                  <a:pt x="7399897" y="5446906"/>
                </a:lnTo>
                <a:lnTo>
                  <a:pt x="7526377" y="5504804"/>
                </a:lnTo>
                <a:lnTo>
                  <a:pt x="7587199" y="5487206"/>
                </a:lnTo>
                <a:close/>
                <a:moveTo>
                  <a:pt x="7576138" y="5431815"/>
                </a:moveTo>
                <a:lnTo>
                  <a:pt x="7524225" y="5435938"/>
                </a:lnTo>
                <a:lnTo>
                  <a:pt x="7620494" y="5477572"/>
                </a:lnTo>
                <a:lnTo>
                  <a:pt x="7649942" y="5469052"/>
                </a:lnTo>
                <a:lnTo>
                  <a:pt x="7685651" y="5456838"/>
                </a:lnTo>
                <a:lnTo>
                  <a:pt x="7633558" y="5435806"/>
                </a:lnTo>
                <a:lnTo>
                  <a:pt x="7623157" y="5434194"/>
                </a:lnTo>
                <a:lnTo>
                  <a:pt x="7621687" y="5434235"/>
                </a:lnTo>
                <a:close/>
                <a:moveTo>
                  <a:pt x="6807743" y="5430405"/>
                </a:moveTo>
                <a:lnTo>
                  <a:pt x="6855920" y="5457235"/>
                </a:lnTo>
                <a:lnTo>
                  <a:pt x="6869314" y="5455082"/>
                </a:lnTo>
                <a:lnTo>
                  <a:pt x="6828908" y="5433012"/>
                </a:lnTo>
                <a:close/>
                <a:moveTo>
                  <a:pt x="316702" y="5429848"/>
                </a:moveTo>
                <a:lnTo>
                  <a:pt x="312250" y="5430231"/>
                </a:lnTo>
                <a:lnTo>
                  <a:pt x="312177" y="5431867"/>
                </a:lnTo>
                <a:close/>
                <a:moveTo>
                  <a:pt x="6740184" y="5421347"/>
                </a:moveTo>
                <a:lnTo>
                  <a:pt x="6815194" y="5463781"/>
                </a:lnTo>
                <a:lnTo>
                  <a:pt x="6822051" y="5462679"/>
                </a:lnTo>
                <a:lnTo>
                  <a:pt x="6751739" y="5423508"/>
                </a:lnTo>
                <a:lnTo>
                  <a:pt x="6748450" y="5423103"/>
                </a:lnTo>
                <a:close/>
                <a:moveTo>
                  <a:pt x="7051112" y="5415487"/>
                </a:moveTo>
                <a:lnTo>
                  <a:pt x="7040926" y="5425454"/>
                </a:lnTo>
                <a:lnTo>
                  <a:pt x="7047450" y="5425323"/>
                </a:lnTo>
                <a:lnTo>
                  <a:pt x="7055608" y="5417737"/>
                </a:lnTo>
                <a:close/>
                <a:moveTo>
                  <a:pt x="7744982" y="5410373"/>
                </a:moveTo>
                <a:lnTo>
                  <a:pt x="7734738" y="5411770"/>
                </a:lnTo>
                <a:lnTo>
                  <a:pt x="7747808" y="5411407"/>
                </a:lnTo>
                <a:close/>
                <a:moveTo>
                  <a:pt x="7953542" y="5409757"/>
                </a:moveTo>
                <a:lnTo>
                  <a:pt x="7903695" y="5417067"/>
                </a:lnTo>
                <a:lnTo>
                  <a:pt x="7856972" y="5421452"/>
                </a:lnTo>
                <a:lnTo>
                  <a:pt x="7846268" y="5425115"/>
                </a:lnTo>
                <a:lnTo>
                  <a:pt x="7861455" y="5430670"/>
                </a:lnTo>
                <a:lnTo>
                  <a:pt x="7968532" y="5428045"/>
                </a:lnTo>
                <a:lnTo>
                  <a:pt x="8001366" y="5424822"/>
                </a:lnTo>
                <a:close/>
                <a:moveTo>
                  <a:pt x="612067" y="5405438"/>
                </a:moveTo>
                <a:lnTo>
                  <a:pt x="581219" y="5407095"/>
                </a:lnTo>
                <a:lnTo>
                  <a:pt x="382346" y="5424201"/>
                </a:lnTo>
                <a:lnTo>
                  <a:pt x="311093" y="5455902"/>
                </a:lnTo>
                <a:lnTo>
                  <a:pt x="295390" y="5804300"/>
                </a:lnTo>
                <a:lnTo>
                  <a:pt x="321425" y="5791557"/>
                </a:lnTo>
                <a:lnTo>
                  <a:pt x="608104" y="5642440"/>
                </a:lnTo>
                <a:lnTo>
                  <a:pt x="610518" y="5432431"/>
                </a:lnTo>
                <a:close/>
                <a:moveTo>
                  <a:pt x="7308649" y="5397218"/>
                </a:moveTo>
                <a:lnTo>
                  <a:pt x="7307353" y="5397466"/>
                </a:lnTo>
                <a:lnTo>
                  <a:pt x="7301183" y="5401718"/>
                </a:lnTo>
                <a:lnTo>
                  <a:pt x="7301434" y="5401833"/>
                </a:lnTo>
                <a:close/>
                <a:moveTo>
                  <a:pt x="952233" y="5387166"/>
                </a:moveTo>
                <a:lnTo>
                  <a:pt x="633838" y="5404269"/>
                </a:lnTo>
                <a:lnTo>
                  <a:pt x="632219" y="5432431"/>
                </a:lnTo>
                <a:lnTo>
                  <a:pt x="630136" y="5630980"/>
                </a:lnTo>
                <a:lnTo>
                  <a:pt x="636019" y="5627920"/>
                </a:lnTo>
                <a:lnTo>
                  <a:pt x="952710" y="5447554"/>
                </a:lnTo>
                <a:close/>
                <a:moveTo>
                  <a:pt x="4893979" y="5386163"/>
                </a:moveTo>
                <a:lnTo>
                  <a:pt x="4304167" y="5386285"/>
                </a:lnTo>
                <a:lnTo>
                  <a:pt x="4355632" y="5467887"/>
                </a:lnTo>
                <a:cubicBezTo>
                  <a:pt x="4388315" y="5515436"/>
                  <a:pt x="4421844" y="5560059"/>
                  <a:pt x="4456283" y="5601878"/>
                </a:cubicBezTo>
                <a:lnTo>
                  <a:pt x="4543229" y="5697888"/>
                </a:lnTo>
                <a:lnTo>
                  <a:pt x="4749495" y="5686760"/>
                </a:lnTo>
                <a:lnTo>
                  <a:pt x="5191790" y="5654715"/>
                </a:lnTo>
                <a:lnTo>
                  <a:pt x="5112008" y="5597019"/>
                </a:lnTo>
                <a:cubicBezTo>
                  <a:pt x="5067015" y="5560547"/>
                  <a:pt x="5023600" y="5521449"/>
                  <a:pt x="4981744" y="5480222"/>
                </a:cubicBezTo>
                <a:close/>
                <a:moveTo>
                  <a:pt x="7875746" y="5384427"/>
                </a:moveTo>
                <a:lnTo>
                  <a:pt x="7784832" y="5402645"/>
                </a:lnTo>
                <a:lnTo>
                  <a:pt x="7798907" y="5407793"/>
                </a:lnTo>
                <a:lnTo>
                  <a:pt x="7840422" y="5403901"/>
                </a:lnTo>
                <a:lnTo>
                  <a:pt x="7886740" y="5388058"/>
                </a:lnTo>
                <a:close/>
                <a:moveTo>
                  <a:pt x="8117329" y="5381485"/>
                </a:moveTo>
                <a:lnTo>
                  <a:pt x="8041546" y="5396853"/>
                </a:lnTo>
                <a:lnTo>
                  <a:pt x="8002983" y="5402507"/>
                </a:lnTo>
                <a:lnTo>
                  <a:pt x="8056595" y="5419400"/>
                </a:lnTo>
                <a:lnTo>
                  <a:pt x="8117442" y="5413426"/>
                </a:lnTo>
                <a:lnTo>
                  <a:pt x="8190303" y="5401493"/>
                </a:lnTo>
                <a:close/>
                <a:moveTo>
                  <a:pt x="3793763" y="5381419"/>
                </a:moveTo>
                <a:lnTo>
                  <a:pt x="3806141" y="5409759"/>
                </a:lnTo>
                <a:cubicBezTo>
                  <a:pt x="3837698" y="5475506"/>
                  <a:pt x="3870657" y="5537981"/>
                  <a:pt x="3904948" y="5597095"/>
                </a:cubicBezTo>
                <a:lnTo>
                  <a:pt x="3988465" y="5727817"/>
                </a:lnTo>
                <a:lnTo>
                  <a:pt x="4513471" y="5699493"/>
                </a:lnTo>
                <a:lnTo>
                  <a:pt x="4439057" y="5617657"/>
                </a:lnTo>
                <a:cubicBezTo>
                  <a:pt x="4404235" y="5575498"/>
                  <a:pt x="4370355" y="5530503"/>
                  <a:pt x="4337349" y="5482552"/>
                </a:cubicBezTo>
                <a:lnTo>
                  <a:pt x="4276589" y="5386291"/>
                </a:lnTo>
                <a:lnTo>
                  <a:pt x="4148656" y="5386317"/>
                </a:lnTo>
                <a:close/>
                <a:moveTo>
                  <a:pt x="1069834" y="5380849"/>
                </a:moveTo>
                <a:lnTo>
                  <a:pt x="971466" y="5386133"/>
                </a:lnTo>
                <a:lnTo>
                  <a:pt x="971901" y="5436624"/>
                </a:lnTo>
                <a:close/>
                <a:moveTo>
                  <a:pt x="7086906" y="5380462"/>
                </a:moveTo>
                <a:lnTo>
                  <a:pt x="7076253" y="5390887"/>
                </a:lnTo>
                <a:lnTo>
                  <a:pt x="7083125" y="5392148"/>
                </a:lnTo>
                <a:lnTo>
                  <a:pt x="7092698" y="5383246"/>
                </a:lnTo>
                <a:close/>
                <a:moveTo>
                  <a:pt x="7658035" y="5378565"/>
                </a:moveTo>
                <a:lnTo>
                  <a:pt x="7580309" y="5392773"/>
                </a:lnTo>
                <a:lnTo>
                  <a:pt x="7614022" y="5406384"/>
                </a:lnTo>
                <a:lnTo>
                  <a:pt x="7701316" y="5394399"/>
                </a:lnTo>
                <a:close/>
                <a:moveTo>
                  <a:pt x="5426724" y="5378195"/>
                </a:moveTo>
                <a:lnTo>
                  <a:pt x="5018675" y="5386137"/>
                </a:lnTo>
                <a:lnTo>
                  <a:pt x="4924522" y="5386156"/>
                </a:lnTo>
                <a:lnTo>
                  <a:pt x="4995220" y="5462307"/>
                </a:lnTo>
                <a:cubicBezTo>
                  <a:pt x="5036548" y="5503235"/>
                  <a:pt x="5079405" y="5542053"/>
                  <a:pt x="5123801" y="5578269"/>
                </a:cubicBezTo>
                <a:lnTo>
                  <a:pt x="5225446" y="5652277"/>
                </a:lnTo>
                <a:lnTo>
                  <a:pt x="5264618" y="5649439"/>
                </a:lnTo>
                <a:lnTo>
                  <a:pt x="5757233" y="5601684"/>
                </a:lnTo>
                <a:lnTo>
                  <a:pt x="5713258" y="5582732"/>
                </a:lnTo>
                <a:cubicBezTo>
                  <a:pt x="5630413" y="5540483"/>
                  <a:pt x="5552251" y="5487497"/>
                  <a:pt x="5478209" y="5425560"/>
                </a:cubicBezTo>
                <a:close/>
                <a:moveTo>
                  <a:pt x="3321648" y="5374902"/>
                </a:moveTo>
                <a:lnTo>
                  <a:pt x="3346265" y="5455579"/>
                </a:lnTo>
                <a:cubicBezTo>
                  <a:pt x="3373752" y="5532074"/>
                  <a:pt x="3403614" y="5605473"/>
                  <a:pt x="3435662" y="5675565"/>
                </a:cubicBezTo>
                <a:lnTo>
                  <a:pt x="3473465" y="5749368"/>
                </a:lnTo>
                <a:lnTo>
                  <a:pt x="3963912" y="5728891"/>
                </a:lnTo>
                <a:lnTo>
                  <a:pt x="3888026" y="5610229"/>
                </a:lnTo>
                <a:cubicBezTo>
                  <a:pt x="3853346" y="5550527"/>
                  <a:pt x="3820010" y="5487442"/>
                  <a:pt x="3788080" y="5421062"/>
                </a:cubicBezTo>
                <a:lnTo>
                  <a:pt x="3770578" y="5381099"/>
                </a:lnTo>
                <a:close/>
                <a:moveTo>
                  <a:pt x="7927929" y="5373970"/>
                </a:moveTo>
                <a:lnTo>
                  <a:pt x="7918887" y="5375782"/>
                </a:lnTo>
                <a:lnTo>
                  <a:pt x="7920792" y="5376411"/>
                </a:lnTo>
                <a:close/>
                <a:moveTo>
                  <a:pt x="7478156" y="5373063"/>
                </a:moveTo>
                <a:lnTo>
                  <a:pt x="7470699" y="5376993"/>
                </a:lnTo>
                <a:lnTo>
                  <a:pt x="7472508" y="5377473"/>
                </a:lnTo>
                <a:lnTo>
                  <a:pt x="7480198" y="5373887"/>
                </a:lnTo>
                <a:close/>
                <a:moveTo>
                  <a:pt x="1305677" y="5371770"/>
                </a:moveTo>
                <a:lnTo>
                  <a:pt x="1179220" y="5374973"/>
                </a:lnTo>
                <a:lnTo>
                  <a:pt x="1122433" y="5378023"/>
                </a:lnTo>
                <a:lnTo>
                  <a:pt x="972156" y="5466155"/>
                </a:lnTo>
                <a:lnTo>
                  <a:pt x="973620" y="5636102"/>
                </a:lnTo>
                <a:lnTo>
                  <a:pt x="978850" y="5757823"/>
                </a:lnTo>
                <a:lnTo>
                  <a:pt x="1270157" y="5573714"/>
                </a:lnTo>
                <a:lnTo>
                  <a:pt x="1312175" y="5545710"/>
                </a:lnTo>
                <a:lnTo>
                  <a:pt x="1309026" y="5492872"/>
                </a:lnTo>
                <a:close/>
                <a:moveTo>
                  <a:pt x="2885577" y="5368960"/>
                </a:moveTo>
                <a:lnTo>
                  <a:pt x="2893059" y="5401938"/>
                </a:lnTo>
                <a:cubicBezTo>
                  <a:pt x="2917031" y="5495172"/>
                  <a:pt x="2943620" y="5586886"/>
                  <a:pt x="2973213" y="5676902"/>
                </a:cubicBezTo>
                <a:lnTo>
                  <a:pt x="3007415" y="5769139"/>
                </a:lnTo>
                <a:lnTo>
                  <a:pt x="3233429" y="5759389"/>
                </a:lnTo>
                <a:lnTo>
                  <a:pt x="3451414" y="5750288"/>
                </a:lnTo>
                <a:lnTo>
                  <a:pt x="3418072" y="5685375"/>
                </a:lnTo>
                <a:cubicBezTo>
                  <a:pt x="3385574" y="5614469"/>
                  <a:pt x="3355307" y="5540212"/>
                  <a:pt x="3327457" y="5462812"/>
                </a:cubicBezTo>
                <a:lnTo>
                  <a:pt x="3300436" y="5374609"/>
                </a:lnTo>
                <a:lnTo>
                  <a:pt x="3297084" y="5374563"/>
                </a:lnTo>
                <a:close/>
                <a:moveTo>
                  <a:pt x="7312667" y="5368565"/>
                </a:moveTo>
                <a:lnTo>
                  <a:pt x="7305951" y="5373509"/>
                </a:lnTo>
                <a:lnTo>
                  <a:pt x="7306759" y="5373736"/>
                </a:lnTo>
                <a:lnTo>
                  <a:pt x="7313651" y="5368990"/>
                </a:lnTo>
                <a:close/>
                <a:moveTo>
                  <a:pt x="1583723" y="5364729"/>
                </a:moveTo>
                <a:lnTo>
                  <a:pt x="1324494" y="5371294"/>
                </a:lnTo>
                <a:lnTo>
                  <a:pt x="1327834" y="5491804"/>
                </a:lnTo>
                <a:lnTo>
                  <a:pt x="1330333" y="5533608"/>
                </a:lnTo>
                <a:close/>
                <a:moveTo>
                  <a:pt x="1672061" y="5364429"/>
                </a:moveTo>
                <a:lnTo>
                  <a:pt x="1619292" y="5364547"/>
                </a:lnTo>
                <a:lnTo>
                  <a:pt x="1602969" y="5376011"/>
                </a:lnTo>
                <a:lnTo>
                  <a:pt x="1331752" y="5557349"/>
                </a:lnTo>
                <a:lnTo>
                  <a:pt x="1342378" y="5735158"/>
                </a:lnTo>
                <a:lnTo>
                  <a:pt x="1349634" y="5812087"/>
                </a:lnTo>
                <a:lnTo>
                  <a:pt x="1371314" y="5797185"/>
                </a:lnTo>
                <a:lnTo>
                  <a:pt x="1688283" y="5564301"/>
                </a:lnTo>
                <a:lnTo>
                  <a:pt x="1685341" y="5537147"/>
                </a:lnTo>
                <a:close/>
                <a:moveTo>
                  <a:pt x="1961131" y="5363784"/>
                </a:moveTo>
                <a:lnTo>
                  <a:pt x="1693921" y="5364381"/>
                </a:lnTo>
                <a:lnTo>
                  <a:pt x="1707041" y="5534510"/>
                </a:lnTo>
                <a:lnTo>
                  <a:pt x="1708652" y="5549335"/>
                </a:lnTo>
                <a:lnTo>
                  <a:pt x="1960310" y="5364435"/>
                </a:lnTo>
                <a:close/>
                <a:moveTo>
                  <a:pt x="2046542" y="5363594"/>
                </a:moveTo>
                <a:lnTo>
                  <a:pt x="1994703" y="5363709"/>
                </a:lnTo>
                <a:lnTo>
                  <a:pt x="1971884" y="5381795"/>
                </a:lnTo>
                <a:lnTo>
                  <a:pt x="1711239" y="5573143"/>
                </a:lnTo>
                <a:lnTo>
                  <a:pt x="1729556" y="5741712"/>
                </a:lnTo>
                <a:lnTo>
                  <a:pt x="1744351" y="5834300"/>
                </a:lnTo>
                <a:lnTo>
                  <a:pt x="2114004" y="5812186"/>
                </a:lnTo>
                <a:lnTo>
                  <a:pt x="2106246" y="5774039"/>
                </a:lnTo>
                <a:cubicBezTo>
                  <a:pt x="2084409" y="5655815"/>
                  <a:pt x="2065862" y="5532086"/>
                  <a:pt x="2050584" y="5402743"/>
                </a:cubicBezTo>
                <a:close/>
                <a:moveTo>
                  <a:pt x="2467703" y="5363271"/>
                </a:moveTo>
                <a:lnTo>
                  <a:pt x="2488263" y="5486218"/>
                </a:lnTo>
                <a:lnTo>
                  <a:pt x="2559379" y="5788467"/>
                </a:lnTo>
                <a:lnTo>
                  <a:pt x="2980884" y="5770284"/>
                </a:lnTo>
                <a:lnTo>
                  <a:pt x="2949588" y="5685947"/>
                </a:lnTo>
                <a:cubicBezTo>
                  <a:pt x="2919857" y="5595573"/>
                  <a:pt x="2893150" y="5503502"/>
                  <a:pt x="2869075" y="5409918"/>
                </a:cubicBezTo>
                <a:lnTo>
                  <a:pt x="2859699" y="5368608"/>
                </a:lnTo>
                <a:close/>
                <a:moveTo>
                  <a:pt x="2428781" y="5362741"/>
                </a:moveTo>
                <a:lnTo>
                  <a:pt x="2063429" y="5363556"/>
                </a:lnTo>
                <a:lnTo>
                  <a:pt x="2067334" y="5401565"/>
                </a:lnTo>
                <a:cubicBezTo>
                  <a:pt x="2082476" y="5530379"/>
                  <a:pt x="2100866" y="5653599"/>
                  <a:pt x="2122522" y="5771326"/>
                </a:cubicBezTo>
                <a:lnTo>
                  <a:pt x="2130597" y="5811193"/>
                </a:lnTo>
                <a:lnTo>
                  <a:pt x="2384023" y="5796032"/>
                </a:lnTo>
                <a:lnTo>
                  <a:pt x="2537301" y="5789420"/>
                </a:lnTo>
                <a:lnTo>
                  <a:pt x="2467649" y="5493519"/>
                </a:lnTo>
                <a:lnTo>
                  <a:pt x="2445822" y="5362973"/>
                </a:lnTo>
                <a:close/>
                <a:moveTo>
                  <a:pt x="5943120" y="5361034"/>
                </a:moveTo>
                <a:lnTo>
                  <a:pt x="5628554" y="5374267"/>
                </a:lnTo>
                <a:lnTo>
                  <a:pt x="5456735" y="5377611"/>
                </a:lnTo>
                <a:lnTo>
                  <a:pt x="5488675" y="5407114"/>
                </a:lnTo>
                <a:cubicBezTo>
                  <a:pt x="5561914" y="5468645"/>
                  <a:pt x="5639179" y="5521269"/>
                  <a:pt x="5721008" y="5563213"/>
                </a:cubicBezTo>
                <a:lnTo>
                  <a:pt x="5800204" y="5597518"/>
                </a:lnTo>
                <a:lnTo>
                  <a:pt x="5949026" y="5583091"/>
                </a:lnTo>
                <a:lnTo>
                  <a:pt x="6352859" y="5530501"/>
                </a:lnTo>
                <a:lnTo>
                  <a:pt x="6290077" y="5517727"/>
                </a:lnTo>
                <a:cubicBezTo>
                  <a:pt x="6211920" y="5497806"/>
                  <a:pt x="6136623" y="5470228"/>
                  <a:pt x="6064649" y="5433880"/>
                </a:cubicBezTo>
                <a:cubicBezTo>
                  <a:pt x="6033815" y="5418147"/>
                  <a:pt x="6003887" y="5401108"/>
                  <a:pt x="5974807" y="5382851"/>
                </a:cubicBezTo>
                <a:close/>
                <a:moveTo>
                  <a:pt x="8037614" y="5359629"/>
                </a:moveTo>
                <a:lnTo>
                  <a:pt x="7955782" y="5387635"/>
                </a:lnTo>
                <a:lnTo>
                  <a:pt x="7961705" y="5389501"/>
                </a:lnTo>
                <a:lnTo>
                  <a:pt x="8041094" y="5377841"/>
                </a:lnTo>
                <a:lnTo>
                  <a:pt x="8077192" y="5370480"/>
                </a:lnTo>
                <a:close/>
                <a:moveTo>
                  <a:pt x="7363108" y="5359043"/>
                </a:moveTo>
                <a:lnTo>
                  <a:pt x="7356673" y="5363477"/>
                </a:lnTo>
                <a:lnTo>
                  <a:pt x="7359490" y="5364695"/>
                </a:lnTo>
                <a:lnTo>
                  <a:pt x="7366330" y="5360319"/>
                </a:lnTo>
                <a:close/>
                <a:moveTo>
                  <a:pt x="7515065" y="5357629"/>
                </a:moveTo>
                <a:lnTo>
                  <a:pt x="7503080" y="5359927"/>
                </a:lnTo>
                <a:lnTo>
                  <a:pt x="7501288" y="5360871"/>
                </a:lnTo>
                <a:lnTo>
                  <a:pt x="7504945" y="5362348"/>
                </a:lnTo>
                <a:close/>
                <a:moveTo>
                  <a:pt x="7784563" y="5354308"/>
                </a:moveTo>
                <a:lnTo>
                  <a:pt x="7766240" y="5358786"/>
                </a:lnTo>
                <a:lnTo>
                  <a:pt x="7698683" y="5371135"/>
                </a:lnTo>
                <a:lnTo>
                  <a:pt x="7745647" y="5388312"/>
                </a:lnTo>
                <a:lnTo>
                  <a:pt x="7747003" y="5388126"/>
                </a:lnTo>
                <a:lnTo>
                  <a:pt x="7833897" y="5370604"/>
                </a:lnTo>
                <a:close/>
                <a:moveTo>
                  <a:pt x="7271203" y="5350645"/>
                </a:moveTo>
                <a:lnTo>
                  <a:pt x="7258937" y="5360323"/>
                </a:lnTo>
                <a:lnTo>
                  <a:pt x="7258974" y="5360334"/>
                </a:lnTo>
                <a:lnTo>
                  <a:pt x="7271399" y="5350730"/>
                </a:lnTo>
                <a:close/>
                <a:moveTo>
                  <a:pt x="7422331" y="5350523"/>
                </a:moveTo>
                <a:lnTo>
                  <a:pt x="7415143" y="5355109"/>
                </a:lnTo>
                <a:lnTo>
                  <a:pt x="7419690" y="5354238"/>
                </a:lnTo>
                <a:lnTo>
                  <a:pt x="7424514" y="5351405"/>
                </a:lnTo>
                <a:close/>
                <a:moveTo>
                  <a:pt x="7578598" y="5349505"/>
                </a:moveTo>
                <a:lnTo>
                  <a:pt x="7529699" y="5372341"/>
                </a:lnTo>
                <a:lnTo>
                  <a:pt x="7530156" y="5372526"/>
                </a:lnTo>
                <a:lnTo>
                  <a:pt x="7584064" y="5351504"/>
                </a:lnTo>
                <a:close/>
                <a:moveTo>
                  <a:pt x="7340059" y="5348402"/>
                </a:moveTo>
                <a:lnTo>
                  <a:pt x="7333307" y="5353372"/>
                </a:lnTo>
                <a:lnTo>
                  <a:pt x="7335169" y="5354177"/>
                </a:lnTo>
                <a:lnTo>
                  <a:pt x="7342000" y="5349474"/>
                </a:lnTo>
                <a:close/>
                <a:moveTo>
                  <a:pt x="8289243" y="5346624"/>
                </a:moveTo>
                <a:lnTo>
                  <a:pt x="8164781" y="5371862"/>
                </a:lnTo>
                <a:lnTo>
                  <a:pt x="8241956" y="5393033"/>
                </a:lnTo>
                <a:lnTo>
                  <a:pt x="8275236" y="5387582"/>
                </a:lnTo>
                <a:lnTo>
                  <a:pt x="8375382" y="5366315"/>
                </a:lnTo>
                <a:close/>
                <a:moveTo>
                  <a:pt x="7125108" y="5343081"/>
                </a:moveTo>
                <a:lnTo>
                  <a:pt x="7102356" y="5365343"/>
                </a:lnTo>
                <a:lnTo>
                  <a:pt x="7108681" y="5368383"/>
                </a:lnTo>
                <a:lnTo>
                  <a:pt x="7132333" y="5346389"/>
                </a:lnTo>
                <a:close/>
                <a:moveTo>
                  <a:pt x="7744797" y="5341173"/>
                </a:moveTo>
                <a:lnTo>
                  <a:pt x="7742249" y="5341987"/>
                </a:lnTo>
                <a:lnTo>
                  <a:pt x="7745467" y="5341395"/>
                </a:lnTo>
                <a:close/>
                <a:moveTo>
                  <a:pt x="7392782" y="5338593"/>
                </a:moveTo>
                <a:lnTo>
                  <a:pt x="7384923" y="5344009"/>
                </a:lnTo>
                <a:lnTo>
                  <a:pt x="7389187" y="5345698"/>
                </a:lnTo>
                <a:lnTo>
                  <a:pt x="7397387" y="5340452"/>
                </a:lnTo>
                <a:close/>
                <a:moveTo>
                  <a:pt x="6448434" y="5335404"/>
                </a:moveTo>
                <a:lnTo>
                  <a:pt x="6263680" y="5347548"/>
                </a:lnTo>
                <a:lnTo>
                  <a:pt x="5982472" y="5359378"/>
                </a:lnTo>
                <a:lnTo>
                  <a:pt x="5986226" y="5361963"/>
                </a:lnTo>
                <a:cubicBezTo>
                  <a:pt x="6014896" y="5379949"/>
                  <a:pt x="6044396" y="5396716"/>
                  <a:pt x="6074777" y="5412178"/>
                </a:cubicBezTo>
                <a:cubicBezTo>
                  <a:pt x="6181110" y="5466159"/>
                  <a:pt x="6295073" y="5500558"/>
                  <a:pt x="6415073" y="5519105"/>
                </a:cubicBezTo>
                <a:lnTo>
                  <a:pt x="6428791" y="5520612"/>
                </a:lnTo>
                <a:lnTo>
                  <a:pt x="6601738" y="5498090"/>
                </a:lnTo>
                <a:lnTo>
                  <a:pt x="6716027" y="5479720"/>
                </a:lnTo>
                <a:lnTo>
                  <a:pt x="6512703" y="5361786"/>
                </a:lnTo>
                <a:lnTo>
                  <a:pt x="6495418" y="5356287"/>
                </a:lnTo>
                <a:close/>
                <a:moveTo>
                  <a:pt x="7637004" y="5330822"/>
                </a:moveTo>
                <a:lnTo>
                  <a:pt x="7607555" y="5337804"/>
                </a:lnTo>
                <a:lnTo>
                  <a:pt x="7613562" y="5340001"/>
                </a:lnTo>
                <a:lnTo>
                  <a:pt x="7634708" y="5331755"/>
                </a:lnTo>
                <a:close/>
                <a:moveTo>
                  <a:pt x="1669366" y="5329377"/>
                </a:moveTo>
                <a:lnTo>
                  <a:pt x="1649981" y="5342992"/>
                </a:lnTo>
                <a:lnTo>
                  <a:pt x="1670410" y="5342957"/>
                </a:lnTo>
                <a:close/>
                <a:moveTo>
                  <a:pt x="7367339" y="5328321"/>
                </a:moveTo>
                <a:lnTo>
                  <a:pt x="7359636" y="5333992"/>
                </a:lnTo>
                <a:lnTo>
                  <a:pt x="7362717" y="5335212"/>
                </a:lnTo>
                <a:lnTo>
                  <a:pt x="7370735" y="5329692"/>
                </a:lnTo>
                <a:close/>
                <a:moveTo>
                  <a:pt x="7703601" y="5327566"/>
                </a:moveTo>
                <a:lnTo>
                  <a:pt x="7671404" y="5340653"/>
                </a:lnTo>
                <a:lnTo>
                  <a:pt x="7707891" y="5328983"/>
                </a:lnTo>
                <a:close/>
                <a:moveTo>
                  <a:pt x="7301231" y="5326953"/>
                </a:moveTo>
                <a:lnTo>
                  <a:pt x="7290959" y="5335058"/>
                </a:lnTo>
                <a:lnTo>
                  <a:pt x="7291420" y="5335257"/>
                </a:lnTo>
                <a:lnTo>
                  <a:pt x="7294994" y="5332495"/>
                </a:lnTo>
                <a:lnTo>
                  <a:pt x="7301884" y="5327313"/>
                </a:lnTo>
                <a:close/>
                <a:moveTo>
                  <a:pt x="6578273" y="5326871"/>
                </a:moveTo>
                <a:lnTo>
                  <a:pt x="6573711" y="5327171"/>
                </a:lnTo>
                <a:lnTo>
                  <a:pt x="6679650" y="5387102"/>
                </a:lnTo>
                <a:lnTo>
                  <a:pt x="6690488" y="5389385"/>
                </a:lnTo>
                <a:close/>
                <a:moveTo>
                  <a:pt x="2042632" y="5325723"/>
                </a:moveTo>
                <a:lnTo>
                  <a:pt x="2021649" y="5342352"/>
                </a:lnTo>
                <a:lnTo>
                  <a:pt x="2044345" y="5342313"/>
                </a:lnTo>
                <a:close/>
                <a:moveTo>
                  <a:pt x="7511666" y="5325019"/>
                </a:moveTo>
                <a:lnTo>
                  <a:pt x="7482346" y="5342227"/>
                </a:lnTo>
                <a:lnTo>
                  <a:pt x="7491502" y="5340472"/>
                </a:lnTo>
                <a:lnTo>
                  <a:pt x="7517054" y="5326990"/>
                </a:lnTo>
                <a:close/>
                <a:moveTo>
                  <a:pt x="7909468" y="5323790"/>
                </a:moveTo>
                <a:lnTo>
                  <a:pt x="7824415" y="5344571"/>
                </a:lnTo>
                <a:lnTo>
                  <a:pt x="7876941" y="5361924"/>
                </a:lnTo>
                <a:lnTo>
                  <a:pt x="7974347" y="5342282"/>
                </a:lnTo>
                <a:lnTo>
                  <a:pt x="7952256" y="5336225"/>
                </a:lnTo>
                <a:close/>
                <a:moveTo>
                  <a:pt x="6823529" y="5323772"/>
                </a:moveTo>
                <a:lnTo>
                  <a:pt x="7008793" y="5419750"/>
                </a:lnTo>
                <a:lnTo>
                  <a:pt x="7025921" y="5402881"/>
                </a:lnTo>
                <a:lnTo>
                  <a:pt x="7010706" y="5395267"/>
                </a:lnTo>
                <a:lnTo>
                  <a:pt x="6931641" y="5370856"/>
                </a:lnTo>
                <a:close/>
                <a:moveTo>
                  <a:pt x="6628538" y="5323567"/>
                </a:moveTo>
                <a:lnTo>
                  <a:pt x="6617236" y="5324310"/>
                </a:lnTo>
                <a:lnTo>
                  <a:pt x="6759807" y="5403709"/>
                </a:lnTo>
                <a:lnTo>
                  <a:pt x="6779669" y="5406117"/>
                </a:lnTo>
                <a:close/>
                <a:moveTo>
                  <a:pt x="6689913" y="5319533"/>
                </a:moveTo>
                <a:lnTo>
                  <a:pt x="6669189" y="5320895"/>
                </a:lnTo>
                <a:lnTo>
                  <a:pt x="6838203" y="5413212"/>
                </a:lnTo>
                <a:lnTo>
                  <a:pt x="6873684" y="5417513"/>
                </a:lnTo>
                <a:close/>
                <a:moveTo>
                  <a:pt x="8168456" y="5319012"/>
                </a:moveTo>
                <a:lnTo>
                  <a:pt x="8121528" y="5330910"/>
                </a:lnTo>
                <a:lnTo>
                  <a:pt x="8074350" y="5347056"/>
                </a:lnTo>
                <a:lnTo>
                  <a:pt x="8124542" y="5360825"/>
                </a:lnTo>
                <a:lnTo>
                  <a:pt x="8244425" y="5336378"/>
                </a:lnTo>
                <a:close/>
                <a:moveTo>
                  <a:pt x="7480294" y="5313541"/>
                </a:moveTo>
                <a:lnTo>
                  <a:pt x="7442997" y="5337338"/>
                </a:lnTo>
                <a:lnTo>
                  <a:pt x="7446241" y="5338647"/>
                </a:lnTo>
                <a:lnTo>
                  <a:pt x="7485656" y="5315503"/>
                </a:lnTo>
                <a:close/>
                <a:moveTo>
                  <a:pt x="6757844" y="5313484"/>
                </a:moveTo>
                <a:lnTo>
                  <a:pt x="6728466" y="5316196"/>
                </a:lnTo>
                <a:lnTo>
                  <a:pt x="6925177" y="5421078"/>
                </a:lnTo>
                <a:lnTo>
                  <a:pt x="6969435" y="5423072"/>
                </a:lnTo>
                <a:close/>
                <a:moveTo>
                  <a:pt x="617383" y="5312813"/>
                </a:moveTo>
                <a:lnTo>
                  <a:pt x="485379" y="5378362"/>
                </a:lnTo>
                <a:lnTo>
                  <a:pt x="443052" y="5397193"/>
                </a:lnTo>
                <a:lnTo>
                  <a:pt x="613266" y="5384545"/>
                </a:lnTo>
                <a:close/>
                <a:moveTo>
                  <a:pt x="7322462" y="5310202"/>
                </a:moveTo>
                <a:lnTo>
                  <a:pt x="7320026" y="5312123"/>
                </a:lnTo>
                <a:lnTo>
                  <a:pt x="7321212" y="5312778"/>
                </a:lnTo>
                <a:lnTo>
                  <a:pt x="7323878" y="5310773"/>
                </a:lnTo>
                <a:close/>
                <a:moveTo>
                  <a:pt x="7851705" y="5307003"/>
                </a:moveTo>
                <a:lnTo>
                  <a:pt x="7780036" y="5329910"/>
                </a:lnTo>
                <a:lnTo>
                  <a:pt x="7787336" y="5332322"/>
                </a:lnTo>
                <a:lnTo>
                  <a:pt x="7869482" y="5312170"/>
                </a:lnTo>
                <a:close/>
                <a:moveTo>
                  <a:pt x="7165039" y="5304766"/>
                </a:moveTo>
                <a:lnTo>
                  <a:pt x="7150401" y="5318769"/>
                </a:lnTo>
                <a:lnTo>
                  <a:pt x="7158323" y="5322220"/>
                </a:lnTo>
                <a:lnTo>
                  <a:pt x="7173268" y="5308322"/>
                </a:lnTo>
                <a:close/>
                <a:moveTo>
                  <a:pt x="8473444" y="5302193"/>
                </a:moveTo>
                <a:lnTo>
                  <a:pt x="8337769" y="5335283"/>
                </a:lnTo>
                <a:lnTo>
                  <a:pt x="8426225" y="5355517"/>
                </a:lnTo>
                <a:lnTo>
                  <a:pt x="8508452" y="5338055"/>
                </a:lnTo>
                <a:lnTo>
                  <a:pt x="8583256" y="5319653"/>
                </a:lnTo>
                <a:close/>
                <a:moveTo>
                  <a:pt x="7446874" y="5301315"/>
                </a:moveTo>
                <a:lnTo>
                  <a:pt x="7412480" y="5325017"/>
                </a:lnTo>
                <a:lnTo>
                  <a:pt x="7418020" y="5327254"/>
                </a:lnTo>
                <a:lnTo>
                  <a:pt x="7454313" y="5304037"/>
                </a:lnTo>
                <a:close/>
                <a:moveTo>
                  <a:pt x="7617811" y="5299230"/>
                </a:moveTo>
                <a:lnTo>
                  <a:pt x="7570605" y="5324290"/>
                </a:lnTo>
                <a:lnTo>
                  <a:pt x="7571221" y="5324515"/>
                </a:lnTo>
                <a:lnTo>
                  <a:pt x="7601437" y="5317352"/>
                </a:lnTo>
                <a:lnTo>
                  <a:pt x="7630976" y="5303578"/>
                </a:lnTo>
                <a:close/>
                <a:moveTo>
                  <a:pt x="6916986" y="5298796"/>
                </a:moveTo>
                <a:lnTo>
                  <a:pt x="6874435" y="5302723"/>
                </a:lnTo>
                <a:lnTo>
                  <a:pt x="7019803" y="5375487"/>
                </a:lnTo>
                <a:lnTo>
                  <a:pt x="7045659" y="5383442"/>
                </a:lnTo>
                <a:lnTo>
                  <a:pt x="7061219" y="5368117"/>
                </a:lnTo>
                <a:close/>
                <a:moveTo>
                  <a:pt x="7800380" y="5292087"/>
                </a:moveTo>
                <a:lnTo>
                  <a:pt x="7777606" y="5297487"/>
                </a:lnTo>
                <a:lnTo>
                  <a:pt x="7734692" y="5314929"/>
                </a:lnTo>
                <a:lnTo>
                  <a:pt x="7743124" y="5317715"/>
                </a:lnTo>
                <a:lnTo>
                  <a:pt x="7812366" y="5295571"/>
                </a:lnTo>
                <a:close/>
                <a:moveTo>
                  <a:pt x="7418430" y="5290909"/>
                </a:moveTo>
                <a:lnTo>
                  <a:pt x="7410188" y="5296779"/>
                </a:lnTo>
                <a:lnTo>
                  <a:pt x="7386226" y="5314418"/>
                </a:lnTo>
                <a:lnTo>
                  <a:pt x="7390446" y="5316122"/>
                </a:lnTo>
                <a:lnTo>
                  <a:pt x="7424072" y="5292973"/>
                </a:lnTo>
                <a:close/>
                <a:moveTo>
                  <a:pt x="8044757" y="5290734"/>
                </a:moveTo>
                <a:lnTo>
                  <a:pt x="7951957" y="5313409"/>
                </a:lnTo>
                <a:lnTo>
                  <a:pt x="7956415" y="5314705"/>
                </a:lnTo>
                <a:lnTo>
                  <a:pt x="8021952" y="5332682"/>
                </a:lnTo>
                <a:lnTo>
                  <a:pt x="8037455" y="5329556"/>
                </a:lnTo>
                <a:lnTo>
                  <a:pt x="8117570" y="5309105"/>
                </a:lnTo>
                <a:lnTo>
                  <a:pt x="8120595" y="5308071"/>
                </a:lnTo>
                <a:close/>
                <a:moveTo>
                  <a:pt x="7009691" y="5290239"/>
                </a:moveTo>
                <a:lnTo>
                  <a:pt x="6956317" y="5295166"/>
                </a:lnTo>
                <a:lnTo>
                  <a:pt x="7076601" y="5352967"/>
                </a:lnTo>
                <a:lnTo>
                  <a:pt x="7098847" y="5331058"/>
                </a:lnTo>
                <a:close/>
                <a:moveTo>
                  <a:pt x="7578008" y="5286083"/>
                </a:moveTo>
                <a:lnTo>
                  <a:pt x="7535060" y="5311289"/>
                </a:lnTo>
                <a:lnTo>
                  <a:pt x="7542001" y="5313827"/>
                </a:lnTo>
                <a:lnTo>
                  <a:pt x="7547537" y="5310906"/>
                </a:lnTo>
                <a:lnTo>
                  <a:pt x="7588070" y="5289406"/>
                </a:lnTo>
                <a:close/>
                <a:moveTo>
                  <a:pt x="7110000" y="5280981"/>
                </a:moveTo>
                <a:lnTo>
                  <a:pt x="7081130" y="5283645"/>
                </a:lnTo>
                <a:lnTo>
                  <a:pt x="7111472" y="5301810"/>
                </a:lnTo>
                <a:lnTo>
                  <a:pt x="7123307" y="5306967"/>
                </a:lnTo>
                <a:lnTo>
                  <a:pt x="7137587" y="5292903"/>
                </a:lnTo>
                <a:close/>
                <a:moveTo>
                  <a:pt x="8332561" y="5277390"/>
                </a:moveTo>
                <a:lnTo>
                  <a:pt x="8331659" y="5277633"/>
                </a:lnTo>
                <a:lnTo>
                  <a:pt x="8215023" y="5307205"/>
                </a:lnTo>
                <a:lnTo>
                  <a:pt x="8296307" y="5325799"/>
                </a:lnTo>
                <a:lnTo>
                  <a:pt x="8298384" y="5325375"/>
                </a:lnTo>
                <a:lnTo>
                  <a:pt x="8425014" y="5294211"/>
                </a:lnTo>
                <a:close/>
                <a:moveTo>
                  <a:pt x="7739436" y="5274375"/>
                </a:moveTo>
                <a:lnTo>
                  <a:pt x="7713909" y="5286314"/>
                </a:lnTo>
                <a:lnTo>
                  <a:pt x="7694874" y="5295203"/>
                </a:lnTo>
                <a:lnTo>
                  <a:pt x="7758889" y="5280029"/>
                </a:lnTo>
                <a:close/>
                <a:moveTo>
                  <a:pt x="7541981" y="5274183"/>
                </a:moveTo>
                <a:lnTo>
                  <a:pt x="7502494" y="5299377"/>
                </a:lnTo>
                <a:lnTo>
                  <a:pt x="7509041" y="5301772"/>
                </a:lnTo>
                <a:lnTo>
                  <a:pt x="7550971" y="5277152"/>
                </a:lnTo>
                <a:close/>
                <a:moveTo>
                  <a:pt x="7369682" y="5272945"/>
                </a:moveTo>
                <a:lnTo>
                  <a:pt x="7340510" y="5295962"/>
                </a:lnTo>
                <a:lnTo>
                  <a:pt x="7342503" y="5296767"/>
                </a:lnTo>
                <a:lnTo>
                  <a:pt x="7372675" y="5274077"/>
                </a:lnTo>
                <a:close/>
                <a:moveTo>
                  <a:pt x="7213225" y="5271453"/>
                </a:moveTo>
                <a:lnTo>
                  <a:pt x="7198437" y="5272818"/>
                </a:lnTo>
                <a:lnTo>
                  <a:pt x="7182437" y="5288124"/>
                </a:lnTo>
                <a:lnTo>
                  <a:pt x="7191004" y="5291829"/>
                </a:lnTo>
                <a:lnTo>
                  <a:pt x="7200089" y="5283380"/>
                </a:lnTo>
                <a:close/>
                <a:moveTo>
                  <a:pt x="7960391" y="5271175"/>
                </a:moveTo>
                <a:lnTo>
                  <a:pt x="7905634" y="5289767"/>
                </a:lnTo>
                <a:lnTo>
                  <a:pt x="7888964" y="5295095"/>
                </a:lnTo>
                <a:lnTo>
                  <a:pt x="7911901" y="5301763"/>
                </a:lnTo>
                <a:lnTo>
                  <a:pt x="7999257" y="5280333"/>
                </a:lnTo>
                <a:lnTo>
                  <a:pt x="7975583" y="5274921"/>
                </a:lnTo>
                <a:close/>
                <a:moveTo>
                  <a:pt x="7888825" y="5271118"/>
                </a:moveTo>
                <a:lnTo>
                  <a:pt x="7843475" y="5281870"/>
                </a:lnTo>
                <a:lnTo>
                  <a:pt x="7849620" y="5283656"/>
                </a:lnTo>
                <a:close/>
                <a:moveTo>
                  <a:pt x="1302886" y="5270838"/>
                </a:moveTo>
                <a:lnTo>
                  <a:pt x="1261544" y="5296440"/>
                </a:lnTo>
                <a:lnTo>
                  <a:pt x="1163136" y="5354152"/>
                </a:lnTo>
                <a:lnTo>
                  <a:pt x="1180238" y="5353348"/>
                </a:lnTo>
                <a:lnTo>
                  <a:pt x="1305081" y="5350219"/>
                </a:lnTo>
                <a:close/>
                <a:moveTo>
                  <a:pt x="7347876" y="5264695"/>
                </a:moveTo>
                <a:lnTo>
                  <a:pt x="7334479" y="5275708"/>
                </a:lnTo>
                <a:lnTo>
                  <a:pt x="7348252" y="5264837"/>
                </a:lnTo>
                <a:close/>
                <a:moveTo>
                  <a:pt x="7504304" y="5261737"/>
                </a:moveTo>
                <a:lnTo>
                  <a:pt x="7467996" y="5286759"/>
                </a:lnTo>
                <a:lnTo>
                  <a:pt x="7476475" y="5289860"/>
                </a:lnTo>
                <a:lnTo>
                  <a:pt x="7514944" y="5265252"/>
                </a:lnTo>
                <a:close/>
                <a:moveTo>
                  <a:pt x="7691094" y="5260326"/>
                </a:moveTo>
                <a:lnTo>
                  <a:pt x="7644416" y="5285105"/>
                </a:lnTo>
                <a:lnTo>
                  <a:pt x="7659737" y="5290167"/>
                </a:lnTo>
                <a:lnTo>
                  <a:pt x="7705229" y="5268953"/>
                </a:lnTo>
                <a:lnTo>
                  <a:pt x="7711167" y="5266159"/>
                </a:lnTo>
                <a:close/>
                <a:moveTo>
                  <a:pt x="7473616" y="5251601"/>
                </a:moveTo>
                <a:lnTo>
                  <a:pt x="7439096" y="5276189"/>
                </a:lnTo>
                <a:lnTo>
                  <a:pt x="7445206" y="5278424"/>
                </a:lnTo>
                <a:lnTo>
                  <a:pt x="7480747" y="5253956"/>
                </a:lnTo>
                <a:close/>
                <a:moveTo>
                  <a:pt x="8187348" y="5250968"/>
                </a:moveTo>
                <a:lnTo>
                  <a:pt x="8090645" y="5278754"/>
                </a:lnTo>
                <a:lnTo>
                  <a:pt x="8159954" y="5294608"/>
                </a:lnTo>
                <a:lnTo>
                  <a:pt x="8252751" y="5262868"/>
                </a:lnTo>
                <a:close/>
                <a:moveTo>
                  <a:pt x="7403718" y="5250732"/>
                </a:moveTo>
                <a:lnTo>
                  <a:pt x="7396786" y="5251560"/>
                </a:lnTo>
                <a:lnTo>
                  <a:pt x="7388859" y="5257814"/>
                </a:lnTo>
                <a:lnTo>
                  <a:pt x="7392519" y="5259153"/>
                </a:lnTo>
                <a:close/>
                <a:moveTo>
                  <a:pt x="8690285" y="5248267"/>
                </a:moveTo>
                <a:lnTo>
                  <a:pt x="8626789" y="5264794"/>
                </a:lnTo>
                <a:lnTo>
                  <a:pt x="8528986" y="5288647"/>
                </a:lnTo>
                <a:lnTo>
                  <a:pt x="8638464" y="5306072"/>
                </a:lnTo>
                <a:lnTo>
                  <a:pt x="8744516" y="5279983"/>
                </a:lnTo>
                <a:lnTo>
                  <a:pt x="8813535" y="5261141"/>
                </a:lnTo>
                <a:lnTo>
                  <a:pt x="8786031" y="5258762"/>
                </a:lnTo>
                <a:close/>
                <a:moveTo>
                  <a:pt x="7644812" y="5246875"/>
                </a:moveTo>
                <a:lnTo>
                  <a:pt x="7602991" y="5271420"/>
                </a:lnTo>
                <a:lnTo>
                  <a:pt x="7614692" y="5275285"/>
                </a:lnTo>
                <a:lnTo>
                  <a:pt x="7659955" y="5251276"/>
                </a:lnTo>
                <a:close/>
                <a:moveTo>
                  <a:pt x="7444616" y="5245845"/>
                </a:moveTo>
                <a:lnTo>
                  <a:pt x="7444471" y="5245863"/>
                </a:lnTo>
                <a:lnTo>
                  <a:pt x="7442380" y="5247436"/>
                </a:lnTo>
                <a:close/>
                <a:moveTo>
                  <a:pt x="7820192" y="5236606"/>
                </a:moveTo>
                <a:lnTo>
                  <a:pt x="7769436" y="5260344"/>
                </a:lnTo>
                <a:lnTo>
                  <a:pt x="7793346" y="5267296"/>
                </a:lnTo>
                <a:lnTo>
                  <a:pt x="7850489" y="5244076"/>
                </a:lnTo>
                <a:close/>
                <a:moveTo>
                  <a:pt x="7603568" y="5234888"/>
                </a:moveTo>
                <a:lnTo>
                  <a:pt x="7565647" y="5259083"/>
                </a:lnTo>
                <a:lnTo>
                  <a:pt x="7575948" y="5262486"/>
                </a:lnTo>
                <a:lnTo>
                  <a:pt x="7616531" y="5238656"/>
                </a:lnTo>
                <a:close/>
                <a:moveTo>
                  <a:pt x="6997570" y="5232394"/>
                </a:moveTo>
                <a:lnTo>
                  <a:pt x="7004632" y="5237849"/>
                </a:lnTo>
                <a:lnTo>
                  <a:pt x="7050665" y="5265407"/>
                </a:lnTo>
                <a:lnTo>
                  <a:pt x="7069861" y="5263634"/>
                </a:lnTo>
                <a:close/>
                <a:moveTo>
                  <a:pt x="8078330" y="5231133"/>
                </a:moveTo>
                <a:lnTo>
                  <a:pt x="7999486" y="5257902"/>
                </a:lnTo>
                <a:lnTo>
                  <a:pt x="8046685" y="5268698"/>
                </a:lnTo>
                <a:lnTo>
                  <a:pt x="8069223" y="5263169"/>
                </a:lnTo>
                <a:lnTo>
                  <a:pt x="8140932" y="5242523"/>
                </a:lnTo>
                <a:close/>
                <a:moveTo>
                  <a:pt x="7568399" y="5231057"/>
                </a:moveTo>
                <a:lnTo>
                  <a:pt x="7545791" y="5233758"/>
                </a:lnTo>
                <a:lnTo>
                  <a:pt x="7527000" y="5246315"/>
                </a:lnTo>
                <a:lnTo>
                  <a:pt x="7538571" y="5250138"/>
                </a:lnTo>
                <a:close/>
                <a:moveTo>
                  <a:pt x="8512872" y="5228820"/>
                </a:moveTo>
                <a:lnTo>
                  <a:pt x="8492244" y="5234232"/>
                </a:lnTo>
                <a:lnTo>
                  <a:pt x="8382084" y="5264005"/>
                </a:lnTo>
                <a:lnTo>
                  <a:pt x="8441608" y="5274739"/>
                </a:lnTo>
                <a:lnTo>
                  <a:pt x="8479578" y="5280783"/>
                </a:lnTo>
                <a:lnTo>
                  <a:pt x="8623172" y="5245444"/>
                </a:lnTo>
                <a:lnTo>
                  <a:pt x="8635465" y="5242258"/>
                </a:lnTo>
                <a:close/>
                <a:moveTo>
                  <a:pt x="7246878" y="5226481"/>
                </a:moveTo>
                <a:lnTo>
                  <a:pt x="7223589" y="5248759"/>
                </a:lnTo>
                <a:lnTo>
                  <a:pt x="7224951" y="5249309"/>
                </a:lnTo>
                <a:lnTo>
                  <a:pt x="7239046" y="5248007"/>
                </a:lnTo>
                <a:lnTo>
                  <a:pt x="7258084" y="5230720"/>
                </a:lnTo>
                <a:close/>
                <a:moveTo>
                  <a:pt x="7395279" y="5225725"/>
                </a:moveTo>
                <a:lnTo>
                  <a:pt x="7388350" y="5231421"/>
                </a:lnTo>
                <a:lnTo>
                  <a:pt x="7390984" y="5231107"/>
                </a:lnTo>
                <a:lnTo>
                  <a:pt x="7397057" y="5226313"/>
                </a:lnTo>
                <a:close/>
                <a:moveTo>
                  <a:pt x="7762548" y="5222392"/>
                </a:moveTo>
                <a:lnTo>
                  <a:pt x="7718793" y="5245621"/>
                </a:lnTo>
                <a:lnTo>
                  <a:pt x="7741061" y="5252095"/>
                </a:lnTo>
                <a:lnTo>
                  <a:pt x="7789872" y="5229130"/>
                </a:lnTo>
                <a:close/>
                <a:moveTo>
                  <a:pt x="7645922" y="5221398"/>
                </a:moveTo>
                <a:lnTo>
                  <a:pt x="7638925" y="5222401"/>
                </a:lnTo>
                <a:lnTo>
                  <a:pt x="7642462" y="5223429"/>
                </a:lnTo>
                <a:close/>
                <a:moveTo>
                  <a:pt x="8427132" y="5219422"/>
                </a:moveTo>
                <a:lnTo>
                  <a:pt x="8353452" y="5248478"/>
                </a:lnTo>
                <a:lnTo>
                  <a:pt x="8451198" y="5222060"/>
                </a:lnTo>
                <a:close/>
                <a:moveTo>
                  <a:pt x="7983281" y="5213839"/>
                </a:moveTo>
                <a:lnTo>
                  <a:pt x="7921437" y="5239013"/>
                </a:lnTo>
                <a:lnTo>
                  <a:pt x="7926574" y="5240280"/>
                </a:lnTo>
                <a:lnTo>
                  <a:pt x="8014305" y="5219484"/>
                </a:lnTo>
                <a:close/>
                <a:moveTo>
                  <a:pt x="7527937" y="5212909"/>
                </a:moveTo>
                <a:lnTo>
                  <a:pt x="7524835" y="5215118"/>
                </a:lnTo>
                <a:lnTo>
                  <a:pt x="7532422" y="5214212"/>
                </a:lnTo>
                <a:close/>
                <a:moveTo>
                  <a:pt x="7717124" y="5211192"/>
                </a:moveTo>
                <a:lnTo>
                  <a:pt x="7701890" y="5213376"/>
                </a:lnTo>
                <a:lnTo>
                  <a:pt x="7670749" y="5231653"/>
                </a:lnTo>
                <a:lnTo>
                  <a:pt x="7687673" y="5236573"/>
                </a:lnTo>
                <a:lnTo>
                  <a:pt x="7729685" y="5214289"/>
                </a:lnTo>
                <a:close/>
                <a:moveTo>
                  <a:pt x="8333036" y="5209108"/>
                </a:moveTo>
                <a:lnTo>
                  <a:pt x="8234564" y="5237402"/>
                </a:lnTo>
                <a:lnTo>
                  <a:pt x="8294470" y="5248205"/>
                </a:lnTo>
                <a:lnTo>
                  <a:pt x="8380490" y="5214309"/>
                </a:lnTo>
                <a:close/>
                <a:moveTo>
                  <a:pt x="7499314" y="5204590"/>
                </a:moveTo>
                <a:lnTo>
                  <a:pt x="7477869" y="5220729"/>
                </a:lnTo>
                <a:lnTo>
                  <a:pt x="7480329" y="5220435"/>
                </a:lnTo>
                <a:lnTo>
                  <a:pt x="7501645" y="5205268"/>
                </a:lnTo>
                <a:close/>
                <a:moveTo>
                  <a:pt x="7900915" y="5198852"/>
                </a:moveTo>
                <a:lnTo>
                  <a:pt x="7851788" y="5221829"/>
                </a:lnTo>
                <a:lnTo>
                  <a:pt x="7885047" y="5230035"/>
                </a:lnTo>
                <a:lnTo>
                  <a:pt x="7888961" y="5228444"/>
                </a:lnTo>
                <a:lnTo>
                  <a:pt x="7943153" y="5206537"/>
                </a:lnTo>
                <a:close/>
                <a:moveTo>
                  <a:pt x="7467891" y="5195458"/>
                </a:moveTo>
                <a:lnTo>
                  <a:pt x="7439903" y="5217541"/>
                </a:lnTo>
                <a:lnTo>
                  <a:pt x="7445427" y="5219366"/>
                </a:lnTo>
                <a:lnTo>
                  <a:pt x="7474618" y="5197413"/>
                </a:lnTo>
                <a:close/>
                <a:moveTo>
                  <a:pt x="8212435" y="5194393"/>
                </a:moveTo>
                <a:lnTo>
                  <a:pt x="8126601" y="5214744"/>
                </a:lnTo>
                <a:lnTo>
                  <a:pt x="8120468" y="5216826"/>
                </a:lnTo>
                <a:lnTo>
                  <a:pt x="8187929" y="5228992"/>
                </a:lnTo>
                <a:lnTo>
                  <a:pt x="8278073" y="5203038"/>
                </a:lnTo>
                <a:close/>
                <a:moveTo>
                  <a:pt x="7859343" y="5190808"/>
                </a:moveTo>
                <a:lnTo>
                  <a:pt x="7808248" y="5198131"/>
                </a:lnTo>
                <a:lnTo>
                  <a:pt x="7791588" y="5206976"/>
                </a:lnTo>
                <a:lnTo>
                  <a:pt x="7821351" y="5214319"/>
                </a:lnTo>
                <a:lnTo>
                  <a:pt x="7867727" y="5192500"/>
                </a:lnTo>
                <a:close/>
                <a:moveTo>
                  <a:pt x="7146625" y="5188549"/>
                </a:moveTo>
                <a:lnTo>
                  <a:pt x="7168563" y="5209716"/>
                </a:lnTo>
                <a:lnTo>
                  <a:pt x="7199721" y="5232959"/>
                </a:lnTo>
                <a:lnTo>
                  <a:pt x="7217864" y="5215503"/>
                </a:lnTo>
                <a:close/>
                <a:moveTo>
                  <a:pt x="7286656" y="5188430"/>
                </a:moveTo>
                <a:lnTo>
                  <a:pt x="7263599" y="5210485"/>
                </a:lnTo>
                <a:lnTo>
                  <a:pt x="7275437" y="5214963"/>
                </a:lnTo>
                <a:lnTo>
                  <a:pt x="7299716" y="5192918"/>
                </a:lnTo>
                <a:close/>
                <a:moveTo>
                  <a:pt x="7441445" y="5187772"/>
                </a:moveTo>
                <a:lnTo>
                  <a:pt x="7415173" y="5209370"/>
                </a:lnTo>
                <a:lnTo>
                  <a:pt x="7417533" y="5210150"/>
                </a:lnTo>
                <a:lnTo>
                  <a:pt x="7444689" y="5188715"/>
                </a:lnTo>
                <a:close/>
                <a:moveTo>
                  <a:pt x="7616636" y="5186414"/>
                </a:moveTo>
                <a:lnTo>
                  <a:pt x="7585869" y="5206975"/>
                </a:lnTo>
                <a:lnTo>
                  <a:pt x="7587949" y="5207580"/>
                </a:lnTo>
                <a:lnTo>
                  <a:pt x="7609037" y="5205061"/>
                </a:lnTo>
                <a:lnTo>
                  <a:pt x="7613722" y="5202064"/>
                </a:lnTo>
                <a:lnTo>
                  <a:pt x="7632789" y="5190397"/>
                </a:lnTo>
                <a:close/>
                <a:moveTo>
                  <a:pt x="7416128" y="5180415"/>
                </a:moveTo>
                <a:lnTo>
                  <a:pt x="7391484" y="5201469"/>
                </a:lnTo>
                <a:lnTo>
                  <a:pt x="7391807" y="5201580"/>
                </a:lnTo>
                <a:lnTo>
                  <a:pt x="7417193" y="5180724"/>
                </a:lnTo>
                <a:close/>
                <a:moveTo>
                  <a:pt x="8951628" y="5180244"/>
                </a:moveTo>
                <a:lnTo>
                  <a:pt x="8749839" y="5232766"/>
                </a:lnTo>
                <a:lnTo>
                  <a:pt x="8788998" y="5237061"/>
                </a:lnTo>
                <a:lnTo>
                  <a:pt x="8874600" y="5244470"/>
                </a:lnTo>
                <a:lnTo>
                  <a:pt x="9100693" y="5182747"/>
                </a:lnTo>
                <a:close/>
                <a:moveTo>
                  <a:pt x="7578378" y="5176981"/>
                </a:moveTo>
                <a:lnTo>
                  <a:pt x="7550645" y="5196735"/>
                </a:lnTo>
                <a:lnTo>
                  <a:pt x="7561030" y="5199754"/>
                </a:lnTo>
                <a:lnTo>
                  <a:pt x="7590588" y="5179992"/>
                </a:lnTo>
                <a:close/>
                <a:moveTo>
                  <a:pt x="8075394" y="5176345"/>
                </a:moveTo>
                <a:lnTo>
                  <a:pt x="8020314" y="5198765"/>
                </a:lnTo>
                <a:lnTo>
                  <a:pt x="8066542" y="5207101"/>
                </a:lnTo>
                <a:lnTo>
                  <a:pt x="8104441" y="5198117"/>
                </a:lnTo>
                <a:lnTo>
                  <a:pt x="8142521" y="5185186"/>
                </a:lnTo>
                <a:close/>
                <a:moveTo>
                  <a:pt x="6356299" y="5176272"/>
                </a:moveTo>
                <a:lnTo>
                  <a:pt x="6523312" y="5272002"/>
                </a:lnTo>
                <a:lnTo>
                  <a:pt x="6583598" y="5305576"/>
                </a:lnTo>
                <a:lnTo>
                  <a:pt x="6594309" y="5304870"/>
                </a:lnTo>
                <a:lnTo>
                  <a:pt x="6545421" y="5278167"/>
                </a:lnTo>
                <a:lnTo>
                  <a:pt x="6364415" y="5176290"/>
                </a:lnTo>
                <a:lnTo>
                  <a:pt x="6357952" y="5176309"/>
                </a:lnTo>
                <a:close/>
                <a:moveTo>
                  <a:pt x="6425881" y="5176114"/>
                </a:moveTo>
                <a:lnTo>
                  <a:pt x="6408586" y="5176164"/>
                </a:lnTo>
                <a:lnTo>
                  <a:pt x="6552853" y="5257350"/>
                </a:lnTo>
                <a:lnTo>
                  <a:pt x="6634947" y="5302191"/>
                </a:lnTo>
                <a:lnTo>
                  <a:pt x="6654919" y="5300875"/>
                </a:lnTo>
                <a:lnTo>
                  <a:pt x="6582673" y="5262356"/>
                </a:lnTo>
                <a:close/>
                <a:moveTo>
                  <a:pt x="6496831" y="5175911"/>
                </a:moveTo>
                <a:lnTo>
                  <a:pt x="6469307" y="5175990"/>
                </a:lnTo>
                <a:lnTo>
                  <a:pt x="6589821" y="5242274"/>
                </a:lnTo>
                <a:lnTo>
                  <a:pt x="6694800" y="5298246"/>
                </a:lnTo>
                <a:lnTo>
                  <a:pt x="6696036" y="5298164"/>
                </a:lnTo>
                <a:lnTo>
                  <a:pt x="6723386" y="5295638"/>
                </a:lnTo>
                <a:lnTo>
                  <a:pt x="6636097" y="5250429"/>
                </a:lnTo>
                <a:close/>
                <a:moveTo>
                  <a:pt x="6575058" y="5175687"/>
                </a:moveTo>
                <a:lnTo>
                  <a:pt x="6541227" y="5175784"/>
                </a:lnTo>
                <a:lnTo>
                  <a:pt x="6642511" y="5229993"/>
                </a:lnTo>
                <a:lnTo>
                  <a:pt x="6762287" y="5292045"/>
                </a:lnTo>
                <a:lnTo>
                  <a:pt x="6764516" y="5291839"/>
                </a:lnTo>
                <a:lnTo>
                  <a:pt x="6695057" y="5252315"/>
                </a:lnTo>
                <a:lnTo>
                  <a:pt x="6621096" y="5199534"/>
                </a:lnTo>
                <a:close/>
                <a:moveTo>
                  <a:pt x="6661734" y="5175439"/>
                </a:moveTo>
                <a:lnTo>
                  <a:pt x="6624088" y="5175547"/>
                </a:lnTo>
                <a:lnTo>
                  <a:pt x="6629369" y="5179320"/>
                </a:lnTo>
                <a:lnTo>
                  <a:pt x="6671092" y="5200940"/>
                </a:lnTo>
                <a:lnTo>
                  <a:pt x="6838954" y="5284963"/>
                </a:lnTo>
                <a:lnTo>
                  <a:pt x="6880265" y="5281147"/>
                </a:lnTo>
                <a:lnTo>
                  <a:pt x="6699320" y="5194182"/>
                </a:lnTo>
                <a:close/>
                <a:moveTo>
                  <a:pt x="6310606" y="5175249"/>
                </a:moveTo>
                <a:lnTo>
                  <a:pt x="6501478" y="5286308"/>
                </a:lnTo>
                <a:lnTo>
                  <a:pt x="6540555" y="5308414"/>
                </a:lnTo>
                <a:lnTo>
                  <a:pt x="6544658" y="5308143"/>
                </a:lnTo>
                <a:lnTo>
                  <a:pt x="6516516" y="5292466"/>
                </a:lnTo>
                <a:lnTo>
                  <a:pt x="6312185" y="5175285"/>
                </a:lnTo>
                <a:close/>
                <a:moveTo>
                  <a:pt x="6758341" y="5175162"/>
                </a:moveTo>
                <a:lnTo>
                  <a:pt x="6706897" y="5175310"/>
                </a:lnTo>
                <a:lnTo>
                  <a:pt x="6919587" y="5277515"/>
                </a:lnTo>
                <a:lnTo>
                  <a:pt x="6971438" y="5272726"/>
                </a:lnTo>
                <a:close/>
                <a:moveTo>
                  <a:pt x="6864436" y="5174859"/>
                </a:moveTo>
                <a:lnTo>
                  <a:pt x="6805968" y="5175026"/>
                </a:lnTo>
                <a:lnTo>
                  <a:pt x="7011343" y="5269040"/>
                </a:lnTo>
                <a:lnTo>
                  <a:pt x="7013288" y="5268860"/>
                </a:lnTo>
                <a:lnTo>
                  <a:pt x="6990459" y="5255277"/>
                </a:lnTo>
                <a:lnTo>
                  <a:pt x="6913257" y="5195957"/>
                </a:lnTo>
                <a:close/>
                <a:moveTo>
                  <a:pt x="8722890" y="5173719"/>
                </a:moveTo>
                <a:lnTo>
                  <a:pt x="8572123" y="5213275"/>
                </a:lnTo>
                <a:lnTo>
                  <a:pt x="8695200" y="5226773"/>
                </a:lnTo>
                <a:lnTo>
                  <a:pt x="8879381" y="5179030"/>
                </a:lnTo>
                <a:lnTo>
                  <a:pt x="8826001" y="5178134"/>
                </a:lnTo>
                <a:close/>
                <a:moveTo>
                  <a:pt x="7772128" y="5173209"/>
                </a:moveTo>
                <a:lnTo>
                  <a:pt x="7751059" y="5185115"/>
                </a:lnTo>
                <a:lnTo>
                  <a:pt x="7797128" y="5178515"/>
                </a:lnTo>
                <a:lnTo>
                  <a:pt x="7797485" y="5178326"/>
                </a:lnTo>
                <a:close/>
                <a:moveTo>
                  <a:pt x="6980428" y="5172107"/>
                </a:moveTo>
                <a:lnTo>
                  <a:pt x="6921951" y="5173973"/>
                </a:lnTo>
                <a:lnTo>
                  <a:pt x="6926355" y="5177375"/>
                </a:lnTo>
                <a:lnTo>
                  <a:pt x="7115964" y="5259376"/>
                </a:lnTo>
                <a:lnTo>
                  <a:pt x="7178244" y="5253623"/>
                </a:lnTo>
                <a:lnTo>
                  <a:pt x="7179451" y="5252462"/>
                </a:lnTo>
                <a:close/>
                <a:moveTo>
                  <a:pt x="7546459" y="5169111"/>
                </a:moveTo>
                <a:lnTo>
                  <a:pt x="7521148" y="5188159"/>
                </a:lnTo>
                <a:lnTo>
                  <a:pt x="7524373" y="5189096"/>
                </a:lnTo>
                <a:lnTo>
                  <a:pt x="7550917" y="5170210"/>
                </a:lnTo>
                <a:close/>
                <a:moveTo>
                  <a:pt x="7093620" y="5168495"/>
                </a:moveTo>
                <a:lnTo>
                  <a:pt x="7029821" y="5170531"/>
                </a:lnTo>
                <a:lnTo>
                  <a:pt x="7144344" y="5216766"/>
                </a:lnTo>
                <a:lnTo>
                  <a:pt x="7094530" y="5168839"/>
                </a:lnTo>
                <a:close/>
                <a:moveTo>
                  <a:pt x="8015391" y="5168442"/>
                </a:moveTo>
                <a:lnTo>
                  <a:pt x="7944085" y="5178662"/>
                </a:lnTo>
                <a:lnTo>
                  <a:pt x="7934277" y="5183249"/>
                </a:lnTo>
                <a:lnTo>
                  <a:pt x="7980253" y="5191540"/>
                </a:lnTo>
                <a:lnTo>
                  <a:pt x="8031985" y="5170627"/>
                </a:lnTo>
                <a:close/>
                <a:moveTo>
                  <a:pt x="8560638" y="5166773"/>
                </a:moveTo>
                <a:lnTo>
                  <a:pt x="8470877" y="5202171"/>
                </a:lnTo>
                <a:lnTo>
                  <a:pt x="8509743" y="5206433"/>
                </a:lnTo>
                <a:lnTo>
                  <a:pt x="8647086" y="5170474"/>
                </a:lnTo>
                <a:close/>
                <a:moveTo>
                  <a:pt x="7217177" y="5164552"/>
                </a:moveTo>
                <a:lnTo>
                  <a:pt x="7147997" y="5166759"/>
                </a:lnTo>
                <a:lnTo>
                  <a:pt x="7234513" y="5199484"/>
                </a:lnTo>
                <a:lnTo>
                  <a:pt x="7256702" y="5178135"/>
                </a:lnTo>
                <a:close/>
                <a:moveTo>
                  <a:pt x="8488871" y="5163701"/>
                </a:moveTo>
                <a:lnTo>
                  <a:pt x="8388419" y="5193128"/>
                </a:lnTo>
                <a:lnTo>
                  <a:pt x="8424268" y="5197059"/>
                </a:lnTo>
                <a:lnTo>
                  <a:pt x="8506960" y="5164475"/>
                </a:lnTo>
                <a:close/>
                <a:moveTo>
                  <a:pt x="7720446" y="5162781"/>
                </a:moveTo>
                <a:lnTo>
                  <a:pt x="7689414" y="5181767"/>
                </a:lnTo>
                <a:lnTo>
                  <a:pt x="7706314" y="5185936"/>
                </a:lnTo>
                <a:lnTo>
                  <a:pt x="7713842" y="5181516"/>
                </a:lnTo>
                <a:lnTo>
                  <a:pt x="7739989" y="5166724"/>
                </a:lnTo>
                <a:close/>
                <a:moveTo>
                  <a:pt x="5743121" y="5162556"/>
                </a:moveTo>
                <a:lnTo>
                  <a:pt x="5749152" y="5169491"/>
                </a:lnTo>
                <a:cubicBezTo>
                  <a:pt x="5797494" y="5218544"/>
                  <a:pt x="5848518" y="5263754"/>
                  <a:pt x="5902648" y="5304432"/>
                </a:cubicBezTo>
                <a:lnTo>
                  <a:pt x="5954083" y="5339837"/>
                </a:lnTo>
                <a:lnTo>
                  <a:pt x="6262026" y="5326775"/>
                </a:lnTo>
                <a:lnTo>
                  <a:pt x="6407450" y="5317188"/>
                </a:lnTo>
                <a:lnTo>
                  <a:pt x="6378534" y="5304336"/>
                </a:lnTo>
                <a:cubicBezTo>
                  <a:pt x="6340754" y="5284814"/>
                  <a:pt x="6304192" y="5263038"/>
                  <a:pt x="6268961" y="5238864"/>
                </a:cubicBezTo>
                <a:lnTo>
                  <a:pt x="6184444" y="5172427"/>
                </a:lnTo>
                <a:close/>
                <a:moveTo>
                  <a:pt x="7335100" y="5160788"/>
                </a:moveTo>
                <a:lnTo>
                  <a:pt x="7314877" y="5161434"/>
                </a:lnTo>
                <a:lnTo>
                  <a:pt x="7304337" y="5171516"/>
                </a:lnTo>
                <a:lnTo>
                  <a:pt x="7318082" y="5176241"/>
                </a:lnTo>
                <a:close/>
                <a:moveTo>
                  <a:pt x="7512041" y="5160624"/>
                </a:moveTo>
                <a:lnTo>
                  <a:pt x="7488991" y="5178810"/>
                </a:lnTo>
                <a:lnTo>
                  <a:pt x="7496466" y="5180983"/>
                </a:lnTo>
                <a:lnTo>
                  <a:pt x="7520699" y="5162759"/>
                </a:lnTo>
                <a:close/>
                <a:moveTo>
                  <a:pt x="8347463" y="5157647"/>
                </a:moveTo>
                <a:lnTo>
                  <a:pt x="8269170" y="5179735"/>
                </a:lnTo>
                <a:lnTo>
                  <a:pt x="8283373" y="5181607"/>
                </a:lnTo>
                <a:lnTo>
                  <a:pt x="8333437" y="5187097"/>
                </a:lnTo>
                <a:lnTo>
                  <a:pt x="8370720" y="5176363"/>
                </a:lnTo>
                <a:lnTo>
                  <a:pt x="8423426" y="5160899"/>
                </a:lnTo>
                <a:close/>
                <a:moveTo>
                  <a:pt x="7445758" y="5157257"/>
                </a:moveTo>
                <a:lnTo>
                  <a:pt x="7443137" y="5157340"/>
                </a:lnTo>
                <a:lnTo>
                  <a:pt x="7436030" y="5163412"/>
                </a:lnTo>
                <a:lnTo>
                  <a:pt x="7437681" y="5163893"/>
                </a:lnTo>
                <a:close/>
                <a:moveTo>
                  <a:pt x="7486177" y="5155967"/>
                </a:moveTo>
                <a:lnTo>
                  <a:pt x="7479888" y="5156167"/>
                </a:lnTo>
                <a:lnTo>
                  <a:pt x="7461920" y="5170939"/>
                </a:lnTo>
                <a:lnTo>
                  <a:pt x="7465785" y="5172063"/>
                </a:lnTo>
                <a:close/>
                <a:moveTo>
                  <a:pt x="7574914" y="5153135"/>
                </a:moveTo>
                <a:lnTo>
                  <a:pt x="7573545" y="5153179"/>
                </a:lnTo>
                <a:lnTo>
                  <a:pt x="7574516" y="5153418"/>
                </a:lnTo>
                <a:close/>
                <a:moveTo>
                  <a:pt x="7895785" y="5152689"/>
                </a:moveTo>
                <a:lnTo>
                  <a:pt x="7864417" y="5168877"/>
                </a:lnTo>
                <a:lnTo>
                  <a:pt x="7938316" y="5158291"/>
                </a:lnTo>
                <a:close/>
                <a:moveTo>
                  <a:pt x="7667875" y="5152173"/>
                </a:moveTo>
                <a:lnTo>
                  <a:pt x="7641340" y="5169906"/>
                </a:lnTo>
                <a:lnTo>
                  <a:pt x="7659113" y="5174291"/>
                </a:lnTo>
                <a:lnTo>
                  <a:pt x="7688469" y="5156328"/>
                </a:lnTo>
                <a:close/>
                <a:moveTo>
                  <a:pt x="7634204" y="5150830"/>
                </a:moveTo>
                <a:lnTo>
                  <a:pt x="7620566" y="5151678"/>
                </a:lnTo>
                <a:lnTo>
                  <a:pt x="7613588" y="5151901"/>
                </a:lnTo>
                <a:lnTo>
                  <a:pt x="7601954" y="5160188"/>
                </a:lnTo>
                <a:lnTo>
                  <a:pt x="7615287" y="5163478"/>
                </a:lnTo>
                <a:close/>
                <a:moveTo>
                  <a:pt x="8152582" y="5144925"/>
                </a:moveTo>
                <a:lnTo>
                  <a:pt x="8116490" y="5159616"/>
                </a:lnTo>
                <a:lnTo>
                  <a:pt x="8189474" y="5169234"/>
                </a:lnTo>
                <a:lnTo>
                  <a:pt x="8242796" y="5151034"/>
                </a:lnTo>
                <a:close/>
                <a:moveTo>
                  <a:pt x="957158" y="5144092"/>
                </a:moveTo>
                <a:lnTo>
                  <a:pt x="639733" y="5301715"/>
                </a:lnTo>
                <a:lnTo>
                  <a:pt x="635065" y="5382925"/>
                </a:lnTo>
                <a:lnTo>
                  <a:pt x="779247" y="5372211"/>
                </a:lnTo>
                <a:lnTo>
                  <a:pt x="952051" y="5364082"/>
                </a:lnTo>
                <a:lnTo>
                  <a:pt x="951977" y="5354659"/>
                </a:lnTo>
                <a:close/>
                <a:moveTo>
                  <a:pt x="5237950" y="5143788"/>
                </a:moveTo>
                <a:lnTo>
                  <a:pt x="5280484" y="5197577"/>
                </a:lnTo>
                <a:cubicBezTo>
                  <a:pt x="5313351" y="5236361"/>
                  <a:pt x="5347089" y="5273363"/>
                  <a:pt x="5381766" y="5308360"/>
                </a:cubicBezTo>
                <a:lnTo>
                  <a:pt x="5435009" y="5357542"/>
                </a:lnTo>
                <a:lnTo>
                  <a:pt x="5627735" y="5353680"/>
                </a:lnTo>
                <a:lnTo>
                  <a:pt x="5914757" y="5341505"/>
                </a:lnTo>
                <a:lnTo>
                  <a:pt x="5890068" y="5324508"/>
                </a:lnTo>
                <a:cubicBezTo>
                  <a:pt x="5835204" y="5283291"/>
                  <a:pt x="5783523" y="5237544"/>
                  <a:pt x="5734595" y="5187960"/>
                </a:cubicBezTo>
                <a:lnTo>
                  <a:pt x="5711861" y="5161856"/>
                </a:lnTo>
                <a:lnTo>
                  <a:pt x="5559275" y="5158443"/>
                </a:lnTo>
                <a:close/>
                <a:moveTo>
                  <a:pt x="7824950" y="5143360"/>
                </a:moveTo>
                <a:lnTo>
                  <a:pt x="7800292" y="5157294"/>
                </a:lnTo>
                <a:lnTo>
                  <a:pt x="7827245" y="5162706"/>
                </a:lnTo>
                <a:lnTo>
                  <a:pt x="7856687" y="5147540"/>
                </a:lnTo>
                <a:close/>
                <a:moveTo>
                  <a:pt x="7784624" y="5141473"/>
                </a:moveTo>
                <a:lnTo>
                  <a:pt x="7751953" y="5143505"/>
                </a:lnTo>
                <a:lnTo>
                  <a:pt x="7746929" y="5146579"/>
                </a:lnTo>
                <a:lnTo>
                  <a:pt x="7768089" y="5150827"/>
                </a:lnTo>
                <a:close/>
                <a:moveTo>
                  <a:pt x="8567037" y="5140803"/>
                </a:moveTo>
                <a:lnTo>
                  <a:pt x="8551666" y="5145305"/>
                </a:lnTo>
                <a:lnTo>
                  <a:pt x="8555223" y="5145458"/>
                </a:lnTo>
                <a:close/>
                <a:moveTo>
                  <a:pt x="8033466" y="5136859"/>
                </a:moveTo>
                <a:lnTo>
                  <a:pt x="8013752" y="5146079"/>
                </a:lnTo>
                <a:lnTo>
                  <a:pt x="8018710" y="5146732"/>
                </a:lnTo>
                <a:lnTo>
                  <a:pt x="8063809" y="5138914"/>
                </a:lnTo>
                <a:close/>
                <a:moveTo>
                  <a:pt x="7949838" y="5131196"/>
                </a:moveTo>
                <a:lnTo>
                  <a:pt x="7935733" y="5132074"/>
                </a:lnTo>
                <a:lnTo>
                  <a:pt x="7929983" y="5135041"/>
                </a:lnTo>
                <a:lnTo>
                  <a:pt x="7976754" y="5141204"/>
                </a:lnTo>
                <a:lnTo>
                  <a:pt x="7991962" y="5134049"/>
                </a:lnTo>
                <a:close/>
                <a:moveTo>
                  <a:pt x="7552307" y="5128853"/>
                </a:moveTo>
                <a:lnTo>
                  <a:pt x="7547882" y="5132345"/>
                </a:lnTo>
                <a:lnTo>
                  <a:pt x="7561728" y="5131904"/>
                </a:lnTo>
                <a:lnTo>
                  <a:pt x="7562933" y="5130998"/>
                </a:lnTo>
                <a:close/>
                <a:moveTo>
                  <a:pt x="6869393" y="5127277"/>
                </a:moveTo>
                <a:lnTo>
                  <a:pt x="6896262" y="5153081"/>
                </a:lnTo>
                <a:lnTo>
                  <a:pt x="6930598" y="5151988"/>
                </a:lnTo>
                <a:close/>
                <a:moveTo>
                  <a:pt x="6562365" y="5125887"/>
                </a:moveTo>
                <a:lnTo>
                  <a:pt x="6594392" y="5153972"/>
                </a:lnTo>
                <a:lnTo>
                  <a:pt x="6618549" y="5153904"/>
                </a:lnTo>
                <a:close/>
                <a:moveTo>
                  <a:pt x="7521323" y="5122601"/>
                </a:moveTo>
                <a:lnTo>
                  <a:pt x="7508625" y="5132543"/>
                </a:lnTo>
                <a:lnTo>
                  <a:pt x="7507295" y="5133637"/>
                </a:lnTo>
                <a:lnTo>
                  <a:pt x="7514768" y="5133399"/>
                </a:lnTo>
                <a:lnTo>
                  <a:pt x="7526997" y="5123746"/>
                </a:lnTo>
                <a:close/>
                <a:moveTo>
                  <a:pt x="7357047" y="5121095"/>
                </a:moveTo>
                <a:lnTo>
                  <a:pt x="7342423" y="5135083"/>
                </a:lnTo>
                <a:lnTo>
                  <a:pt x="7353703" y="5138524"/>
                </a:lnTo>
                <a:lnTo>
                  <a:pt x="7359834" y="5138329"/>
                </a:lnTo>
                <a:lnTo>
                  <a:pt x="7373937" y="5125524"/>
                </a:lnTo>
                <a:close/>
                <a:moveTo>
                  <a:pt x="7659256" y="5119373"/>
                </a:moveTo>
                <a:lnTo>
                  <a:pt x="7648740" y="5126863"/>
                </a:lnTo>
                <a:lnTo>
                  <a:pt x="7653750" y="5127869"/>
                </a:lnTo>
                <a:lnTo>
                  <a:pt x="7670061" y="5126856"/>
                </a:lnTo>
                <a:lnTo>
                  <a:pt x="7677196" y="5122086"/>
                </a:lnTo>
                <a:close/>
                <a:moveTo>
                  <a:pt x="4715143" y="5118898"/>
                </a:moveTo>
                <a:lnTo>
                  <a:pt x="4765497" y="5195351"/>
                </a:lnTo>
                <a:cubicBezTo>
                  <a:pt x="4800761" y="5242753"/>
                  <a:pt x="4837527" y="5289029"/>
                  <a:pt x="4875810" y="5333685"/>
                </a:cubicBezTo>
                <a:lnTo>
                  <a:pt x="4905659" y="5365836"/>
                </a:lnTo>
                <a:lnTo>
                  <a:pt x="5018675" y="5365883"/>
                </a:lnTo>
                <a:lnTo>
                  <a:pt x="5404928" y="5358144"/>
                </a:lnTo>
                <a:lnTo>
                  <a:pt x="5370164" y="5326163"/>
                </a:lnTo>
                <a:cubicBezTo>
                  <a:pt x="5335133" y="5290941"/>
                  <a:pt x="5301061" y="5253705"/>
                  <a:pt x="5267876" y="5214678"/>
                </a:cubicBezTo>
                <a:lnTo>
                  <a:pt x="5210664" y="5142543"/>
                </a:lnTo>
                <a:lnTo>
                  <a:pt x="4778519" y="5122833"/>
                </a:lnTo>
                <a:close/>
                <a:moveTo>
                  <a:pt x="8162416" y="5117902"/>
                </a:moveTo>
                <a:lnTo>
                  <a:pt x="8118170" y="5118473"/>
                </a:lnTo>
                <a:lnTo>
                  <a:pt x="8099242" y="5120161"/>
                </a:lnTo>
                <a:lnTo>
                  <a:pt x="8148563" y="5123502"/>
                </a:lnTo>
                <a:close/>
                <a:moveTo>
                  <a:pt x="7492032" y="5116691"/>
                </a:moveTo>
                <a:lnTo>
                  <a:pt x="7476537" y="5129245"/>
                </a:lnTo>
                <a:lnTo>
                  <a:pt x="7479089" y="5129874"/>
                </a:lnTo>
                <a:lnTo>
                  <a:pt x="7494524" y="5117194"/>
                </a:lnTo>
                <a:close/>
                <a:moveTo>
                  <a:pt x="8346847" y="5115519"/>
                </a:moveTo>
                <a:lnTo>
                  <a:pt x="8319412" y="5115874"/>
                </a:lnTo>
                <a:lnTo>
                  <a:pt x="8239823" y="5129682"/>
                </a:lnTo>
                <a:lnTo>
                  <a:pt x="8294502" y="5133386"/>
                </a:lnTo>
                <a:close/>
                <a:moveTo>
                  <a:pt x="6206463" y="5114655"/>
                </a:moveTo>
                <a:lnTo>
                  <a:pt x="6271937" y="5152750"/>
                </a:lnTo>
                <a:lnTo>
                  <a:pt x="6272930" y="5152773"/>
                </a:lnTo>
                <a:close/>
                <a:moveTo>
                  <a:pt x="8421650" y="5114553"/>
                </a:moveTo>
                <a:lnTo>
                  <a:pt x="8420445" y="5114569"/>
                </a:lnTo>
                <a:lnTo>
                  <a:pt x="8414964" y="5116440"/>
                </a:lnTo>
                <a:close/>
                <a:moveTo>
                  <a:pt x="7071059" y="5114335"/>
                </a:moveTo>
                <a:lnTo>
                  <a:pt x="7076448" y="5120844"/>
                </a:lnTo>
                <a:lnTo>
                  <a:pt x="7103041" y="5146501"/>
                </a:lnTo>
                <a:lnTo>
                  <a:pt x="7159433" y="5144706"/>
                </a:lnTo>
                <a:close/>
                <a:moveTo>
                  <a:pt x="7620570" y="5113522"/>
                </a:moveTo>
                <a:lnTo>
                  <a:pt x="7614823" y="5117663"/>
                </a:lnTo>
                <a:lnTo>
                  <a:pt x="7612317" y="5119549"/>
                </a:lnTo>
                <a:lnTo>
                  <a:pt x="7619960" y="5121084"/>
                </a:lnTo>
                <a:lnTo>
                  <a:pt x="7628832" y="5114772"/>
                </a:lnTo>
                <a:close/>
                <a:moveTo>
                  <a:pt x="7578752" y="5112809"/>
                </a:moveTo>
                <a:lnTo>
                  <a:pt x="7585356" y="5114135"/>
                </a:lnTo>
                <a:lnTo>
                  <a:pt x="7586961" y="5112928"/>
                </a:lnTo>
                <a:close/>
                <a:moveTo>
                  <a:pt x="8591752" y="5111512"/>
                </a:moveTo>
                <a:lnTo>
                  <a:pt x="8564579" y="5112707"/>
                </a:lnTo>
                <a:lnTo>
                  <a:pt x="8503979" y="5113490"/>
                </a:lnTo>
                <a:lnTo>
                  <a:pt x="8412353" y="5139340"/>
                </a:lnTo>
                <a:lnTo>
                  <a:pt x="8486137" y="5142499"/>
                </a:lnTo>
                <a:close/>
                <a:moveTo>
                  <a:pt x="7387200" y="5106303"/>
                </a:moveTo>
                <a:lnTo>
                  <a:pt x="7393332" y="5107912"/>
                </a:lnTo>
                <a:lnTo>
                  <a:pt x="7394742" y="5106632"/>
                </a:lnTo>
                <a:close/>
                <a:moveTo>
                  <a:pt x="7224895" y="5099233"/>
                </a:moveTo>
                <a:lnTo>
                  <a:pt x="7311311" y="5125593"/>
                </a:lnTo>
                <a:lnTo>
                  <a:pt x="7324780" y="5112633"/>
                </a:lnTo>
                <a:lnTo>
                  <a:pt x="7283394" y="5101781"/>
                </a:lnTo>
                <a:close/>
                <a:moveTo>
                  <a:pt x="8928953" y="5096675"/>
                </a:moveTo>
                <a:lnTo>
                  <a:pt x="8706540" y="5106461"/>
                </a:lnTo>
                <a:lnTo>
                  <a:pt x="8643525" y="5134087"/>
                </a:lnTo>
                <a:lnTo>
                  <a:pt x="8608865" y="5147755"/>
                </a:lnTo>
                <a:lnTo>
                  <a:pt x="8716290" y="5152355"/>
                </a:lnTo>
                <a:close/>
                <a:moveTo>
                  <a:pt x="7075034" y="5092704"/>
                </a:moveTo>
                <a:lnTo>
                  <a:pt x="7220665" y="5142758"/>
                </a:lnTo>
                <a:lnTo>
                  <a:pt x="7285828" y="5140684"/>
                </a:lnTo>
                <a:lnTo>
                  <a:pt x="7137409" y="5095421"/>
                </a:lnTo>
                <a:close/>
                <a:moveTo>
                  <a:pt x="313353" y="5086665"/>
                </a:moveTo>
                <a:lnTo>
                  <a:pt x="27083" y="5197390"/>
                </a:lnTo>
                <a:lnTo>
                  <a:pt x="3864" y="5442455"/>
                </a:lnTo>
                <a:lnTo>
                  <a:pt x="292754" y="5411459"/>
                </a:lnTo>
                <a:lnTo>
                  <a:pt x="303067" y="5182353"/>
                </a:lnTo>
                <a:close/>
                <a:moveTo>
                  <a:pt x="6936225" y="5086657"/>
                </a:moveTo>
                <a:lnTo>
                  <a:pt x="7057958" y="5132702"/>
                </a:lnTo>
                <a:lnTo>
                  <a:pt x="7031367" y="5100694"/>
                </a:lnTo>
                <a:lnTo>
                  <a:pt x="6998405" y="5089366"/>
                </a:lnTo>
                <a:close/>
                <a:moveTo>
                  <a:pt x="4140140" y="5083193"/>
                </a:moveTo>
                <a:lnTo>
                  <a:pt x="4169148" y="5146466"/>
                </a:lnTo>
                <a:cubicBezTo>
                  <a:pt x="4198709" y="5206223"/>
                  <a:pt x="4228990" y="5262803"/>
                  <a:pt x="4260049" y="5316332"/>
                </a:cubicBezTo>
                <a:lnTo>
                  <a:pt x="4291109" y="5365580"/>
                </a:lnTo>
                <a:lnTo>
                  <a:pt x="4875002" y="5365823"/>
                </a:lnTo>
                <a:lnTo>
                  <a:pt x="4860841" y="5350646"/>
                </a:lnTo>
                <a:cubicBezTo>
                  <a:pt x="4822095" y="5305655"/>
                  <a:pt x="4784892" y="5259029"/>
                  <a:pt x="4749221" y="5211265"/>
                </a:cubicBezTo>
                <a:lnTo>
                  <a:pt x="4687040" y="5117153"/>
                </a:lnTo>
                <a:close/>
                <a:moveTo>
                  <a:pt x="6821910" y="5081677"/>
                </a:moveTo>
                <a:lnTo>
                  <a:pt x="6830743" y="5090159"/>
                </a:lnTo>
                <a:lnTo>
                  <a:pt x="6979998" y="5150416"/>
                </a:lnTo>
                <a:lnTo>
                  <a:pt x="7040730" y="5148484"/>
                </a:lnTo>
                <a:lnTo>
                  <a:pt x="6869656" y="5083757"/>
                </a:lnTo>
                <a:close/>
                <a:moveTo>
                  <a:pt x="8548479" y="5078772"/>
                </a:moveTo>
                <a:lnTo>
                  <a:pt x="8525181" y="5081598"/>
                </a:lnTo>
                <a:lnTo>
                  <a:pt x="8491942" y="5091926"/>
                </a:lnTo>
                <a:lnTo>
                  <a:pt x="8502330" y="5091792"/>
                </a:lnTo>
                <a:close/>
                <a:moveTo>
                  <a:pt x="2020621" y="5078491"/>
                </a:moveTo>
                <a:lnTo>
                  <a:pt x="1893571" y="5171902"/>
                </a:lnTo>
                <a:lnTo>
                  <a:pt x="1690245" y="5314712"/>
                </a:lnTo>
                <a:lnTo>
                  <a:pt x="1690494" y="5319949"/>
                </a:lnTo>
                <a:lnTo>
                  <a:pt x="1692266" y="5342919"/>
                </a:lnTo>
                <a:lnTo>
                  <a:pt x="1988086" y="5342410"/>
                </a:lnTo>
                <a:lnTo>
                  <a:pt x="2040096" y="5301169"/>
                </a:lnTo>
                <a:lnTo>
                  <a:pt x="2030116" y="5204504"/>
                </a:lnTo>
                <a:close/>
                <a:moveTo>
                  <a:pt x="6694097" y="5075006"/>
                </a:moveTo>
                <a:lnTo>
                  <a:pt x="6793201" y="5119790"/>
                </a:lnTo>
                <a:lnTo>
                  <a:pt x="6857147" y="5147445"/>
                </a:lnTo>
                <a:lnTo>
                  <a:pt x="6811388" y="5103685"/>
                </a:lnTo>
                <a:lnTo>
                  <a:pt x="6752352" y="5078646"/>
                </a:lnTo>
                <a:lnTo>
                  <a:pt x="6737369" y="5077994"/>
                </a:lnTo>
                <a:close/>
                <a:moveTo>
                  <a:pt x="9286259" y="5074348"/>
                </a:moveTo>
                <a:lnTo>
                  <a:pt x="9079891" y="5090034"/>
                </a:lnTo>
                <a:lnTo>
                  <a:pt x="9034197" y="5092045"/>
                </a:lnTo>
                <a:lnTo>
                  <a:pt x="8791970" y="5155596"/>
                </a:lnTo>
                <a:lnTo>
                  <a:pt x="8828379" y="5157155"/>
                </a:lnTo>
                <a:lnTo>
                  <a:pt x="8955539" y="5159289"/>
                </a:lnTo>
                <a:lnTo>
                  <a:pt x="8956641" y="5159003"/>
                </a:lnTo>
                <a:close/>
                <a:moveTo>
                  <a:pt x="7242676" y="5068383"/>
                </a:moveTo>
                <a:lnTo>
                  <a:pt x="7294960" y="5082102"/>
                </a:lnTo>
                <a:lnTo>
                  <a:pt x="7325859" y="5083158"/>
                </a:lnTo>
                <a:lnTo>
                  <a:pt x="7275234" y="5072077"/>
                </a:lnTo>
                <a:close/>
                <a:moveTo>
                  <a:pt x="6577181" y="5066935"/>
                </a:moveTo>
                <a:lnTo>
                  <a:pt x="6757796" y="5152975"/>
                </a:lnTo>
                <a:lnTo>
                  <a:pt x="6758970" y="5153512"/>
                </a:lnTo>
                <a:lnTo>
                  <a:pt x="6814681" y="5153357"/>
                </a:lnTo>
                <a:lnTo>
                  <a:pt x="6786406" y="5141137"/>
                </a:lnTo>
                <a:lnTo>
                  <a:pt x="6630218" y="5070597"/>
                </a:lnTo>
                <a:close/>
                <a:moveTo>
                  <a:pt x="7027700" y="5061964"/>
                </a:moveTo>
                <a:lnTo>
                  <a:pt x="7035334" y="5071185"/>
                </a:lnTo>
                <a:lnTo>
                  <a:pt x="7063132" y="5072770"/>
                </a:lnTo>
                <a:close/>
                <a:moveTo>
                  <a:pt x="6489181" y="5060860"/>
                </a:moveTo>
                <a:lnTo>
                  <a:pt x="6493714" y="5065688"/>
                </a:lnTo>
                <a:lnTo>
                  <a:pt x="6502570" y="5073454"/>
                </a:lnTo>
                <a:lnTo>
                  <a:pt x="6663654" y="5153778"/>
                </a:lnTo>
                <a:lnTo>
                  <a:pt x="6712900" y="5153641"/>
                </a:lnTo>
                <a:lnTo>
                  <a:pt x="6523094" y="5063201"/>
                </a:lnTo>
                <a:close/>
                <a:moveTo>
                  <a:pt x="6795858" y="5055110"/>
                </a:moveTo>
                <a:lnTo>
                  <a:pt x="6798040" y="5057655"/>
                </a:lnTo>
                <a:lnTo>
                  <a:pt x="6803048" y="5057940"/>
                </a:lnTo>
                <a:close/>
                <a:moveTo>
                  <a:pt x="6387175" y="5053818"/>
                </a:moveTo>
                <a:lnTo>
                  <a:pt x="6535762" y="5130814"/>
                </a:lnTo>
                <a:lnTo>
                  <a:pt x="6487437" y="5088524"/>
                </a:lnTo>
                <a:lnTo>
                  <a:pt x="6422767" y="5056275"/>
                </a:lnTo>
                <a:close/>
                <a:moveTo>
                  <a:pt x="8779411" y="5050768"/>
                </a:moveTo>
                <a:lnTo>
                  <a:pt x="8672305" y="5063756"/>
                </a:lnTo>
                <a:lnTo>
                  <a:pt x="8613603" y="5082562"/>
                </a:lnTo>
                <a:lnTo>
                  <a:pt x="8587467" y="5089936"/>
                </a:lnTo>
                <a:lnTo>
                  <a:pt x="8679003" y="5085912"/>
                </a:lnTo>
                <a:lnTo>
                  <a:pt x="8717043" y="5074751"/>
                </a:lnTo>
                <a:lnTo>
                  <a:pt x="8736551" y="5069540"/>
                </a:lnTo>
                <a:close/>
                <a:moveTo>
                  <a:pt x="3660570" y="5049891"/>
                </a:moveTo>
                <a:lnTo>
                  <a:pt x="3715743" y="5202791"/>
                </a:lnTo>
                <a:lnTo>
                  <a:pt x="3784726" y="5360730"/>
                </a:lnTo>
                <a:lnTo>
                  <a:pt x="4148656" y="5365521"/>
                </a:lnTo>
                <a:lnTo>
                  <a:pt x="4263512" y="5365569"/>
                </a:lnTo>
                <a:lnTo>
                  <a:pt x="4240879" y="5329714"/>
                </a:lnTo>
                <a:cubicBezTo>
                  <a:pt x="4209549" y="5275734"/>
                  <a:pt x="4179023" y="5218679"/>
                  <a:pt x="4149227" y="5158431"/>
                </a:cubicBezTo>
                <a:lnTo>
                  <a:pt x="4114008" y="5081571"/>
                </a:lnTo>
                <a:lnTo>
                  <a:pt x="4053352" y="5077804"/>
                </a:lnTo>
                <a:close/>
                <a:moveTo>
                  <a:pt x="9588762" y="5048984"/>
                </a:moveTo>
                <a:lnTo>
                  <a:pt x="9515007" y="5056960"/>
                </a:lnTo>
                <a:lnTo>
                  <a:pt x="9395955" y="5066010"/>
                </a:lnTo>
                <a:lnTo>
                  <a:pt x="9028287" y="5160510"/>
                </a:lnTo>
                <a:lnTo>
                  <a:pt x="9173237" y="5162943"/>
                </a:lnTo>
                <a:lnTo>
                  <a:pt x="9230071" y="5147427"/>
                </a:lnTo>
                <a:close/>
                <a:moveTo>
                  <a:pt x="1657202" y="5048164"/>
                </a:moveTo>
                <a:lnTo>
                  <a:pt x="1562382" y="5110141"/>
                </a:lnTo>
                <a:lnTo>
                  <a:pt x="1321392" y="5259378"/>
                </a:lnTo>
                <a:lnTo>
                  <a:pt x="1323897" y="5349747"/>
                </a:lnTo>
                <a:lnTo>
                  <a:pt x="1589229" y="5343097"/>
                </a:lnTo>
                <a:lnTo>
                  <a:pt x="1615053" y="5343052"/>
                </a:lnTo>
                <a:lnTo>
                  <a:pt x="1668030" y="5305846"/>
                </a:lnTo>
                <a:lnTo>
                  <a:pt x="1658214" y="5098932"/>
                </a:lnTo>
                <a:close/>
                <a:moveTo>
                  <a:pt x="6302419" y="5047967"/>
                </a:moveTo>
                <a:lnTo>
                  <a:pt x="6500962" y="5154233"/>
                </a:lnTo>
                <a:lnTo>
                  <a:pt x="6533464" y="5154142"/>
                </a:lnTo>
                <a:lnTo>
                  <a:pt x="6332496" y="5050043"/>
                </a:lnTo>
                <a:close/>
                <a:moveTo>
                  <a:pt x="7053359" y="5046907"/>
                </a:moveTo>
                <a:lnTo>
                  <a:pt x="7152806" y="5077243"/>
                </a:lnTo>
                <a:lnTo>
                  <a:pt x="7195364" y="5078697"/>
                </a:lnTo>
                <a:lnTo>
                  <a:pt x="7089969" y="5051060"/>
                </a:lnTo>
                <a:close/>
                <a:moveTo>
                  <a:pt x="2398268" y="5043747"/>
                </a:moveTo>
                <a:lnTo>
                  <a:pt x="2396023" y="5045637"/>
                </a:lnTo>
                <a:lnTo>
                  <a:pt x="2058270" y="5313328"/>
                </a:lnTo>
                <a:lnTo>
                  <a:pt x="2061244" y="5342284"/>
                </a:lnTo>
                <a:lnTo>
                  <a:pt x="2429595" y="5341650"/>
                </a:lnTo>
                <a:lnTo>
                  <a:pt x="2442288" y="5341836"/>
                </a:lnTo>
                <a:lnTo>
                  <a:pt x="2410600" y="5152311"/>
                </a:lnTo>
                <a:close/>
                <a:moveTo>
                  <a:pt x="6227086" y="5042766"/>
                </a:moveTo>
                <a:lnTo>
                  <a:pt x="6430109" y="5154431"/>
                </a:lnTo>
                <a:lnTo>
                  <a:pt x="6456549" y="5154357"/>
                </a:lnTo>
                <a:lnTo>
                  <a:pt x="6251097" y="5044424"/>
                </a:lnTo>
                <a:close/>
                <a:moveTo>
                  <a:pt x="6163723" y="5038366"/>
                </a:moveTo>
                <a:lnTo>
                  <a:pt x="6370263" y="5154598"/>
                </a:lnTo>
                <a:lnTo>
                  <a:pt x="6386679" y="5154552"/>
                </a:lnTo>
                <a:lnTo>
                  <a:pt x="6177184" y="5039321"/>
                </a:lnTo>
                <a:lnTo>
                  <a:pt x="6164936" y="5038476"/>
                </a:lnTo>
                <a:close/>
                <a:moveTo>
                  <a:pt x="6465702" y="5035855"/>
                </a:moveTo>
                <a:lnTo>
                  <a:pt x="6468530" y="5038867"/>
                </a:lnTo>
                <a:lnTo>
                  <a:pt x="6472497" y="5039093"/>
                </a:lnTo>
                <a:close/>
                <a:moveTo>
                  <a:pt x="6106741" y="5033226"/>
                </a:moveTo>
                <a:lnTo>
                  <a:pt x="6317028" y="5153762"/>
                </a:lnTo>
                <a:lnTo>
                  <a:pt x="6324694" y="5153934"/>
                </a:lnTo>
                <a:lnTo>
                  <a:pt x="6110897" y="5033601"/>
                </a:lnTo>
                <a:close/>
                <a:moveTo>
                  <a:pt x="6886824" y="5028015"/>
                </a:moveTo>
                <a:lnTo>
                  <a:pt x="7004626" y="5068505"/>
                </a:lnTo>
                <a:lnTo>
                  <a:pt x="6989519" y="5050321"/>
                </a:lnTo>
                <a:lnTo>
                  <a:pt x="6933886" y="5033354"/>
                </a:lnTo>
                <a:close/>
                <a:moveTo>
                  <a:pt x="12062130" y="5022050"/>
                </a:moveTo>
                <a:lnTo>
                  <a:pt x="12098177" y="5047712"/>
                </a:lnTo>
                <a:lnTo>
                  <a:pt x="12139561" y="5065353"/>
                </a:lnTo>
                <a:lnTo>
                  <a:pt x="12105046" y="5036611"/>
                </a:lnTo>
                <a:close/>
                <a:moveTo>
                  <a:pt x="3215089" y="5018349"/>
                </a:moveTo>
                <a:lnTo>
                  <a:pt x="3221236" y="5045818"/>
                </a:lnTo>
                <a:lnTo>
                  <a:pt x="3315439" y="5354551"/>
                </a:lnTo>
                <a:lnTo>
                  <a:pt x="3761525" y="5360424"/>
                </a:lnTo>
                <a:lnTo>
                  <a:pt x="3696578" y="5212126"/>
                </a:lnTo>
                <a:lnTo>
                  <a:pt x="3637200" y="5048230"/>
                </a:lnTo>
                <a:lnTo>
                  <a:pt x="3343377" y="5027350"/>
                </a:lnTo>
                <a:close/>
                <a:moveTo>
                  <a:pt x="6760311" y="5013664"/>
                </a:moveTo>
                <a:lnTo>
                  <a:pt x="6766932" y="5021384"/>
                </a:lnTo>
                <a:lnTo>
                  <a:pt x="6848584" y="5053506"/>
                </a:lnTo>
                <a:lnTo>
                  <a:pt x="6870468" y="5061784"/>
                </a:lnTo>
                <a:lnTo>
                  <a:pt x="6927636" y="5065044"/>
                </a:lnTo>
                <a:lnTo>
                  <a:pt x="6855605" y="5040289"/>
                </a:lnTo>
                <a:lnTo>
                  <a:pt x="6791432" y="5017194"/>
                </a:lnTo>
                <a:close/>
                <a:moveTo>
                  <a:pt x="6926145" y="5008102"/>
                </a:moveTo>
                <a:lnTo>
                  <a:pt x="6942413" y="5013064"/>
                </a:lnTo>
                <a:lnTo>
                  <a:pt x="6947093" y="5013595"/>
                </a:lnTo>
                <a:close/>
                <a:moveTo>
                  <a:pt x="8892023" y="5001444"/>
                </a:moveTo>
                <a:lnTo>
                  <a:pt x="8819278" y="5016671"/>
                </a:lnTo>
                <a:lnTo>
                  <a:pt x="8782001" y="5028614"/>
                </a:lnTo>
                <a:lnTo>
                  <a:pt x="8848330" y="5020581"/>
                </a:lnTo>
                <a:close/>
                <a:moveTo>
                  <a:pt x="6609884" y="4996599"/>
                </a:moveTo>
                <a:lnTo>
                  <a:pt x="6747012" y="5054745"/>
                </a:lnTo>
                <a:lnTo>
                  <a:pt x="6765680" y="5055810"/>
                </a:lnTo>
                <a:lnTo>
                  <a:pt x="6749332" y="5036800"/>
                </a:lnTo>
                <a:lnTo>
                  <a:pt x="6662294" y="5002545"/>
                </a:lnTo>
                <a:close/>
                <a:moveTo>
                  <a:pt x="6040960" y="4994237"/>
                </a:moveTo>
                <a:lnTo>
                  <a:pt x="6043000" y="4996689"/>
                </a:lnTo>
                <a:lnTo>
                  <a:pt x="6062480" y="5007854"/>
                </a:lnTo>
                <a:lnTo>
                  <a:pt x="6065580" y="5008094"/>
                </a:lnTo>
                <a:close/>
                <a:moveTo>
                  <a:pt x="11973934" y="4992126"/>
                </a:moveTo>
                <a:lnTo>
                  <a:pt x="11992622" y="5002715"/>
                </a:lnTo>
                <a:lnTo>
                  <a:pt x="12004695" y="5007862"/>
                </a:lnTo>
                <a:lnTo>
                  <a:pt x="11990633" y="4997791"/>
                </a:lnTo>
                <a:close/>
                <a:moveTo>
                  <a:pt x="2806190" y="4989662"/>
                </a:moveTo>
                <a:lnTo>
                  <a:pt x="2828603" y="5117852"/>
                </a:lnTo>
                <a:lnTo>
                  <a:pt x="2880874" y="5348236"/>
                </a:lnTo>
                <a:lnTo>
                  <a:pt x="3294204" y="5354267"/>
                </a:lnTo>
                <a:lnTo>
                  <a:pt x="3201592" y="5051967"/>
                </a:lnTo>
                <a:lnTo>
                  <a:pt x="3193717" y="5016850"/>
                </a:lnTo>
                <a:close/>
                <a:moveTo>
                  <a:pt x="5594643" y="4987030"/>
                </a:moveTo>
                <a:lnTo>
                  <a:pt x="5611763" y="5011494"/>
                </a:lnTo>
                <a:lnTo>
                  <a:pt x="5723907" y="5140460"/>
                </a:lnTo>
                <a:lnTo>
                  <a:pt x="6155627" y="5150142"/>
                </a:lnTo>
                <a:lnTo>
                  <a:pt x="5933179" y="5017569"/>
                </a:lnTo>
                <a:close/>
                <a:moveTo>
                  <a:pt x="6485260" y="4980637"/>
                </a:moveTo>
                <a:lnTo>
                  <a:pt x="6635144" y="5048367"/>
                </a:lnTo>
                <a:lnTo>
                  <a:pt x="6688076" y="5051385"/>
                </a:lnTo>
                <a:lnTo>
                  <a:pt x="6537930" y="4987703"/>
                </a:lnTo>
                <a:close/>
                <a:moveTo>
                  <a:pt x="12063144" y="4973767"/>
                </a:moveTo>
                <a:lnTo>
                  <a:pt x="12115674" y="5017113"/>
                </a:lnTo>
                <a:lnTo>
                  <a:pt x="12171921" y="5036164"/>
                </a:lnTo>
                <a:lnTo>
                  <a:pt x="12122479" y="4989021"/>
                </a:lnTo>
                <a:close/>
                <a:moveTo>
                  <a:pt x="6403564" y="4969678"/>
                </a:moveTo>
                <a:lnTo>
                  <a:pt x="6428285" y="4996005"/>
                </a:lnTo>
                <a:lnTo>
                  <a:pt x="6525021" y="5042088"/>
                </a:lnTo>
                <a:lnTo>
                  <a:pt x="6573175" y="5044833"/>
                </a:lnTo>
                <a:lnTo>
                  <a:pt x="6408124" y="4970290"/>
                </a:lnTo>
                <a:close/>
                <a:moveTo>
                  <a:pt x="6721238" y="4968107"/>
                </a:moveTo>
                <a:lnTo>
                  <a:pt x="6722163" y="4969186"/>
                </a:lnTo>
                <a:lnTo>
                  <a:pt x="6798860" y="4996787"/>
                </a:lnTo>
                <a:lnTo>
                  <a:pt x="6827571" y="5000042"/>
                </a:lnTo>
                <a:lnTo>
                  <a:pt x="6738227" y="4971242"/>
                </a:lnTo>
                <a:close/>
                <a:moveTo>
                  <a:pt x="2488956" y="4967406"/>
                </a:moveTo>
                <a:lnTo>
                  <a:pt x="2417888" y="5027231"/>
                </a:lnTo>
                <a:lnTo>
                  <a:pt x="2431397" y="5146163"/>
                </a:lnTo>
                <a:lnTo>
                  <a:pt x="2464172" y="5342155"/>
                </a:lnTo>
                <a:lnTo>
                  <a:pt x="2854989" y="5347858"/>
                </a:lnTo>
                <a:lnTo>
                  <a:pt x="2804363" y="5124801"/>
                </a:lnTo>
                <a:lnTo>
                  <a:pt x="2780417" y="4987854"/>
                </a:lnTo>
                <a:close/>
                <a:moveTo>
                  <a:pt x="8909033" y="4965477"/>
                </a:moveTo>
                <a:lnTo>
                  <a:pt x="8849304" y="4980881"/>
                </a:lnTo>
                <a:lnTo>
                  <a:pt x="8769011" y="5005831"/>
                </a:lnTo>
                <a:lnTo>
                  <a:pt x="8809522" y="4997358"/>
                </a:lnTo>
                <a:close/>
                <a:moveTo>
                  <a:pt x="6361045" y="4963974"/>
                </a:moveTo>
                <a:lnTo>
                  <a:pt x="6377031" y="4971590"/>
                </a:lnTo>
                <a:lnTo>
                  <a:pt x="6372279" y="4965481"/>
                </a:lnTo>
                <a:close/>
                <a:moveTo>
                  <a:pt x="2410560" y="4962713"/>
                </a:moveTo>
                <a:lnTo>
                  <a:pt x="2415059" y="5002322"/>
                </a:lnTo>
                <a:lnTo>
                  <a:pt x="2458946" y="4965351"/>
                </a:lnTo>
                <a:close/>
                <a:moveTo>
                  <a:pt x="1303268" y="4955454"/>
                </a:moveTo>
                <a:lnTo>
                  <a:pt x="1265410" y="4977258"/>
                </a:lnTo>
                <a:lnTo>
                  <a:pt x="976348" y="5133791"/>
                </a:lnTo>
                <a:lnTo>
                  <a:pt x="971199" y="5355082"/>
                </a:lnTo>
                <a:lnTo>
                  <a:pt x="971269" y="5363178"/>
                </a:lnTo>
                <a:lnTo>
                  <a:pt x="1112528" y="5356533"/>
                </a:lnTo>
                <a:lnTo>
                  <a:pt x="1248524" y="5279079"/>
                </a:lnTo>
                <a:lnTo>
                  <a:pt x="1302192" y="5245767"/>
                </a:lnTo>
                <a:lnTo>
                  <a:pt x="1302027" y="5239792"/>
                </a:lnTo>
                <a:cubicBezTo>
                  <a:pt x="1300953" y="5153961"/>
                  <a:pt x="1301140" y="5066672"/>
                  <a:pt x="1302590" y="4977964"/>
                </a:cubicBezTo>
                <a:close/>
                <a:moveTo>
                  <a:pt x="2193159" y="4950863"/>
                </a:moveTo>
                <a:lnTo>
                  <a:pt x="2168119" y="4970047"/>
                </a:lnTo>
                <a:lnTo>
                  <a:pt x="2036751" y="5066632"/>
                </a:lnTo>
                <a:lnTo>
                  <a:pt x="2047053" y="5204134"/>
                </a:lnTo>
                <a:lnTo>
                  <a:pt x="2055746" y="5288760"/>
                </a:lnTo>
                <a:lnTo>
                  <a:pt x="2384223" y="5028299"/>
                </a:lnTo>
                <a:lnTo>
                  <a:pt x="2395440" y="5018849"/>
                </a:lnTo>
                <a:lnTo>
                  <a:pt x="2388930" y="4961534"/>
                </a:lnTo>
                <a:close/>
                <a:moveTo>
                  <a:pt x="638207" y="4949995"/>
                </a:moveTo>
                <a:lnTo>
                  <a:pt x="355897" y="5070210"/>
                </a:lnTo>
                <a:lnTo>
                  <a:pt x="334773" y="5078380"/>
                </a:lnTo>
                <a:lnTo>
                  <a:pt x="323298" y="5185111"/>
                </a:lnTo>
                <a:lnTo>
                  <a:pt x="313195" y="5409266"/>
                </a:lnTo>
                <a:lnTo>
                  <a:pt x="378539" y="5402255"/>
                </a:lnTo>
                <a:lnTo>
                  <a:pt x="480316" y="5356841"/>
                </a:lnTo>
                <a:lnTo>
                  <a:pt x="618799" y="5288134"/>
                </a:lnTo>
                <a:close/>
                <a:moveTo>
                  <a:pt x="6254302" y="4949655"/>
                </a:moveTo>
                <a:lnTo>
                  <a:pt x="6427610" y="5036075"/>
                </a:lnTo>
                <a:lnTo>
                  <a:pt x="6437372" y="5036830"/>
                </a:lnTo>
                <a:lnTo>
                  <a:pt x="6412636" y="5010569"/>
                </a:lnTo>
                <a:lnTo>
                  <a:pt x="6296742" y="4955348"/>
                </a:lnTo>
                <a:close/>
                <a:moveTo>
                  <a:pt x="11955398" y="4946068"/>
                </a:moveTo>
                <a:lnTo>
                  <a:pt x="12000304" y="4978036"/>
                </a:lnTo>
                <a:lnTo>
                  <a:pt x="12058290" y="4997676"/>
                </a:lnTo>
                <a:lnTo>
                  <a:pt x="12014588" y="4961285"/>
                </a:lnTo>
                <a:close/>
                <a:moveTo>
                  <a:pt x="2028846" y="4941906"/>
                </a:moveTo>
                <a:lnTo>
                  <a:pt x="2031627" y="4998235"/>
                </a:lnTo>
                <a:lnTo>
                  <a:pt x="2034992" y="5043159"/>
                </a:lnTo>
                <a:lnTo>
                  <a:pt x="2157766" y="4952913"/>
                </a:lnTo>
                <a:lnTo>
                  <a:pt x="2162617" y="4949198"/>
                </a:lnTo>
                <a:close/>
                <a:moveTo>
                  <a:pt x="5995203" y="4939224"/>
                </a:moveTo>
                <a:lnTo>
                  <a:pt x="6001938" y="4947321"/>
                </a:lnTo>
                <a:lnTo>
                  <a:pt x="6116990" y="5012068"/>
                </a:lnTo>
                <a:lnTo>
                  <a:pt x="6129376" y="5013025"/>
                </a:lnTo>
                <a:close/>
                <a:moveTo>
                  <a:pt x="5088509" y="4937781"/>
                </a:moveTo>
                <a:lnTo>
                  <a:pt x="5093179" y="4945249"/>
                </a:lnTo>
                <a:cubicBezTo>
                  <a:pt x="5122836" y="4990278"/>
                  <a:pt x="5153228" y="5033968"/>
                  <a:pt x="5184424" y="5076096"/>
                </a:cubicBezTo>
                <a:lnTo>
                  <a:pt x="5220170" y="5121303"/>
                </a:lnTo>
                <a:lnTo>
                  <a:pt x="5558341" y="5136747"/>
                </a:lnTo>
                <a:lnTo>
                  <a:pt x="5692619" y="5139758"/>
                </a:lnTo>
                <a:lnTo>
                  <a:pt x="5595633" y="5028388"/>
                </a:lnTo>
                <a:lnTo>
                  <a:pt x="5564766" y="4984335"/>
                </a:lnTo>
                <a:lnTo>
                  <a:pt x="5333664" y="4963488"/>
                </a:lnTo>
                <a:close/>
                <a:moveTo>
                  <a:pt x="6162357" y="4937320"/>
                </a:moveTo>
                <a:lnTo>
                  <a:pt x="6339843" y="5029292"/>
                </a:lnTo>
                <a:lnTo>
                  <a:pt x="6373939" y="5031927"/>
                </a:lnTo>
                <a:lnTo>
                  <a:pt x="6192263" y="4941332"/>
                </a:lnTo>
                <a:close/>
                <a:moveTo>
                  <a:pt x="6552235" y="4936920"/>
                </a:moveTo>
                <a:lnTo>
                  <a:pt x="6666162" y="4981740"/>
                </a:lnTo>
                <a:lnTo>
                  <a:pt x="6705224" y="4986169"/>
                </a:lnTo>
                <a:lnTo>
                  <a:pt x="6585362" y="4943033"/>
                </a:lnTo>
                <a:close/>
                <a:moveTo>
                  <a:pt x="1835862" y="4931386"/>
                </a:moveTo>
                <a:lnTo>
                  <a:pt x="1678644" y="5034148"/>
                </a:lnTo>
                <a:lnTo>
                  <a:pt x="1679915" y="5097657"/>
                </a:lnTo>
                <a:lnTo>
                  <a:pt x="1689118" y="5291036"/>
                </a:lnTo>
                <a:lnTo>
                  <a:pt x="1883382" y="5154603"/>
                </a:lnTo>
                <a:lnTo>
                  <a:pt x="2018852" y="5055023"/>
                </a:lnTo>
                <a:lnTo>
                  <a:pt x="2014537" y="4997760"/>
                </a:lnTo>
                <a:lnTo>
                  <a:pt x="2011714" y="4940972"/>
                </a:lnTo>
                <a:close/>
                <a:moveTo>
                  <a:pt x="11888776" y="4930772"/>
                </a:moveTo>
                <a:lnTo>
                  <a:pt x="11872389" y="4934586"/>
                </a:lnTo>
                <a:lnTo>
                  <a:pt x="11887479" y="4943137"/>
                </a:lnTo>
                <a:lnTo>
                  <a:pt x="11931879" y="4955717"/>
                </a:lnTo>
                <a:lnTo>
                  <a:pt x="11900349" y="4933138"/>
                </a:lnTo>
                <a:close/>
                <a:moveTo>
                  <a:pt x="6073393" y="4925386"/>
                </a:moveTo>
                <a:lnTo>
                  <a:pt x="6255321" y="5022759"/>
                </a:lnTo>
                <a:lnTo>
                  <a:pt x="6284119" y="5024985"/>
                </a:lnTo>
                <a:lnTo>
                  <a:pt x="6098284" y="4928725"/>
                </a:lnTo>
                <a:close/>
                <a:moveTo>
                  <a:pt x="5917072" y="4924509"/>
                </a:moveTo>
                <a:lnTo>
                  <a:pt x="5986784" y="4964466"/>
                </a:lnTo>
                <a:lnTo>
                  <a:pt x="5985652" y="4963108"/>
                </a:lnTo>
                <a:close/>
                <a:moveTo>
                  <a:pt x="1676413" y="4922695"/>
                </a:moveTo>
                <a:lnTo>
                  <a:pt x="1678123" y="5008124"/>
                </a:lnTo>
                <a:lnTo>
                  <a:pt x="1798590" y="4929355"/>
                </a:lnTo>
                <a:close/>
                <a:moveTo>
                  <a:pt x="11958465" y="4914550"/>
                </a:moveTo>
                <a:lnTo>
                  <a:pt x="11937232" y="4919492"/>
                </a:lnTo>
                <a:lnTo>
                  <a:pt x="11976590" y="4929642"/>
                </a:lnTo>
                <a:close/>
                <a:moveTo>
                  <a:pt x="5993819" y="4914467"/>
                </a:moveTo>
                <a:lnTo>
                  <a:pt x="6180146" y="5016949"/>
                </a:lnTo>
                <a:lnTo>
                  <a:pt x="6203060" y="5018720"/>
                </a:lnTo>
                <a:lnTo>
                  <a:pt x="6013653" y="4917372"/>
                </a:lnTo>
                <a:lnTo>
                  <a:pt x="6008120" y="4916630"/>
                </a:lnTo>
                <a:close/>
                <a:moveTo>
                  <a:pt x="1379396" y="4911610"/>
                </a:moveTo>
                <a:lnTo>
                  <a:pt x="1322404" y="4944433"/>
                </a:lnTo>
                <a:lnTo>
                  <a:pt x="1321398" y="4977834"/>
                </a:lnTo>
                <a:lnTo>
                  <a:pt x="1320846" y="5234188"/>
                </a:lnTo>
                <a:lnTo>
                  <a:pt x="1548467" y="5092902"/>
                </a:lnTo>
                <a:lnTo>
                  <a:pt x="1656683" y="5022143"/>
                </a:lnTo>
                <a:lnTo>
                  <a:pt x="1654676" y="4921510"/>
                </a:lnTo>
                <a:lnTo>
                  <a:pt x="1609121" y="4919027"/>
                </a:lnTo>
                <a:close/>
                <a:moveTo>
                  <a:pt x="6357202" y="4911050"/>
                </a:moveTo>
                <a:lnTo>
                  <a:pt x="6371160" y="4929077"/>
                </a:lnTo>
                <a:lnTo>
                  <a:pt x="6418297" y="4950378"/>
                </a:lnTo>
                <a:lnTo>
                  <a:pt x="6464538" y="4956575"/>
                </a:lnTo>
                <a:close/>
                <a:moveTo>
                  <a:pt x="1323447" y="4909804"/>
                </a:moveTo>
                <a:lnTo>
                  <a:pt x="1323152" y="4919597"/>
                </a:lnTo>
                <a:lnTo>
                  <a:pt x="1339282" y="4910315"/>
                </a:lnTo>
                <a:close/>
                <a:moveTo>
                  <a:pt x="6405113" y="4909771"/>
                </a:moveTo>
                <a:lnTo>
                  <a:pt x="6539039" y="4966559"/>
                </a:lnTo>
                <a:lnTo>
                  <a:pt x="6576198" y="4971539"/>
                </a:lnTo>
                <a:lnTo>
                  <a:pt x="6586473" y="4972704"/>
                </a:lnTo>
                <a:lnTo>
                  <a:pt x="6445505" y="4917225"/>
                </a:lnTo>
                <a:close/>
                <a:moveTo>
                  <a:pt x="332446" y="4909048"/>
                </a:moveTo>
                <a:lnTo>
                  <a:pt x="292917" y="4910060"/>
                </a:lnTo>
                <a:lnTo>
                  <a:pt x="54356" y="4922048"/>
                </a:lnTo>
                <a:lnTo>
                  <a:pt x="50863" y="4946401"/>
                </a:lnTo>
                <a:lnTo>
                  <a:pt x="29108" y="5176010"/>
                </a:lnTo>
                <a:lnTo>
                  <a:pt x="315684" y="5064976"/>
                </a:lnTo>
                <a:close/>
                <a:moveTo>
                  <a:pt x="988172" y="4904569"/>
                </a:moveTo>
                <a:lnTo>
                  <a:pt x="977983" y="5063517"/>
                </a:lnTo>
                <a:lnTo>
                  <a:pt x="976920" y="5109210"/>
                </a:lnTo>
                <a:lnTo>
                  <a:pt x="1254802" y="4958928"/>
                </a:lnTo>
                <a:lnTo>
                  <a:pt x="1304016" y="4930609"/>
                </a:lnTo>
                <a:lnTo>
                  <a:pt x="1304660" y="4909197"/>
                </a:lnTo>
                <a:lnTo>
                  <a:pt x="1194377" y="4905636"/>
                </a:lnTo>
                <a:close/>
                <a:moveTo>
                  <a:pt x="5925084" y="4904071"/>
                </a:moveTo>
                <a:lnTo>
                  <a:pt x="5948936" y="4917495"/>
                </a:lnTo>
                <a:lnTo>
                  <a:pt x="5944606" y="4911394"/>
                </a:lnTo>
                <a:lnTo>
                  <a:pt x="5933648" y="4905366"/>
                </a:lnTo>
                <a:close/>
                <a:moveTo>
                  <a:pt x="744148" y="4903305"/>
                </a:moveTo>
                <a:lnTo>
                  <a:pt x="704557" y="4921741"/>
                </a:lnTo>
                <a:lnTo>
                  <a:pt x="660497" y="4940503"/>
                </a:lnTo>
                <a:lnTo>
                  <a:pt x="641151" y="5277044"/>
                </a:lnTo>
                <a:lnTo>
                  <a:pt x="949052" y="5124281"/>
                </a:lnTo>
                <a:lnTo>
                  <a:pt x="957761" y="5119571"/>
                </a:lnTo>
                <a:lnTo>
                  <a:pt x="959176" y="5062071"/>
                </a:lnTo>
                <a:lnTo>
                  <a:pt x="969258" y="4904471"/>
                </a:lnTo>
                <a:close/>
                <a:moveTo>
                  <a:pt x="662659" y="4902884"/>
                </a:moveTo>
                <a:lnTo>
                  <a:pt x="661748" y="4918741"/>
                </a:lnTo>
                <a:lnTo>
                  <a:pt x="698451" y="4903069"/>
                </a:lnTo>
                <a:close/>
                <a:moveTo>
                  <a:pt x="588302" y="4902499"/>
                </a:moveTo>
                <a:lnTo>
                  <a:pt x="353035" y="4908521"/>
                </a:lnTo>
                <a:lnTo>
                  <a:pt x="337107" y="5056676"/>
                </a:lnTo>
                <a:lnTo>
                  <a:pt x="354451" y="5049956"/>
                </a:lnTo>
                <a:lnTo>
                  <a:pt x="639454" y="4928260"/>
                </a:lnTo>
                <a:lnTo>
                  <a:pt x="640917" y="4902771"/>
                </a:lnTo>
                <a:close/>
                <a:moveTo>
                  <a:pt x="11740208" y="4900400"/>
                </a:moveTo>
                <a:lnTo>
                  <a:pt x="11748445" y="4903743"/>
                </a:lnTo>
                <a:lnTo>
                  <a:pt x="11793453" y="4916496"/>
                </a:lnTo>
                <a:lnTo>
                  <a:pt x="11775911" y="4907698"/>
                </a:lnTo>
                <a:close/>
                <a:moveTo>
                  <a:pt x="12027206" y="4898548"/>
                </a:moveTo>
                <a:lnTo>
                  <a:pt x="11984136" y="4908574"/>
                </a:lnTo>
                <a:lnTo>
                  <a:pt x="12024707" y="4942051"/>
                </a:lnTo>
                <a:lnTo>
                  <a:pt x="12091205" y="4959201"/>
                </a:lnTo>
                <a:lnTo>
                  <a:pt x="12027689" y="4898638"/>
                </a:lnTo>
                <a:close/>
                <a:moveTo>
                  <a:pt x="6275508" y="4885854"/>
                </a:moveTo>
                <a:lnTo>
                  <a:pt x="6329211" y="4910122"/>
                </a:lnTo>
                <a:lnTo>
                  <a:pt x="6316505" y="4893789"/>
                </a:lnTo>
                <a:lnTo>
                  <a:pt x="6314963" y="4893135"/>
                </a:lnTo>
                <a:close/>
                <a:moveTo>
                  <a:pt x="5953982" y="4885443"/>
                </a:moveTo>
                <a:lnTo>
                  <a:pt x="5955362" y="4887392"/>
                </a:lnTo>
                <a:lnTo>
                  <a:pt x="5958514" y="4887868"/>
                </a:lnTo>
                <a:close/>
                <a:moveTo>
                  <a:pt x="11956007" y="4885363"/>
                </a:moveTo>
                <a:lnTo>
                  <a:pt x="11963793" y="4891788"/>
                </a:lnTo>
                <a:lnTo>
                  <a:pt x="11975692" y="4889009"/>
                </a:lnTo>
                <a:close/>
                <a:moveTo>
                  <a:pt x="4560417" y="4879833"/>
                </a:moveTo>
                <a:lnTo>
                  <a:pt x="4571851" y="4901336"/>
                </a:lnTo>
                <a:lnTo>
                  <a:pt x="4700240" y="5096269"/>
                </a:lnTo>
                <a:lnTo>
                  <a:pt x="4778519" y="5101133"/>
                </a:lnTo>
                <a:lnTo>
                  <a:pt x="5192827" y="5120054"/>
                </a:lnTo>
                <a:lnTo>
                  <a:pt x="5170927" y="5092444"/>
                </a:lnTo>
                <a:cubicBezTo>
                  <a:pt x="5139454" y="5050057"/>
                  <a:pt x="5108798" y="5006101"/>
                  <a:pt x="5078894" y="4960801"/>
                </a:cubicBezTo>
                <a:lnTo>
                  <a:pt x="5062776" y="4935082"/>
                </a:lnTo>
                <a:lnTo>
                  <a:pt x="4933942" y="4921573"/>
                </a:lnTo>
                <a:close/>
                <a:moveTo>
                  <a:pt x="12109050" y="4879496"/>
                </a:moveTo>
                <a:lnTo>
                  <a:pt x="12078507" y="4886606"/>
                </a:lnTo>
                <a:lnTo>
                  <a:pt x="12123898" y="4894908"/>
                </a:lnTo>
                <a:close/>
                <a:moveTo>
                  <a:pt x="6388801" y="4872624"/>
                </a:moveTo>
                <a:lnTo>
                  <a:pt x="6450133" y="4896752"/>
                </a:lnTo>
                <a:lnTo>
                  <a:pt x="6464187" y="4899425"/>
                </a:lnTo>
                <a:lnTo>
                  <a:pt x="6391402" y="4873231"/>
                </a:lnTo>
                <a:close/>
                <a:moveTo>
                  <a:pt x="6325377" y="4869947"/>
                </a:moveTo>
                <a:lnTo>
                  <a:pt x="6328175" y="4873561"/>
                </a:lnTo>
                <a:lnTo>
                  <a:pt x="6340531" y="4875911"/>
                </a:lnTo>
                <a:close/>
                <a:moveTo>
                  <a:pt x="10369437" y="4868285"/>
                </a:moveTo>
                <a:lnTo>
                  <a:pt x="10231015" y="4887901"/>
                </a:lnTo>
                <a:cubicBezTo>
                  <a:pt x="10056967" y="4916157"/>
                  <a:pt x="9885068" y="4950833"/>
                  <a:pt x="9714999" y="4989216"/>
                </a:cubicBezTo>
                <a:lnTo>
                  <a:pt x="9525477" y="5034038"/>
                </a:lnTo>
                <a:lnTo>
                  <a:pt x="9734584" y="5011415"/>
                </a:lnTo>
                <a:lnTo>
                  <a:pt x="10049457" y="4932770"/>
                </a:lnTo>
                <a:close/>
                <a:moveTo>
                  <a:pt x="11833343" y="4866384"/>
                </a:moveTo>
                <a:lnTo>
                  <a:pt x="11899631" y="4906368"/>
                </a:lnTo>
                <a:lnTo>
                  <a:pt x="11900061" y="4906674"/>
                </a:lnTo>
                <a:lnTo>
                  <a:pt x="11937068" y="4898030"/>
                </a:lnTo>
                <a:lnTo>
                  <a:pt x="11904156" y="4875762"/>
                </a:lnTo>
                <a:lnTo>
                  <a:pt x="11898297" y="4874677"/>
                </a:lnTo>
                <a:close/>
                <a:moveTo>
                  <a:pt x="6147448" y="4862223"/>
                </a:moveTo>
                <a:lnTo>
                  <a:pt x="6298917" y="4934378"/>
                </a:lnTo>
                <a:lnTo>
                  <a:pt x="6341142" y="4940037"/>
                </a:lnTo>
                <a:lnTo>
                  <a:pt x="6183634" y="4868900"/>
                </a:lnTo>
                <a:close/>
                <a:moveTo>
                  <a:pt x="11706372" y="4850174"/>
                </a:moveTo>
                <a:lnTo>
                  <a:pt x="11778915" y="4886391"/>
                </a:lnTo>
                <a:lnTo>
                  <a:pt x="11847509" y="4900437"/>
                </a:lnTo>
                <a:lnTo>
                  <a:pt x="11780459" y="4859633"/>
                </a:lnTo>
                <a:close/>
                <a:moveTo>
                  <a:pt x="6035824" y="4840710"/>
                </a:moveTo>
                <a:lnTo>
                  <a:pt x="6196009" y="4920587"/>
                </a:lnTo>
                <a:lnTo>
                  <a:pt x="6234659" y="4925767"/>
                </a:lnTo>
                <a:lnTo>
                  <a:pt x="6071130" y="4847847"/>
                </a:lnTo>
                <a:close/>
                <a:moveTo>
                  <a:pt x="5490601" y="4838359"/>
                </a:moveTo>
                <a:lnTo>
                  <a:pt x="5578542" y="4964024"/>
                </a:lnTo>
                <a:lnTo>
                  <a:pt x="5893159" y="4993718"/>
                </a:lnTo>
                <a:lnTo>
                  <a:pt x="5680722" y="4867113"/>
                </a:lnTo>
                <a:close/>
                <a:moveTo>
                  <a:pt x="9917320" y="4836155"/>
                </a:moveTo>
                <a:lnTo>
                  <a:pt x="9785431" y="4853383"/>
                </a:lnTo>
                <a:cubicBezTo>
                  <a:pt x="9665489" y="4872552"/>
                  <a:pt x="9545988" y="4894953"/>
                  <a:pt x="9427071" y="4919932"/>
                </a:cubicBezTo>
                <a:lnTo>
                  <a:pt x="9226238" y="4966347"/>
                </a:lnTo>
                <a:lnTo>
                  <a:pt x="9381268" y="4942394"/>
                </a:lnTo>
                <a:cubicBezTo>
                  <a:pt x="9516945" y="4919166"/>
                  <a:pt x="9652060" y="4893699"/>
                  <a:pt x="9786471" y="4865834"/>
                </a:cubicBezTo>
                <a:close/>
                <a:moveTo>
                  <a:pt x="5918787" y="4835747"/>
                </a:moveTo>
                <a:lnTo>
                  <a:pt x="5926645" y="4846841"/>
                </a:lnTo>
                <a:lnTo>
                  <a:pt x="6020474" y="4897062"/>
                </a:lnTo>
                <a:lnTo>
                  <a:pt x="6042982" y="4900079"/>
                </a:lnTo>
                <a:close/>
                <a:moveTo>
                  <a:pt x="6230280" y="4835637"/>
                </a:moveTo>
                <a:lnTo>
                  <a:pt x="6291837" y="4861739"/>
                </a:lnTo>
                <a:lnTo>
                  <a:pt x="6287447" y="4855019"/>
                </a:lnTo>
                <a:lnTo>
                  <a:pt x="6249731" y="4840176"/>
                </a:lnTo>
                <a:close/>
                <a:moveTo>
                  <a:pt x="9461222" y="4835419"/>
                </a:moveTo>
                <a:lnTo>
                  <a:pt x="9247093" y="4878294"/>
                </a:lnTo>
                <a:lnTo>
                  <a:pt x="9166564" y="4899062"/>
                </a:lnTo>
                <a:lnTo>
                  <a:pt x="9156226" y="4902829"/>
                </a:lnTo>
                <a:lnTo>
                  <a:pt x="9104588" y="4928083"/>
                </a:lnTo>
                <a:lnTo>
                  <a:pt x="9363109" y="4863670"/>
                </a:lnTo>
                <a:close/>
                <a:moveTo>
                  <a:pt x="11575107" y="4835234"/>
                </a:moveTo>
                <a:lnTo>
                  <a:pt x="11603323" y="4844838"/>
                </a:lnTo>
                <a:lnTo>
                  <a:pt x="11638108" y="4858957"/>
                </a:lnTo>
                <a:lnTo>
                  <a:pt x="11663635" y="4862786"/>
                </a:lnTo>
                <a:lnTo>
                  <a:pt x="11702027" y="4870647"/>
                </a:lnTo>
                <a:lnTo>
                  <a:pt x="11663319" y="4851236"/>
                </a:lnTo>
                <a:lnTo>
                  <a:pt x="11641691" y="4841917"/>
                </a:lnTo>
                <a:lnTo>
                  <a:pt x="11606851" y="4837469"/>
                </a:lnTo>
                <a:close/>
                <a:moveTo>
                  <a:pt x="11467443" y="4827652"/>
                </a:moveTo>
                <a:lnTo>
                  <a:pt x="11522758" y="4841655"/>
                </a:lnTo>
                <a:lnTo>
                  <a:pt x="11534752" y="4843454"/>
                </a:lnTo>
                <a:lnTo>
                  <a:pt x="11493500" y="4829487"/>
                </a:lnTo>
                <a:close/>
                <a:moveTo>
                  <a:pt x="12087576" y="4825588"/>
                </a:moveTo>
                <a:lnTo>
                  <a:pt x="12116946" y="4856016"/>
                </a:lnTo>
                <a:lnTo>
                  <a:pt x="12175503" y="4842338"/>
                </a:lnTo>
                <a:lnTo>
                  <a:pt x="12167537" y="4833779"/>
                </a:lnTo>
                <a:close/>
                <a:moveTo>
                  <a:pt x="10572735" y="4824539"/>
                </a:moveTo>
                <a:lnTo>
                  <a:pt x="10469526" y="4829376"/>
                </a:lnTo>
                <a:cubicBezTo>
                  <a:pt x="10132451" y="4856163"/>
                  <a:pt x="9798988" y="4913975"/>
                  <a:pt x="9469365" y="4986791"/>
                </a:cubicBezTo>
                <a:lnTo>
                  <a:pt x="9143576" y="5063417"/>
                </a:lnTo>
                <a:lnTo>
                  <a:pt x="9406662" y="5043425"/>
                </a:lnTo>
                <a:lnTo>
                  <a:pt x="9457364" y="5030403"/>
                </a:lnTo>
                <a:cubicBezTo>
                  <a:pt x="9773509" y="4952713"/>
                  <a:pt x="10095933" y="4883208"/>
                  <a:pt x="10426273" y="4839620"/>
                </a:cubicBezTo>
                <a:close/>
                <a:moveTo>
                  <a:pt x="5937601" y="4820854"/>
                </a:moveTo>
                <a:lnTo>
                  <a:pt x="6107060" y="4908667"/>
                </a:lnTo>
                <a:lnTo>
                  <a:pt x="6133995" y="4912276"/>
                </a:lnTo>
                <a:lnTo>
                  <a:pt x="5959565" y="4825295"/>
                </a:lnTo>
                <a:close/>
                <a:moveTo>
                  <a:pt x="11024357" y="4818859"/>
                </a:moveTo>
                <a:lnTo>
                  <a:pt x="10541661" y="4919617"/>
                </a:lnTo>
                <a:cubicBezTo>
                  <a:pt x="10344707" y="4954960"/>
                  <a:pt x="10142880" y="4985551"/>
                  <a:pt x="9935905" y="5011439"/>
                </a:cubicBezTo>
                <a:lnTo>
                  <a:pt x="9741727" y="5032440"/>
                </a:lnTo>
                <a:lnTo>
                  <a:pt x="9639922" y="5057934"/>
                </a:lnTo>
                <a:lnTo>
                  <a:pt x="9253443" y="5164289"/>
                </a:lnTo>
                <a:lnTo>
                  <a:pt x="9261215" y="5164419"/>
                </a:lnTo>
                <a:cubicBezTo>
                  <a:pt x="10032143" y="5167326"/>
                  <a:pt x="10789932" y="5114784"/>
                  <a:pt x="11522851" y="4983118"/>
                </a:cubicBezTo>
                <a:lnTo>
                  <a:pt x="11757603" y="4937045"/>
                </a:lnTo>
                <a:lnTo>
                  <a:pt x="11745555" y="4932590"/>
                </a:lnTo>
                <a:lnTo>
                  <a:pt x="11634433" y="4898148"/>
                </a:lnTo>
                <a:lnTo>
                  <a:pt x="11471673" y="4860910"/>
                </a:lnTo>
                <a:lnTo>
                  <a:pt x="11359418" y="4841593"/>
                </a:lnTo>
                <a:lnTo>
                  <a:pt x="11148421" y="4821916"/>
                </a:lnTo>
                <a:close/>
                <a:moveTo>
                  <a:pt x="10934335" y="4817434"/>
                </a:moveTo>
                <a:lnTo>
                  <a:pt x="10803568" y="4823184"/>
                </a:lnTo>
                <a:lnTo>
                  <a:pt x="10695476" y="4835430"/>
                </a:lnTo>
                <a:cubicBezTo>
                  <a:pt x="10476001" y="4864785"/>
                  <a:pt x="10262350" y="4906322"/>
                  <a:pt x="10053074" y="4954471"/>
                </a:cubicBezTo>
                <a:lnTo>
                  <a:pt x="9894975" y="4994063"/>
                </a:lnTo>
                <a:lnTo>
                  <a:pt x="9935496" y="4989679"/>
                </a:lnTo>
                <a:cubicBezTo>
                  <a:pt x="10211600" y="4955124"/>
                  <a:pt x="10478505" y="4912186"/>
                  <a:pt x="10736878" y="4860729"/>
                </a:cubicBezTo>
                <a:close/>
                <a:moveTo>
                  <a:pt x="4026463" y="4816054"/>
                </a:moveTo>
                <a:lnTo>
                  <a:pt x="4082534" y="4957545"/>
                </a:lnTo>
                <a:lnTo>
                  <a:pt x="4129884" y="5060825"/>
                </a:lnTo>
                <a:lnTo>
                  <a:pt x="4672085" y="5094519"/>
                </a:lnTo>
                <a:lnTo>
                  <a:pt x="4553457" y="4914978"/>
                </a:lnTo>
                <a:lnTo>
                  <a:pt x="4533048" y="4876664"/>
                </a:lnTo>
                <a:close/>
                <a:moveTo>
                  <a:pt x="2005469" y="4815333"/>
                </a:moveTo>
                <a:lnTo>
                  <a:pt x="1868112" y="4909600"/>
                </a:lnTo>
                <a:lnTo>
                  <a:pt x="2010563" y="4917808"/>
                </a:lnTo>
                <a:close/>
                <a:moveTo>
                  <a:pt x="2372143" y="4813737"/>
                </a:moveTo>
                <a:lnTo>
                  <a:pt x="2220516" y="4929904"/>
                </a:lnTo>
                <a:lnTo>
                  <a:pt x="2386423" y="4939462"/>
                </a:lnTo>
                <a:close/>
                <a:moveTo>
                  <a:pt x="11960631" y="4812582"/>
                </a:moveTo>
                <a:lnTo>
                  <a:pt x="11997825" y="4841808"/>
                </a:lnTo>
                <a:lnTo>
                  <a:pt x="12033547" y="4875496"/>
                </a:lnTo>
                <a:lnTo>
                  <a:pt x="12092035" y="4861834"/>
                </a:lnTo>
                <a:lnTo>
                  <a:pt x="12053780" y="4822125"/>
                </a:lnTo>
                <a:close/>
                <a:moveTo>
                  <a:pt x="5841974" y="4801523"/>
                </a:moveTo>
                <a:lnTo>
                  <a:pt x="5881735" y="4822805"/>
                </a:lnTo>
                <a:lnTo>
                  <a:pt x="5874723" y="4812922"/>
                </a:lnTo>
                <a:lnTo>
                  <a:pt x="5859593" y="4805085"/>
                </a:lnTo>
                <a:close/>
                <a:moveTo>
                  <a:pt x="6088005" y="4801125"/>
                </a:moveTo>
                <a:lnTo>
                  <a:pt x="6190275" y="4847339"/>
                </a:lnTo>
                <a:lnTo>
                  <a:pt x="6220570" y="4853100"/>
                </a:lnTo>
                <a:lnTo>
                  <a:pt x="6111753" y="4806946"/>
                </a:lnTo>
                <a:close/>
                <a:moveTo>
                  <a:pt x="11830394" y="4799785"/>
                </a:moveTo>
                <a:lnTo>
                  <a:pt x="11914790" y="4856663"/>
                </a:lnTo>
                <a:lnTo>
                  <a:pt x="12000015" y="4872251"/>
                </a:lnTo>
                <a:lnTo>
                  <a:pt x="11993123" y="4865679"/>
                </a:lnTo>
                <a:lnTo>
                  <a:pt x="11920812" y="4808503"/>
                </a:lnTo>
                <a:lnTo>
                  <a:pt x="11838846" y="4800106"/>
                </a:lnTo>
                <a:close/>
                <a:moveTo>
                  <a:pt x="11711565" y="4795270"/>
                </a:moveTo>
                <a:lnTo>
                  <a:pt x="11741893" y="4811224"/>
                </a:lnTo>
                <a:lnTo>
                  <a:pt x="11789198" y="4839757"/>
                </a:lnTo>
                <a:lnTo>
                  <a:pt x="11865238" y="4849430"/>
                </a:lnTo>
                <a:lnTo>
                  <a:pt x="11789571" y="4798234"/>
                </a:lnTo>
                <a:close/>
                <a:moveTo>
                  <a:pt x="976246" y="4795229"/>
                </a:moveTo>
                <a:lnTo>
                  <a:pt x="793822" y="4880175"/>
                </a:lnTo>
                <a:lnTo>
                  <a:pt x="970790" y="4880515"/>
                </a:lnTo>
                <a:close/>
                <a:moveTo>
                  <a:pt x="11204346" y="4792220"/>
                </a:moveTo>
                <a:lnTo>
                  <a:pt x="11191040" y="4793059"/>
                </a:lnTo>
                <a:lnTo>
                  <a:pt x="11207267" y="4794968"/>
                </a:lnTo>
                <a:lnTo>
                  <a:pt x="11221113" y="4795123"/>
                </a:lnTo>
                <a:close/>
                <a:moveTo>
                  <a:pt x="11572346" y="4789980"/>
                </a:moveTo>
                <a:lnTo>
                  <a:pt x="11645766" y="4821511"/>
                </a:lnTo>
                <a:lnTo>
                  <a:pt x="11736858" y="4833099"/>
                </a:lnTo>
                <a:lnTo>
                  <a:pt x="11735383" y="4832201"/>
                </a:lnTo>
                <a:lnTo>
                  <a:pt x="11662474" y="4793405"/>
                </a:lnTo>
                <a:close/>
                <a:moveTo>
                  <a:pt x="5885079" y="4788150"/>
                </a:moveTo>
                <a:lnTo>
                  <a:pt x="5885908" y="4789320"/>
                </a:lnTo>
                <a:lnTo>
                  <a:pt x="5888482" y="4789847"/>
                </a:lnTo>
                <a:close/>
                <a:moveTo>
                  <a:pt x="11368101" y="4788124"/>
                </a:moveTo>
                <a:lnTo>
                  <a:pt x="11314389" y="4788906"/>
                </a:lnTo>
                <a:lnTo>
                  <a:pt x="11353307" y="4798759"/>
                </a:lnTo>
                <a:lnTo>
                  <a:pt x="11415651" y="4803129"/>
                </a:lnTo>
                <a:lnTo>
                  <a:pt x="11385682" y="4792981"/>
                </a:lnTo>
                <a:close/>
                <a:moveTo>
                  <a:pt x="11480405" y="4786487"/>
                </a:moveTo>
                <a:lnTo>
                  <a:pt x="11433886" y="4787165"/>
                </a:lnTo>
                <a:lnTo>
                  <a:pt x="11497676" y="4808878"/>
                </a:lnTo>
                <a:lnTo>
                  <a:pt x="11578093" y="4814514"/>
                </a:lnTo>
                <a:lnTo>
                  <a:pt x="11516203" y="4787847"/>
                </a:lnTo>
                <a:close/>
                <a:moveTo>
                  <a:pt x="5757381" y="4784423"/>
                </a:moveTo>
                <a:lnTo>
                  <a:pt x="5916675" y="4872037"/>
                </a:lnTo>
                <a:lnTo>
                  <a:pt x="5909173" y="4861467"/>
                </a:lnTo>
                <a:lnTo>
                  <a:pt x="5769929" y="4786959"/>
                </a:lnTo>
                <a:close/>
                <a:moveTo>
                  <a:pt x="10691010" y="4780468"/>
                </a:moveTo>
                <a:cubicBezTo>
                  <a:pt x="10630388" y="4779922"/>
                  <a:pt x="10569785" y="4780595"/>
                  <a:pt x="10509221" y="4782403"/>
                </a:cubicBezTo>
                <a:lnTo>
                  <a:pt x="10147171" y="4806180"/>
                </a:lnTo>
                <a:lnTo>
                  <a:pt x="9792742" y="4886656"/>
                </a:lnTo>
                <a:cubicBezTo>
                  <a:pt x="9658138" y="4914593"/>
                  <a:pt x="9522831" y="4940126"/>
                  <a:pt x="9386966" y="4963414"/>
                </a:cubicBezTo>
                <a:lnTo>
                  <a:pt x="8981650" y="5026115"/>
                </a:lnTo>
                <a:lnTo>
                  <a:pt x="8773104" y="5081775"/>
                </a:lnTo>
                <a:lnTo>
                  <a:pt x="9028797" y="5070534"/>
                </a:lnTo>
                <a:lnTo>
                  <a:pt x="9136577" y="5042315"/>
                </a:lnTo>
                <a:cubicBezTo>
                  <a:pt x="9682940" y="4907250"/>
                  <a:pt x="10240606" y="4799029"/>
                  <a:pt x="10808161" y="4791824"/>
                </a:cubicBezTo>
                <a:lnTo>
                  <a:pt x="10873196" y="4793421"/>
                </a:lnTo>
                <a:lnTo>
                  <a:pt x="10913982" y="4788812"/>
                </a:lnTo>
                <a:lnTo>
                  <a:pt x="10872921" y="4785839"/>
                </a:lnTo>
                <a:cubicBezTo>
                  <a:pt x="10812276" y="4782776"/>
                  <a:pt x="10751633" y="4781013"/>
                  <a:pt x="10691010" y="4780468"/>
                </a:cubicBezTo>
                <a:close/>
                <a:moveTo>
                  <a:pt x="5687296" y="4770255"/>
                </a:moveTo>
                <a:lnTo>
                  <a:pt x="5873472" y="4875027"/>
                </a:lnTo>
                <a:lnTo>
                  <a:pt x="5880389" y="4876071"/>
                </a:lnTo>
                <a:lnTo>
                  <a:pt x="5688424" y="4770483"/>
                </a:lnTo>
                <a:close/>
                <a:moveTo>
                  <a:pt x="5946238" y="4766372"/>
                </a:moveTo>
                <a:lnTo>
                  <a:pt x="6066996" y="4823897"/>
                </a:lnTo>
                <a:lnTo>
                  <a:pt x="6096349" y="4829479"/>
                </a:lnTo>
                <a:lnTo>
                  <a:pt x="5968950" y="4771939"/>
                </a:lnTo>
                <a:close/>
                <a:moveTo>
                  <a:pt x="11267498" y="4760328"/>
                </a:moveTo>
                <a:lnTo>
                  <a:pt x="11236552" y="4768399"/>
                </a:lnTo>
                <a:lnTo>
                  <a:pt x="11238186" y="4768296"/>
                </a:lnTo>
                <a:lnTo>
                  <a:pt x="11293427" y="4767492"/>
                </a:lnTo>
                <a:close/>
                <a:moveTo>
                  <a:pt x="3567976" y="4758870"/>
                </a:moveTo>
                <a:lnTo>
                  <a:pt x="3634163" y="4976715"/>
                </a:lnTo>
                <a:lnTo>
                  <a:pt x="3652526" y="5027601"/>
                </a:lnTo>
                <a:lnTo>
                  <a:pt x="4053895" y="5056103"/>
                </a:lnTo>
                <a:lnTo>
                  <a:pt x="4103759" y="5059202"/>
                </a:lnTo>
                <a:lnTo>
                  <a:pt x="4061964" y="4967989"/>
                </a:lnTo>
                <a:lnTo>
                  <a:pt x="4000560" y="4812955"/>
                </a:lnTo>
                <a:lnTo>
                  <a:pt x="3939426" y="4805641"/>
                </a:lnTo>
                <a:close/>
                <a:moveTo>
                  <a:pt x="4979031" y="4758369"/>
                </a:moveTo>
                <a:lnTo>
                  <a:pt x="5006340" y="4806365"/>
                </a:lnTo>
                <a:lnTo>
                  <a:pt x="5073940" y="4914480"/>
                </a:lnTo>
                <a:lnTo>
                  <a:pt x="5233931" y="4931499"/>
                </a:lnTo>
                <a:lnTo>
                  <a:pt x="5548547" y="4961193"/>
                </a:lnTo>
                <a:lnTo>
                  <a:pt x="5470591" y="4849947"/>
                </a:lnTo>
                <a:lnTo>
                  <a:pt x="5461146" y="4833904"/>
                </a:lnTo>
                <a:lnTo>
                  <a:pt x="5162602" y="4788752"/>
                </a:lnTo>
                <a:close/>
                <a:moveTo>
                  <a:pt x="2742696" y="4753808"/>
                </a:moveTo>
                <a:lnTo>
                  <a:pt x="2512750" y="4947376"/>
                </a:lnTo>
                <a:lnTo>
                  <a:pt x="2776577" y="4965884"/>
                </a:lnTo>
                <a:lnTo>
                  <a:pt x="2753111" y="4831682"/>
                </a:lnTo>
                <a:close/>
                <a:moveTo>
                  <a:pt x="1654269" y="4750028"/>
                </a:moveTo>
                <a:lnTo>
                  <a:pt x="1555228" y="4810343"/>
                </a:lnTo>
                <a:lnTo>
                  <a:pt x="1415715" y="4890692"/>
                </a:lnTo>
                <a:lnTo>
                  <a:pt x="1654251" y="4900206"/>
                </a:lnTo>
                <a:lnTo>
                  <a:pt x="1653603" y="4867736"/>
                </a:lnTo>
                <a:close/>
                <a:moveTo>
                  <a:pt x="9416689" y="4750024"/>
                </a:moveTo>
                <a:lnTo>
                  <a:pt x="9292438" y="4776095"/>
                </a:lnTo>
                <a:cubicBezTo>
                  <a:pt x="9034492" y="4834846"/>
                  <a:pt x="8768567" y="4913782"/>
                  <a:pt x="8495137" y="5012883"/>
                </a:cubicBezTo>
                <a:lnTo>
                  <a:pt x="8323914" y="5078356"/>
                </a:lnTo>
                <a:lnTo>
                  <a:pt x="8495144" y="5063109"/>
                </a:lnTo>
                <a:lnTo>
                  <a:pt x="8534358" y="5054907"/>
                </a:lnTo>
                <a:lnTo>
                  <a:pt x="8843636" y="4959121"/>
                </a:lnTo>
                <a:lnTo>
                  <a:pt x="9156567" y="4878601"/>
                </a:lnTo>
                <a:lnTo>
                  <a:pt x="9387601" y="4765725"/>
                </a:lnTo>
                <a:close/>
                <a:moveTo>
                  <a:pt x="5859152" y="4746843"/>
                </a:moveTo>
                <a:lnTo>
                  <a:pt x="5864287" y="4755173"/>
                </a:lnTo>
                <a:lnTo>
                  <a:pt x="5962111" y="4803952"/>
                </a:lnTo>
                <a:lnTo>
                  <a:pt x="5990231" y="4809300"/>
                </a:lnTo>
                <a:close/>
                <a:moveTo>
                  <a:pt x="11372468" y="4732948"/>
                </a:moveTo>
                <a:lnTo>
                  <a:pt x="11308212" y="4749708"/>
                </a:lnTo>
                <a:lnTo>
                  <a:pt x="11368573" y="4766397"/>
                </a:lnTo>
                <a:lnTo>
                  <a:pt x="11461728" y="4765040"/>
                </a:lnTo>
                <a:close/>
                <a:moveTo>
                  <a:pt x="5934816" y="4731901"/>
                </a:moveTo>
                <a:lnTo>
                  <a:pt x="5986701" y="4755347"/>
                </a:lnTo>
                <a:lnTo>
                  <a:pt x="5995056" y="4757451"/>
                </a:lnTo>
                <a:close/>
                <a:moveTo>
                  <a:pt x="10444926" y="4728128"/>
                </a:moveTo>
                <a:lnTo>
                  <a:pt x="10263426" y="4776903"/>
                </a:lnTo>
                <a:lnTo>
                  <a:pt x="10509944" y="4760725"/>
                </a:lnTo>
                <a:cubicBezTo>
                  <a:pt x="10692180" y="4755283"/>
                  <a:pt x="10874759" y="4760076"/>
                  <a:pt x="11057195" y="4777309"/>
                </a:cubicBezTo>
                <a:lnTo>
                  <a:pt x="11070466" y="4778870"/>
                </a:lnTo>
                <a:lnTo>
                  <a:pt x="11112095" y="4776246"/>
                </a:lnTo>
                <a:lnTo>
                  <a:pt x="11000888" y="4756989"/>
                </a:lnTo>
                <a:cubicBezTo>
                  <a:pt x="10895986" y="4743489"/>
                  <a:pt x="10788855" y="4734277"/>
                  <a:pt x="10679391" y="4729372"/>
                </a:cubicBezTo>
                <a:close/>
                <a:moveTo>
                  <a:pt x="10343890" y="4727592"/>
                </a:moveTo>
                <a:cubicBezTo>
                  <a:pt x="10229653" y="4731316"/>
                  <a:pt x="10112977" y="4739363"/>
                  <a:pt x="9993759" y="4751751"/>
                </a:cubicBezTo>
                <a:lnTo>
                  <a:pt x="9674641" y="4795594"/>
                </a:lnTo>
                <a:lnTo>
                  <a:pt x="9369240" y="4883599"/>
                </a:lnTo>
                <a:lnTo>
                  <a:pt x="9011287" y="4972861"/>
                </a:lnTo>
                <a:lnTo>
                  <a:pt x="8923086" y="5011528"/>
                </a:lnTo>
                <a:lnTo>
                  <a:pt x="8972696" y="5005520"/>
                </a:lnTo>
                <a:lnTo>
                  <a:pt x="8981121" y="5004219"/>
                </a:lnTo>
                <a:lnTo>
                  <a:pt x="9068604" y="4980853"/>
                </a:lnTo>
                <a:cubicBezTo>
                  <a:pt x="9304533" y="4921695"/>
                  <a:pt x="9543377" y="4870292"/>
                  <a:pt x="9783985" y="4831863"/>
                </a:cubicBezTo>
                <a:lnTo>
                  <a:pt x="10142611" y="4785056"/>
                </a:lnTo>
                <a:lnTo>
                  <a:pt x="10187447" y="4774887"/>
                </a:lnTo>
                <a:lnTo>
                  <a:pt x="10359732" y="4727676"/>
                </a:lnTo>
                <a:close/>
                <a:moveTo>
                  <a:pt x="9573966" y="4720311"/>
                </a:moveTo>
                <a:lnTo>
                  <a:pt x="9490061" y="4734837"/>
                </a:lnTo>
                <a:lnTo>
                  <a:pt x="9397818" y="4784679"/>
                </a:lnTo>
                <a:lnTo>
                  <a:pt x="9339183" y="4813354"/>
                </a:lnTo>
                <a:lnTo>
                  <a:pt x="9406553" y="4788800"/>
                </a:lnTo>
                <a:close/>
                <a:moveTo>
                  <a:pt x="5418115" y="4715841"/>
                </a:moveTo>
                <a:lnTo>
                  <a:pt x="5476489" y="4815086"/>
                </a:lnTo>
                <a:lnTo>
                  <a:pt x="5633104" y="4838734"/>
                </a:lnTo>
                <a:lnTo>
                  <a:pt x="5431404" y="4718527"/>
                </a:lnTo>
                <a:close/>
                <a:moveTo>
                  <a:pt x="5730310" y="4713439"/>
                </a:moveTo>
                <a:lnTo>
                  <a:pt x="5850060" y="4775492"/>
                </a:lnTo>
                <a:lnTo>
                  <a:pt x="5845769" y="4768549"/>
                </a:lnTo>
                <a:lnTo>
                  <a:pt x="5740033" y="4715823"/>
                </a:lnTo>
                <a:close/>
                <a:moveTo>
                  <a:pt x="5838231" y="4712901"/>
                </a:moveTo>
                <a:lnTo>
                  <a:pt x="5839992" y="4715759"/>
                </a:lnTo>
                <a:lnTo>
                  <a:pt x="5851774" y="4721371"/>
                </a:lnTo>
                <a:lnTo>
                  <a:pt x="5863551" y="4724337"/>
                </a:lnTo>
                <a:close/>
                <a:moveTo>
                  <a:pt x="3145160" y="4705872"/>
                </a:moveTo>
                <a:lnTo>
                  <a:pt x="3210155" y="4996302"/>
                </a:lnTo>
                <a:lnTo>
                  <a:pt x="3343377" y="5005648"/>
                </a:lnTo>
                <a:lnTo>
                  <a:pt x="3629123" y="5025940"/>
                </a:lnTo>
                <a:lnTo>
                  <a:pt x="3613910" y="4983948"/>
                </a:lnTo>
                <a:lnTo>
                  <a:pt x="3544808" y="4755953"/>
                </a:lnTo>
                <a:lnTo>
                  <a:pt x="3344824" y="4730772"/>
                </a:lnTo>
                <a:close/>
                <a:moveTo>
                  <a:pt x="11482051" y="4704366"/>
                </a:moveTo>
                <a:lnTo>
                  <a:pt x="11407132" y="4723907"/>
                </a:lnTo>
                <a:lnTo>
                  <a:pt x="11478273" y="4749580"/>
                </a:lnTo>
                <a:lnTo>
                  <a:pt x="11517037" y="4766228"/>
                </a:lnTo>
                <a:lnTo>
                  <a:pt x="11618649" y="4770084"/>
                </a:lnTo>
                <a:lnTo>
                  <a:pt x="11566524" y="4742347"/>
                </a:lnTo>
                <a:close/>
                <a:moveTo>
                  <a:pt x="355946" y="4690436"/>
                </a:moveTo>
                <a:lnTo>
                  <a:pt x="73487" y="4788682"/>
                </a:lnTo>
                <a:lnTo>
                  <a:pt x="57489" y="4900210"/>
                </a:lnTo>
                <a:lnTo>
                  <a:pt x="328514" y="4887045"/>
                </a:lnTo>
                <a:lnTo>
                  <a:pt x="334826" y="4886910"/>
                </a:lnTo>
                <a:close/>
                <a:moveTo>
                  <a:pt x="5632688" y="4689507"/>
                </a:moveTo>
                <a:lnTo>
                  <a:pt x="5777791" y="4767172"/>
                </a:lnTo>
                <a:lnTo>
                  <a:pt x="5792028" y="4770088"/>
                </a:lnTo>
                <a:lnTo>
                  <a:pt x="5639857" y="4691265"/>
                </a:lnTo>
                <a:close/>
                <a:moveTo>
                  <a:pt x="5769241" y="4682055"/>
                </a:moveTo>
                <a:lnTo>
                  <a:pt x="5801955" y="4697639"/>
                </a:lnTo>
                <a:lnTo>
                  <a:pt x="5800994" y="4696083"/>
                </a:lnTo>
                <a:lnTo>
                  <a:pt x="5771289" y="4682668"/>
                </a:lnTo>
                <a:close/>
                <a:moveTo>
                  <a:pt x="11588359" y="4672107"/>
                </a:moveTo>
                <a:lnTo>
                  <a:pt x="11512434" y="4695307"/>
                </a:lnTo>
                <a:lnTo>
                  <a:pt x="11575204" y="4723538"/>
                </a:lnTo>
                <a:lnTo>
                  <a:pt x="11667188" y="4771926"/>
                </a:lnTo>
                <a:lnTo>
                  <a:pt x="11755650" y="4775283"/>
                </a:lnTo>
                <a:lnTo>
                  <a:pt x="11666347" y="4714860"/>
                </a:lnTo>
                <a:close/>
                <a:moveTo>
                  <a:pt x="4449207" y="4670678"/>
                </a:moveTo>
                <a:lnTo>
                  <a:pt x="4548056" y="4856585"/>
                </a:lnTo>
                <a:lnTo>
                  <a:pt x="4548488" y="4856637"/>
                </a:lnTo>
                <a:cubicBezTo>
                  <a:pt x="4659303" y="4869321"/>
                  <a:pt x="4771954" y="4881992"/>
                  <a:pt x="4886255" y="4894514"/>
                </a:cubicBezTo>
                <a:lnTo>
                  <a:pt x="5048150" y="4911736"/>
                </a:lnTo>
                <a:lnTo>
                  <a:pt x="4991346" y="4821088"/>
                </a:lnTo>
                <a:lnTo>
                  <a:pt x="4953159" y="4754087"/>
                </a:lnTo>
                <a:close/>
                <a:moveTo>
                  <a:pt x="2843252" y="4668222"/>
                </a:moveTo>
                <a:lnTo>
                  <a:pt x="2818396" y="4690083"/>
                </a:lnTo>
                <a:lnTo>
                  <a:pt x="2765351" y="4734737"/>
                </a:lnTo>
                <a:lnTo>
                  <a:pt x="2777525" y="4825714"/>
                </a:lnTo>
                <a:lnTo>
                  <a:pt x="2802349" y="4967693"/>
                </a:lnTo>
                <a:lnTo>
                  <a:pt x="3188774" y="4994802"/>
                </a:lnTo>
                <a:lnTo>
                  <a:pt x="3123375" y="4703156"/>
                </a:lnTo>
                <a:close/>
                <a:moveTo>
                  <a:pt x="5543145" y="4666591"/>
                </a:moveTo>
                <a:lnTo>
                  <a:pt x="5695284" y="4750269"/>
                </a:lnTo>
                <a:lnTo>
                  <a:pt x="5705129" y="4752286"/>
                </a:lnTo>
                <a:lnTo>
                  <a:pt x="5546657" y="4667491"/>
                </a:lnTo>
                <a:close/>
                <a:moveTo>
                  <a:pt x="10019284" y="4662595"/>
                </a:moveTo>
                <a:lnTo>
                  <a:pt x="9859149" y="4677981"/>
                </a:lnTo>
                <a:cubicBezTo>
                  <a:pt x="9797722" y="4685095"/>
                  <a:pt x="9735773" y="4693473"/>
                  <a:pt x="9673312" y="4703112"/>
                </a:cubicBezTo>
                <a:lnTo>
                  <a:pt x="9672251" y="4703296"/>
                </a:lnTo>
                <a:lnTo>
                  <a:pt x="9415325" y="4808403"/>
                </a:lnTo>
                <a:lnTo>
                  <a:pt x="9333215" y="4838327"/>
                </a:lnTo>
                <a:lnTo>
                  <a:pt x="9625560" y="4779868"/>
                </a:lnTo>
                <a:lnTo>
                  <a:pt x="9680194" y="4772366"/>
                </a:lnTo>
                <a:lnTo>
                  <a:pt x="9696697" y="4767614"/>
                </a:lnTo>
                <a:cubicBezTo>
                  <a:pt x="9793652" y="4737974"/>
                  <a:pt x="9890279" y="4706887"/>
                  <a:pt x="9986496" y="4674283"/>
                </a:cubicBezTo>
                <a:close/>
                <a:moveTo>
                  <a:pt x="10678485" y="4661340"/>
                </a:moveTo>
                <a:lnTo>
                  <a:pt x="10590811" y="4688923"/>
                </a:lnTo>
                <a:lnTo>
                  <a:pt x="10526396" y="4706234"/>
                </a:lnTo>
                <a:lnTo>
                  <a:pt x="10680701" y="4707061"/>
                </a:lnTo>
                <a:cubicBezTo>
                  <a:pt x="10790641" y="4712000"/>
                  <a:pt x="10898257" y="4721274"/>
                  <a:pt x="11003662" y="4734874"/>
                </a:cubicBezTo>
                <a:lnTo>
                  <a:pt x="11169579" y="4763681"/>
                </a:lnTo>
                <a:lnTo>
                  <a:pt x="11225740" y="4748996"/>
                </a:lnTo>
                <a:lnTo>
                  <a:pt x="11069995" y="4714313"/>
                </a:lnTo>
                <a:cubicBezTo>
                  <a:pt x="10962454" y="4693152"/>
                  <a:pt x="10852622" y="4677052"/>
                  <a:pt x="10740558" y="4666009"/>
                </a:cubicBezTo>
                <a:close/>
                <a:moveTo>
                  <a:pt x="2754978" y="4657214"/>
                </a:moveTo>
                <a:lnTo>
                  <a:pt x="2762043" y="4710017"/>
                </a:lnTo>
                <a:lnTo>
                  <a:pt x="2806099" y="4672903"/>
                </a:lnTo>
                <a:lnTo>
                  <a:pt x="2815371" y="4664745"/>
                </a:lnTo>
                <a:close/>
                <a:moveTo>
                  <a:pt x="10397728" y="4648052"/>
                </a:moveTo>
                <a:cubicBezTo>
                  <a:pt x="10339493" y="4647587"/>
                  <a:pt x="10280715" y="4648386"/>
                  <a:pt x="10221402" y="4650449"/>
                </a:cubicBezTo>
                <a:lnTo>
                  <a:pt x="10093985" y="4657529"/>
                </a:lnTo>
                <a:lnTo>
                  <a:pt x="10035020" y="4679643"/>
                </a:lnTo>
                <a:lnTo>
                  <a:pt x="9800158" y="4755893"/>
                </a:lnTo>
                <a:lnTo>
                  <a:pt x="9992311" y="4729507"/>
                </a:lnTo>
                <a:cubicBezTo>
                  <a:pt x="10111982" y="4717075"/>
                  <a:pt x="10229110" y="4708993"/>
                  <a:pt x="10343805" y="4705255"/>
                </a:cubicBezTo>
                <a:lnTo>
                  <a:pt x="10439675" y="4705769"/>
                </a:lnTo>
                <a:lnTo>
                  <a:pt x="10618323" y="4656814"/>
                </a:lnTo>
                <a:lnTo>
                  <a:pt x="10570795" y="4653238"/>
                </a:lnTo>
                <a:cubicBezTo>
                  <a:pt x="10513654" y="4650246"/>
                  <a:pt x="10455963" y="4648517"/>
                  <a:pt x="10397728" y="4648052"/>
                </a:cubicBezTo>
                <a:close/>
                <a:moveTo>
                  <a:pt x="5640454" y="4643558"/>
                </a:moveTo>
                <a:lnTo>
                  <a:pt x="5740116" y="4693255"/>
                </a:lnTo>
                <a:lnTo>
                  <a:pt x="5754051" y="4696764"/>
                </a:lnTo>
                <a:lnTo>
                  <a:pt x="5670058" y="4656742"/>
                </a:lnTo>
                <a:lnTo>
                  <a:pt x="5647246" y="4645588"/>
                </a:lnTo>
                <a:close/>
                <a:moveTo>
                  <a:pt x="5595026" y="4643336"/>
                </a:moveTo>
                <a:lnTo>
                  <a:pt x="5645267" y="4669370"/>
                </a:lnTo>
                <a:lnTo>
                  <a:pt x="5648528" y="4670192"/>
                </a:lnTo>
                <a:lnTo>
                  <a:pt x="5609635" y="4650797"/>
                </a:lnTo>
                <a:close/>
                <a:moveTo>
                  <a:pt x="11694561" y="4639656"/>
                </a:moveTo>
                <a:lnTo>
                  <a:pt x="11616865" y="4663397"/>
                </a:lnTo>
                <a:lnTo>
                  <a:pt x="11676474" y="4696052"/>
                </a:lnTo>
                <a:lnTo>
                  <a:pt x="11796328" y="4776826"/>
                </a:lnTo>
                <a:lnTo>
                  <a:pt x="11837937" y="4778405"/>
                </a:lnTo>
                <a:lnTo>
                  <a:pt x="11889397" y="4783664"/>
                </a:lnTo>
                <a:lnTo>
                  <a:pt x="11767615" y="4687371"/>
                </a:lnTo>
                <a:close/>
                <a:moveTo>
                  <a:pt x="2595937" y="4637380"/>
                </a:moveTo>
                <a:lnTo>
                  <a:pt x="2425881" y="4772567"/>
                </a:lnTo>
                <a:lnTo>
                  <a:pt x="2392124" y="4798429"/>
                </a:lnTo>
                <a:lnTo>
                  <a:pt x="2392502" y="4803734"/>
                </a:lnTo>
                <a:lnTo>
                  <a:pt x="2408061" y="4940709"/>
                </a:lnTo>
                <a:lnTo>
                  <a:pt x="2462122" y="4943824"/>
                </a:lnTo>
                <a:lnTo>
                  <a:pt x="2482779" y="4945273"/>
                </a:lnTo>
                <a:lnTo>
                  <a:pt x="2739391" y="4729099"/>
                </a:lnTo>
                <a:lnTo>
                  <a:pt x="2729349" y="4654017"/>
                </a:lnTo>
                <a:close/>
                <a:moveTo>
                  <a:pt x="1316052" y="4625622"/>
                </a:moveTo>
                <a:lnTo>
                  <a:pt x="1299113" y="4634680"/>
                </a:lnTo>
                <a:cubicBezTo>
                  <a:pt x="1204828" y="4683541"/>
                  <a:pt x="1108271" y="4731978"/>
                  <a:pt x="1009244" y="4779863"/>
                </a:cubicBezTo>
                <a:lnTo>
                  <a:pt x="995764" y="4786140"/>
                </a:lnTo>
                <a:lnTo>
                  <a:pt x="989712" y="4880551"/>
                </a:lnTo>
                <a:lnTo>
                  <a:pt x="1002391" y="4880575"/>
                </a:lnTo>
                <a:lnTo>
                  <a:pt x="1305326" y="4887086"/>
                </a:lnTo>
                <a:lnTo>
                  <a:pt x="1310730" y="4707626"/>
                </a:lnTo>
                <a:close/>
                <a:moveTo>
                  <a:pt x="5501390" y="4618735"/>
                </a:moveTo>
                <a:lnTo>
                  <a:pt x="5544736" y="4642433"/>
                </a:lnTo>
                <a:lnTo>
                  <a:pt x="5550459" y="4645497"/>
                </a:lnTo>
                <a:lnTo>
                  <a:pt x="5553217" y="4646191"/>
                </a:lnTo>
                <a:close/>
                <a:moveTo>
                  <a:pt x="2378772" y="4611315"/>
                </a:moveTo>
                <a:lnTo>
                  <a:pt x="2390431" y="4774709"/>
                </a:lnTo>
                <a:lnTo>
                  <a:pt x="2415296" y="4755665"/>
                </a:lnTo>
                <a:lnTo>
                  <a:pt x="2568446" y="4633952"/>
                </a:lnTo>
                <a:lnTo>
                  <a:pt x="2463162" y="4620822"/>
                </a:lnTo>
                <a:close/>
                <a:moveTo>
                  <a:pt x="9679543" y="4608143"/>
                </a:moveTo>
                <a:lnTo>
                  <a:pt x="9545755" y="4629242"/>
                </a:lnTo>
                <a:cubicBezTo>
                  <a:pt x="9225437" y="4686563"/>
                  <a:pt x="8896421" y="4779329"/>
                  <a:pt x="8564580" y="4907273"/>
                </a:cubicBezTo>
                <a:cubicBezTo>
                  <a:pt x="8422079" y="4962249"/>
                  <a:pt x="8278854" y="5024096"/>
                  <a:pt x="8136532" y="5088655"/>
                </a:cubicBezTo>
                <a:lnTo>
                  <a:pt x="8119664" y="5096544"/>
                </a:lnTo>
                <a:lnTo>
                  <a:pt x="8246165" y="5085280"/>
                </a:lnTo>
                <a:lnTo>
                  <a:pt x="8487902" y="4992628"/>
                </a:lnTo>
                <a:cubicBezTo>
                  <a:pt x="8831046" y="4868301"/>
                  <a:pt x="9162464" y="4775621"/>
                  <a:pt x="9481228" y="4714631"/>
                </a:cubicBezTo>
                <a:lnTo>
                  <a:pt x="9482744" y="4714369"/>
                </a:lnTo>
                <a:close/>
                <a:moveTo>
                  <a:pt x="4896450" y="4607474"/>
                </a:moveTo>
                <a:lnTo>
                  <a:pt x="4923504" y="4660776"/>
                </a:lnTo>
                <a:lnTo>
                  <a:pt x="4965832" y="4735170"/>
                </a:lnTo>
                <a:lnTo>
                  <a:pt x="5165492" y="4768128"/>
                </a:lnTo>
                <a:lnTo>
                  <a:pt x="5447491" y="4810708"/>
                </a:lnTo>
                <a:lnTo>
                  <a:pt x="5388063" y="4709766"/>
                </a:lnTo>
                <a:lnTo>
                  <a:pt x="5102437" y="4652027"/>
                </a:lnTo>
                <a:close/>
                <a:moveTo>
                  <a:pt x="5435096" y="4606623"/>
                </a:moveTo>
                <a:lnTo>
                  <a:pt x="5466838" y="4624439"/>
                </a:lnTo>
                <a:lnTo>
                  <a:pt x="5468422" y="4624838"/>
                </a:lnTo>
                <a:close/>
                <a:moveTo>
                  <a:pt x="11805750" y="4605681"/>
                </a:moveTo>
                <a:lnTo>
                  <a:pt x="11720405" y="4631759"/>
                </a:lnTo>
                <a:lnTo>
                  <a:pt x="11779189" y="4670010"/>
                </a:lnTo>
                <a:lnTo>
                  <a:pt x="11928974" y="4787708"/>
                </a:lnTo>
                <a:lnTo>
                  <a:pt x="12028963" y="4797925"/>
                </a:lnTo>
                <a:lnTo>
                  <a:pt x="11873228" y="4656990"/>
                </a:lnTo>
                <a:close/>
                <a:moveTo>
                  <a:pt x="10860444" y="4604092"/>
                </a:moveTo>
                <a:lnTo>
                  <a:pt x="10733024" y="4644181"/>
                </a:lnTo>
                <a:lnTo>
                  <a:pt x="10743090" y="4644941"/>
                </a:lnTo>
                <a:cubicBezTo>
                  <a:pt x="10912000" y="4661641"/>
                  <a:pt x="11075888" y="4689771"/>
                  <a:pt x="11234553" y="4729342"/>
                </a:cubicBezTo>
                <a:lnTo>
                  <a:pt x="11266802" y="4738259"/>
                </a:lnTo>
                <a:lnTo>
                  <a:pt x="11336527" y="4720027"/>
                </a:lnTo>
                <a:lnTo>
                  <a:pt x="11316317" y="4712761"/>
                </a:lnTo>
                <a:cubicBezTo>
                  <a:pt x="11211501" y="4678555"/>
                  <a:pt x="11103414" y="4650105"/>
                  <a:pt x="10992433" y="4627394"/>
                </a:cubicBezTo>
                <a:close/>
                <a:moveTo>
                  <a:pt x="2306105" y="4603129"/>
                </a:moveTo>
                <a:lnTo>
                  <a:pt x="2113877" y="4740934"/>
                </a:lnTo>
                <a:lnTo>
                  <a:pt x="2022037" y="4803963"/>
                </a:lnTo>
                <a:lnTo>
                  <a:pt x="2027705" y="4918795"/>
                </a:lnTo>
                <a:lnTo>
                  <a:pt x="2190095" y="4928151"/>
                </a:lnTo>
                <a:lnTo>
                  <a:pt x="2370251" y="4790166"/>
                </a:lnTo>
                <a:lnTo>
                  <a:pt x="2357279" y="4608894"/>
                </a:lnTo>
                <a:close/>
                <a:moveTo>
                  <a:pt x="3942605" y="4583207"/>
                </a:moveTo>
                <a:lnTo>
                  <a:pt x="3999819" y="4748822"/>
                </a:lnTo>
                <a:lnTo>
                  <a:pt x="4017307" y="4792952"/>
                </a:lnTo>
                <a:lnTo>
                  <a:pt x="4520596" y="4853293"/>
                </a:lnTo>
                <a:lnTo>
                  <a:pt x="4420813" y="4665978"/>
                </a:lnTo>
                <a:lnTo>
                  <a:pt x="4322802" y="4649757"/>
                </a:lnTo>
                <a:close/>
                <a:moveTo>
                  <a:pt x="9889727" y="4581594"/>
                </a:moveTo>
                <a:lnTo>
                  <a:pt x="9737667" y="4599012"/>
                </a:lnTo>
                <a:lnTo>
                  <a:pt x="9709333" y="4616356"/>
                </a:lnTo>
                <a:lnTo>
                  <a:pt x="9549193" y="4702885"/>
                </a:lnTo>
                <a:lnTo>
                  <a:pt x="9665835" y="4682727"/>
                </a:lnTo>
                <a:lnTo>
                  <a:pt x="9736814" y="4653689"/>
                </a:lnTo>
                <a:close/>
                <a:moveTo>
                  <a:pt x="675944" y="4570761"/>
                </a:moveTo>
                <a:lnTo>
                  <a:pt x="502014" y="4639629"/>
                </a:lnTo>
                <a:lnTo>
                  <a:pt x="377280" y="4683015"/>
                </a:lnTo>
                <a:lnTo>
                  <a:pt x="355406" y="4886471"/>
                </a:lnTo>
                <a:lnTo>
                  <a:pt x="642204" y="4880350"/>
                </a:lnTo>
                <a:lnTo>
                  <a:pt x="643363" y="4860163"/>
                </a:lnTo>
                <a:close/>
                <a:moveTo>
                  <a:pt x="11910308" y="4570590"/>
                </a:moveTo>
                <a:lnTo>
                  <a:pt x="11844213" y="4593928"/>
                </a:lnTo>
                <a:lnTo>
                  <a:pt x="11832423" y="4597531"/>
                </a:lnTo>
                <a:lnTo>
                  <a:pt x="11887695" y="4639629"/>
                </a:lnTo>
                <a:cubicBezTo>
                  <a:pt x="11943393" y="4686648"/>
                  <a:pt x="11996560" y="4734752"/>
                  <a:pt x="12047376" y="4783940"/>
                </a:cubicBezTo>
                <a:lnTo>
                  <a:pt x="12064366" y="4801542"/>
                </a:lnTo>
                <a:lnTo>
                  <a:pt x="12145220" y="4809804"/>
                </a:lnTo>
                <a:lnTo>
                  <a:pt x="11977392" y="4629502"/>
                </a:lnTo>
                <a:close/>
                <a:moveTo>
                  <a:pt x="2015530" y="4570394"/>
                </a:moveTo>
                <a:lnTo>
                  <a:pt x="2020891" y="4778001"/>
                </a:lnTo>
                <a:lnTo>
                  <a:pt x="2099052" y="4724413"/>
                </a:lnTo>
                <a:lnTo>
                  <a:pt x="2273625" y="4599470"/>
                </a:lnTo>
                <a:close/>
                <a:moveTo>
                  <a:pt x="2354390" y="4568514"/>
                </a:moveTo>
                <a:lnTo>
                  <a:pt x="2331794" y="4584712"/>
                </a:lnTo>
                <a:lnTo>
                  <a:pt x="2355742" y="4587408"/>
                </a:lnTo>
                <a:close/>
                <a:moveTo>
                  <a:pt x="1954187" y="4563484"/>
                </a:moveTo>
                <a:lnTo>
                  <a:pt x="1829314" y="4643427"/>
                </a:lnTo>
                <a:lnTo>
                  <a:pt x="1676045" y="4736767"/>
                </a:lnTo>
                <a:lnTo>
                  <a:pt x="1675304" y="4867262"/>
                </a:lnTo>
                <a:lnTo>
                  <a:pt x="1675981" y="4901073"/>
                </a:lnTo>
                <a:lnTo>
                  <a:pt x="1819403" y="4906794"/>
                </a:lnTo>
                <a:lnTo>
                  <a:pt x="1831985" y="4907519"/>
                </a:lnTo>
                <a:lnTo>
                  <a:pt x="2004182" y="4789457"/>
                </a:lnTo>
                <a:lnTo>
                  <a:pt x="2003833" y="4782430"/>
                </a:lnTo>
                <a:lnTo>
                  <a:pt x="1998249" y="4568448"/>
                </a:lnTo>
                <a:close/>
                <a:moveTo>
                  <a:pt x="10351066" y="4561114"/>
                </a:moveTo>
                <a:lnTo>
                  <a:pt x="10160777" y="4632480"/>
                </a:lnTo>
                <a:lnTo>
                  <a:pt x="10221492" y="4629127"/>
                </a:lnTo>
                <a:cubicBezTo>
                  <a:pt x="10340662" y="4625025"/>
                  <a:pt x="10457689" y="4625999"/>
                  <a:pt x="10572513" y="4632052"/>
                </a:cubicBezTo>
                <a:lnTo>
                  <a:pt x="10679252" y="4640118"/>
                </a:lnTo>
                <a:lnTo>
                  <a:pt x="10681417" y="4639524"/>
                </a:lnTo>
                <a:lnTo>
                  <a:pt x="10814038" y="4596428"/>
                </a:lnTo>
                <a:lnTo>
                  <a:pt x="10651180" y="4576461"/>
                </a:lnTo>
                <a:cubicBezTo>
                  <a:pt x="10592982" y="4570836"/>
                  <a:pt x="10534155" y="4566641"/>
                  <a:pt x="10474745" y="4563875"/>
                </a:cubicBezTo>
                <a:close/>
                <a:moveTo>
                  <a:pt x="10294813" y="4559859"/>
                </a:moveTo>
                <a:cubicBezTo>
                  <a:pt x="10234284" y="4559947"/>
                  <a:pt x="10173219" y="4561462"/>
                  <a:pt x="10111666" y="4564400"/>
                </a:cubicBezTo>
                <a:lnTo>
                  <a:pt x="9962450" y="4574894"/>
                </a:lnTo>
                <a:lnTo>
                  <a:pt x="9750457" y="4671116"/>
                </a:lnTo>
                <a:lnTo>
                  <a:pt x="9857612" y="4656659"/>
                </a:lnTo>
                <a:cubicBezTo>
                  <a:pt x="9919310" y="4649533"/>
                  <a:pt x="9980488" y="4643676"/>
                  <a:pt x="10041137" y="4639087"/>
                </a:cubicBezTo>
                <a:lnTo>
                  <a:pt x="10093312" y="4636205"/>
                </a:lnTo>
                <a:lnTo>
                  <a:pt x="10273842" y="4571850"/>
                </a:lnTo>
                <a:lnTo>
                  <a:pt x="10303103" y="4560044"/>
                </a:lnTo>
                <a:close/>
                <a:moveTo>
                  <a:pt x="11026412" y="4549898"/>
                </a:moveTo>
                <a:lnTo>
                  <a:pt x="10981391" y="4566040"/>
                </a:lnTo>
                <a:lnTo>
                  <a:pt x="10903266" y="4590620"/>
                </a:lnTo>
                <a:lnTo>
                  <a:pt x="10997091" y="4607264"/>
                </a:lnTo>
                <a:cubicBezTo>
                  <a:pt x="11108670" y="4630201"/>
                  <a:pt x="11217340" y="4658922"/>
                  <a:pt x="11322719" y="4693444"/>
                </a:cubicBezTo>
                <a:lnTo>
                  <a:pt x="11371232" y="4710952"/>
                </a:lnTo>
                <a:lnTo>
                  <a:pt x="11450563" y="4690208"/>
                </a:lnTo>
                <a:lnTo>
                  <a:pt x="11413736" y="4673649"/>
                </a:lnTo>
                <a:cubicBezTo>
                  <a:pt x="11309887" y="4631060"/>
                  <a:pt x="11202147" y="4594888"/>
                  <a:pt x="11091054" y="4565127"/>
                </a:cubicBezTo>
                <a:close/>
                <a:moveTo>
                  <a:pt x="2714361" y="4541959"/>
                </a:moveTo>
                <a:lnTo>
                  <a:pt x="2666129" y="4581580"/>
                </a:lnTo>
                <a:lnTo>
                  <a:pt x="2619281" y="4618822"/>
                </a:lnTo>
                <a:lnTo>
                  <a:pt x="2726417" y="4632096"/>
                </a:lnTo>
                <a:close/>
                <a:moveTo>
                  <a:pt x="1997889" y="4535506"/>
                </a:moveTo>
                <a:lnTo>
                  <a:pt x="1982465" y="4545381"/>
                </a:lnTo>
                <a:lnTo>
                  <a:pt x="1997939" y="4547123"/>
                </a:lnTo>
                <a:close/>
                <a:moveTo>
                  <a:pt x="1679425" y="4534884"/>
                </a:moveTo>
                <a:lnTo>
                  <a:pt x="1676660" y="4628389"/>
                </a:lnTo>
                <a:lnTo>
                  <a:pt x="1676185" y="4712052"/>
                </a:lnTo>
                <a:lnTo>
                  <a:pt x="1818017" y="4625714"/>
                </a:lnTo>
                <a:lnTo>
                  <a:pt x="1921049" y="4559751"/>
                </a:lnTo>
                <a:lnTo>
                  <a:pt x="1819915" y="4548358"/>
                </a:lnTo>
                <a:close/>
                <a:moveTo>
                  <a:pt x="1515179" y="4519133"/>
                </a:moveTo>
                <a:lnTo>
                  <a:pt x="1335500" y="4615221"/>
                </a:lnTo>
                <a:lnTo>
                  <a:pt x="1329538" y="4707626"/>
                </a:lnTo>
                <a:lnTo>
                  <a:pt x="1324119" y="4887490"/>
                </a:lnTo>
                <a:lnTo>
                  <a:pt x="1348658" y="4888018"/>
                </a:lnTo>
                <a:lnTo>
                  <a:pt x="1376126" y="4889113"/>
                </a:lnTo>
                <a:lnTo>
                  <a:pt x="1544242" y="4792372"/>
                </a:lnTo>
                <a:lnTo>
                  <a:pt x="1654409" y="4725309"/>
                </a:lnTo>
                <a:lnTo>
                  <a:pt x="1654959" y="4627962"/>
                </a:lnTo>
                <a:lnTo>
                  <a:pt x="1657761" y="4532807"/>
                </a:lnTo>
                <a:close/>
                <a:moveTo>
                  <a:pt x="3499783" y="4505697"/>
                </a:moveTo>
                <a:lnTo>
                  <a:pt x="3556018" y="4719516"/>
                </a:lnTo>
                <a:lnTo>
                  <a:pt x="3561007" y="4735936"/>
                </a:lnTo>
                <a:lnTo>
                  <a:pt x="3942137" y="4783940"/>
                </a:lnTo>
                <a:lnTo>
                  <a:pt x="3991408" y="4789847"/>
                </a:lnTo>
                <a:lnTo>
                  <a:pt x="3978667" y="4757678"/>
                </a:lnTo>
                <a:lnTo>
                  <a:pt x="3916845" y="4578698"/>
                </a:lnTo>
                <a:close/>
                <a:moveTo>
                  <a:pt x="1342760" y="4502703"/>
                </a:moveTo>
                <a:lnTo>
                  <a:pt x="1336938" y="4592941"/>
                </a:lnTo>
                <a:lnTo>
                  <a:pt x="1481147" y="4515869"/>
                </a:lnTo>
                <a:lnTo>
                  <a:pt x="1348881" y="4503184"/>
                </a:lnTo>
                <a:close/>
                <a:moveTo>
                  <a:pt x="11179083" y="4495159"/>
                </a:moveTo>
                <a:lnTo>
                  <a:pt x="11062482" y="4536966"/>
                </a:lnTo>
                <a:lnTo>
                  <a:pt x="11096479" y="4544987"/>
                </a:lnTo>
                <a:cubicBezTo>
                  <a:pt x="11208296" y="4574980"/>
                  <a:pt x="11316759" y="4611426"/>
                  <a:pt x="11421331" y="4654332"/>
                </a:cubicBezTo>
                <a:lnTo>
                  <a:pt x="11482519" y="4681852"/>
                </a:lnTo>
                <a:lnTo>
                  <a:pt x="11487066" y="4680663"/>
                </a:lnTo>
                <a:lnTo>
                  <a:pt x="11562047" y="4657683"/>
                </a:lnTo>
                <a:lnTo>
                  <a:pt x="11518072" y="4633575"/>
                </a:lnTo>
                <a:cubicBezTo>
                  <a:pt x="11416649" y="4582719"/>
                  <a:pt x="11310219" y="4538566"/>
                  <a:pt x="11199619" y="4501319"/>
                </a:cubicBezTo>
                <a:close/>
                <a:moveTo>
                  <a:pt x="4361883" y="4491852"/>
                </a:moveTo>
                <a:lnTo>
                  <a:pt x="4413672" y="4603846"/>
                </a:lnTo>
                <a:lnTo>
                  <a:pt x="4437090" y="4647890"/>
                </a:lnTo>
                <a:lnTo>
                  <a:pt x="4939939" y="4730896"/>
                </a:lnTo>
                <a:lnTo>
                  <a:pt x="4907877" y="4674644"/>
                </a:lnTo>
                <a:lnTo>
                  <a:pt x="4870925" y="4601954"/>
                </a:lnTo>
                <a:close/>
                <a:moveTo>
                  <a:pt x="4834280" y="4484980"/>
                </a:moveTo>
                <a:lnTo>
                  <a:pt x="4883796" y="4582542"/>
                </a:lnTo>
                <a:lnTo>
                  <a:pt x="5007708" y="4609414"/>
                </a:lnTo>
                <a:lnTo>
                  <a:pt x="5373044" y="4684256"/>
                </a:lnTo>
                <a:lnTo>
                  <a:pt x="5372583" y="4683471"/>
                </a:lnTo>
                <a:lnTo>
                  <a:pt x="5306910" y="4644332"/>
                </a:lnTo>
                <a:lnTo>
                  <a:pt x="5197731" y="4578095"/>
                </a:lnTo>
                <a:close/>
                <a:moveTo>
                  <a:pt x="9887899" y="4482088"/>
                </a:moveTo>
                <a:lnTo>
                  <a:pt x="9824328" y="4488011"/>
                </a:lnTo>
                <a:cubicBezTo>
                  <a:pt x="9440343" y="4533159"/>
                  <a:pt x="9043083" y="4635831"/>
                  <a:pt x="8647043" y="4795874"/>
                </a:cubicBezTo>
                <a:cubicBezTo>
                  <a:pt x="8463310" y="4870381"/>
                  <a:pt x="8279938" y="4956823"/>
                  <a:pt x="8098013" y="5048328"/>
                </a:cubicBezTo>
                <a:lnTo>
                  <a:pt x="8003064" y="5097327"/>
                </a:lnTo>
                <a:lnTo>
                  <a:pt x="8038635" y="5097787"/>
                </a:lnTo>
                <a:lnTo>
                  <a:pt x="8069893" y="5097383"/>
                </a:lnTo>
                <a:lnTo>
                  <a:pt x="8128033" y="5070029"/>
                </a:lnTo>
                <a:cubicBezTo>
                  <a:pt x="8270535" y="5005288"/>
                  <a:pt x="8414122" y="4943440"/>
                  <a:pt x="8557347" y="4888465"/>
                </a:cubicBezTo>
                <a:cubicBezTo>
                  <a:pt x="8890544" y="4759617"/>
                  <a:pt x="9221058" y="4666230"/>
                  <a:pt x="9542926" y="4608570"/>
                </a:cubicBezTo>
                <a:lnTo>
                  <a:pt x="9729108" y="4579187"/>
                </a:lnTo>
                <a:close/>
                <a:moveTo>
                  <a:pt x="1019217" y="4477272"/>
                </a:moveTo>
                <a:lnTo>
                  <a:pt x="1010760" y="4552215"/>
                </a:lnTo>
                <a:lnTo>
                  <a:pt x="997169" y="4764233"/>
                </a:lnTo>
                <a:lnTo>
                  <a:pt x="1002977" y="4761533"/>
                </a:lnTo>
                <a:cubicBezTo>
                  <a:pt x="1101862" y="4713786"/>
                  <a:pt x="1198295" y="4665468"/>
                  <a:pt x="1292467" y="4616709"/>
                </a:cubicBezTo>
                <a:lnTo>
                  <a:pt x="1317499" y="4603330"/>
                </a:lnTo>
                <a:lnTo>
                  <a:pt x="1324125" y="4501238"/>
                </a:lnTo>
                <a:close/>
                <a:moveTo>
                  <a:pt x="10573629" y="4474845"/>
                </a:moveTo>
                <a:lnTo>
                  <a:pt x="10526092" y="4495473"/>
                </a:lnTo>
                <a:lnTo>
                  <a:pt x="10403705" y="4541373"/>
                </a:lnTo>
                <a:lnTo>
                  <a:pt x="10476638" y="4543033"/>
                </a:lnTo>
                <a:cubicBezTo>
                  <a:pt x="10596085" y="4548656"/>
                  <a:pt x="10713196" y="4560038"/>
                  <a:pt x="10827589" y="4577195"/>
                </a:cubicBezTo>
                <a:lnTo>
                  <a:pt x="10857110" y="4582432"/>
                </a:lnTo>
                <a:lnTo>
                  <a:pt x="10986303" y="4540450"/>
                </a:lnTo>
                <a:lnTo>
                  <a:pt x="10921965" y="4525293"/>
                </a:lnTo>
                <a:cubicBezTo>
                  <a:pt x="10864808" y="4513617"/>
                  <a:pt x="10806880" y="4503544"/>
                  <a:pt x="10748248" y="4495072"/>
                </a:cubicBezTo>
                <a:close/>
                <a:moveTo>
                  <a:pt x="917943" y="4470868"/>
                </a:moveTo>
                <a:lnTo>
                  <a:pt x="808007" y="4518469"/>
                </a:lnTo>
                <a:lnTo>
                  <a:pt x="698786" y="4561716"/>
                </a:lnTo>
                <a:lnTo>
                  <a:pt x="665041" y="4861452"/>
                </a:lnTo>
                <a:lnTo>
                  <a:pt x="663979" y="4879925"/>
                </a:lnTo>
                <a:lnTo>
                  <a:pt x="747922" y="4880086"/>
                </a:lnTo>
                <a:lnTo>
                  <a:pt x="977648" y="4773306"/>
                </a:lnTo>
                <a:lnTo>
                  <a:pt x="991953" y="4549684"/>
                </a:lnTo>
                <a:lnTo>
                  <a:pt x="1000271" y="4475825"/>
                </a:lnTo>
                <a:close/>
                <a:moveTo>
                  <a:pt x="10137186" y="4464922"/>
                </a:moveTo>
                <a:lnTo>
                  <a:pt x="10015148" y="4470232"/>
                </a:lnTo>
                <a:lnTo>
                  <a:pt x="9935992" y="4477607"/>
                </a:lnTo>
                <a:lnTo>
                  <a:pt x="9779983" y="4573108"/>
                </a:lnTo>
                <a:lnTo>
                  <a:pt x="9924638" y="4556543"/>
                </a:lnTo>
                <a:lnTo>
                  <a:pt x="9946044" y="4555041"/>
                </a:lnTo>
                <a:close/>
                <a:moveTo>
                  <a:pt x="10203352" y="4462044"/>
                </a:moveTo>
                <a:lnTo>
                  <a:pt x="10193093" y="4462490"/>
                </a:lnTo>
                <a:lnTo>
                  <a:pt x="10065655" y="4528050"/>
                </a:lnTo>
                <a:lnTo>
                  <a:pt x="10017183" y="4550051"/>
                </a:lnTo>
                <a:lnTo>
                  <a:pt x="10111666" y="4543423"/>
                </a:lnTo>
                <a:cubicBezTo>
                  <a:pt x="10173536" y="4540484"/>
                  <a:pt x="10234917" y="4538981"/>
                  <a:pt x="10295762" y="4538916"/>
                </a:cubicBezTo>
                <a:lnTo>
                  <a:pt x="10352278" y="4540202"/>
                </a:lnTo>
                <a:lnTo>
                  <a:pt x="10522403" y="4471559"/>
                </a:lnTo>
                <a:lnTo>
                  <a:pt x="10388538" y="4463452"/>
                </a:lnTo>
                <a:cubicBezTo>
                  <a:pt x="10327357" y="4461382"/>
                  <a:pt x="10265606" y="4460913"/>
                  <a:pt x="10203352" y="4462044"/>
                </a:cubicBezTo>
                <a:close/>
                <a:moveTo>
                  <a:pt x="3078178" y="4460429"/>
                </a:moveTo>
                <a:lnTo>
                  <a:pt x="3031253" y="4502872"/>
                </a:lnTo>
                <a:lnTo>
                  <a:pt x="2864830" y="4649245"/>
                </a:lnTo>
                <a:lnTo>
                  <a:pt x="3118329" y="4680652"/>
                </a:lnTo>
                <a:lnTo>
                  <a:pt x="3108279" y="4635832"/>
                </a:lnTo>
                <a:close/>
                <a:moveTo>
                  <a:pt x="710421" y="4458372"/>
                </a:moveTo>
                <a:lnTo>
                  <a:pt x="701580" y="4536903"/>
                </a:lnTo>
                <a:lnTo>
                  <a:pt x="799261" y="4498218"/>
                </a:lnTo>
                <a:lnTo>
                  <a:pt x="869175" y="4467931"/>
                </a:lnTo>
                <a:close/>
                <a:moveTo>
                  <a:pt x="408492" y="4445743"/>
                </a:moveTo>
                <a:lnTo>
                  <a:pt x="392425" y="4542157"/>
                </a:lnTo>
                <a:lnTo>
                  <a:pt x="379701" y="4660497"/>
                </a:lnTo>
                <a:lnTo>
                  <a:pt x="493334" y="4619375"/>
                </a:lnTo>
                <a:lnTo>
                  <a:pt x="678737" y="4545949"/>
                </a:lnTo>
                <a:lnTo>
                  <a:pt x="688743" y="4457067"/>
                </a:lnTo>
                <a:lnTo>
                  <a:pt x="662559" y="4455490"/>
                </a:lnTo>
                <a:close/>
                <a:moveTo>
                  <a:pt x="11320991" y="4441639"/>
                </a:moveTo>
                <a:lnTo>
                  <a:pt x="11269925" y="4462588"/>
                </a:lnTo>
                <a:lnTo>
                  <a:pt x="11212408" y="4483210"/>
                </a:lnTo>
                <a:lnTo>
                  <a:pt x="11370222" y="4542474"/>
                </a:lnTo>
                <a:cubicBezTo>
                  <a:pt x="11423705" y="4564694"/>
                  <a:pt x="11476036" y="4588622"/>
                  <a:pt x="11527112" y="4614227"/>
                </a:cubicBezTo>
                <a:lnTo>
                  <a:pt x="11590511" y="4648959"/>
                </a:lnTo>
                <a:lnTo>
                  <a:pt x="11671025" y="4624283"/>
                </a:lnTo>
                <a:lnTo>
                  <a:pt x="11620782" y="4591467"/>
                </a:lnTo>
                <a:cubicBezTo>
                  <a:pt x="11570574" y="4561439"/>
                  <a:pt x="11519131" y="4533353"/>
                  <a:pt x="11466542" y="4507212"/>
                </a:cubicBezTo>
                <a:close/>
                <a:moveTo>
                  <a:pt x="123495" y="4440076"/>
                </a:moveTo>
                <a:lnTo>
                  <a:pt x="76882" y="4765017"/>
                </a:lnTo>
                <a:lnTo>
                  <a:pt x="248477" y="4707986"/>
                </a:lnTo>
                <a:lnTo>
                  <a:pt x="358332" y="4668231"/>
                </a:lnTo>
                <a:lnTo>
                  <a:pt x="372351" y="4537818"/>
                </a:lnTo>
                <a:lnTo>
                  <a:pt x="387851" y="4444951"/>
                </a:lnTo>
                <a:lnTo>
                  <a:pt x="329229" y="4442702"/>
                </a:lnTo>
                <a:close/>
                <a:moveTo>
                  <a:pt x="1660533" y="4438677"/>
                </a:moveTo>
                <a:lnTo>
                  <a:pt x="1575352" y="4486954"/>
                </a:lnTo>
                <a:lnTo>
                  <a:pt x="1548990" y="4501051"/>
                </a:lnTo>
                <a:lnTo>
                  <a:pt x="1658387" y="4511572"/>
                </a:lnTo>
                <a:close/>
                <a:moveTo>
                  <a:pt x="3104704" y="4436438"/>
                </a:moveTo>
                <a:lnTo>
                  <a:pt x="3096296" y="4444043"/>
                </a:lnTo>
                <a:lnTo>
                  <a:pt x="3128352" y="4630768"/>
                </a:lnTo>
                <a:lnTo>
                  <a:pt x="3140120" y="4683352"/>
                </a:lnTo>
                <a:lnTo>
                  <a:pt x="3347718" y="4709072"/>
                </a:lnTo>
                <a:lnTo>
                  <a:pt x="3537856" y="4733020"/>
                </a:lnTo>
                <a:lnTo>
                  <a:pt x="3535764" y="4726116"/>
                </a:lnTo>
                <a:lnTo>
                  <a:pt x="3476753" y="4501665"/>
                </a:lnTo>
                <a:lnTo>
                  <a:pt x="3314444" y="4473255"/>
                </a:lnTo>
                <a:close/>
                <a:moveTo>
                  <a:pt x="1005077" y="4433139"/>
                </a:moveTo>
                <a:lnTo>
                  <a:pt x="961498" y="4452009"/>
                </a:lnTo>
                <a:lnTo>
                  <a:pt x="1002672" y="4454503"/>
                </a:lnTo>
                <a:close/>
                <a:moveTo>
                  <a:pt x="2888903" y="4398556"/>
                </a:moveTo>
                <a:lnTo>
                  <a:pt x="2888136" y="4399206"/>
                </a:lnTo>
                <a:lnTo>
                  <a:pt x="2737156" y="4523233"/>
                </a:lnTo>
                <a:lnTo>
                  <a:pt x="2737500" y="4526590"/>
                </a:lnTo>
                <a:lnTo>
                  <a:pt x="2752042" y="4635271"/>
                </a:lnTo>
                <a:lnTo>
                  <a:pt x="2836920" y="4645787"/>
                </a:lnTo>
                <a:lnTo>
                  <a:pt x="3018691" y="4485864"/>
                </a:lnTo>
                <a:lnTo>
                  <a:pt x="3073966" y="4435882"/>
                </a:lnTo>
                <a:lnTo>
                  <a:pt x="3073109" y="4430892"/>
                </a:lnTo>
                <a:close/>
                <a:moveTo>
                  <a:pt x="10758770" y="4394504"/>
                </a:moveTo>
                <a:lnTo>
                  <a:pt x="10612104" y="4458149"/>
                </a:lnTo>
                <a:lnTo>
                  <a:pt x="10751503" y="4474356"/>
                </a:lnTo>
                <a:cubicBezTo>
                  <a:pt x="10810497" y="4482904"/>
                  <a:pt x="10868787" y="4493064"/>
                  <a:pt x="10926305" y="4504835"/>
                </a:cubicBezTo>
                <a:lnTo>
                  <a:pt x="11024560" y="4528018"/>
                </a:lnTo>
                <a:lnTo>
                  <a:pt x="11045673" y="4521157"/>
                </a:lnTo>
                <a:lnTo>
                  <a:pt x="11144665" y="4484836"/>
                </a:lnTo>
                <a:lnTo>
                  <a:pt x="11030694" y="4450652"/>
                </a:lnTo>
                <a:cubicBezTo>
                  <a:pt x="10973413" y="4435507"/>
                  <a:pt x="10915194" y="4422113"/>
                  <a:pt x="10856141" y="4410497"/>
                </a:cubicBezTo>
                <a:close/>
                <a:moveTo>
                  <a:pt x="4784972" y="4387838"/>
                </a:moveTo>
                <a:lnTo>
                  <a:pt x="4821542" y="4459888"/>
                </a:lnTo>
                <a:lnTo>
                  <a:pt x="4991005" y="4504621"/>
                </a:lnTo>
                <a:lnTo>
                  <a:pt x="5137368" y="4541476"/>
                </a:lnTo>
                <a:lnTo>
                  <a:pt x="4980423" y="4446262"/>
                </a:lnTo>
                <a:close/>
                <a:moveTo>
                  <a:pt x="112150" y="4387675"/>
                </a:moveTo>
                <a:lnTo>
                  <a:pt x="12345" y="4416956"/>
                </a:lnTo>
                <a:lnTo>
                  <a:pt x="107319" y="4418180"/>
                </a:lnTo>
                <a:close/>
                <a:moveTo>
                  <a:pt x="11454090" y="4387040"/>
                </a:moveTo>
                <a:lnTo>
                  <a:pt x="11346821" y="4431044"/>
                </a:lnTo>
                <a:lnTo>
                  <a:pt x="11475403" y="4488840"/>
                </a:lnTo>
                <a:cubicBezTo>
                  <a:pt x="11528444" y="4515136"/>
                  <a:pt x="11580339" y="4543385"/>
                  <a:pt x="11630999" y="4573581"/>
                </a:cubicBezTo>
                <a:lnTo>
                  <a:pt x="11696785" y="4616389"/>
                </a:lnTo>
                <a:lnTo>
                  <a:pt x="11784485" y="4589511"/>
                </a:lnTo>
                <a:lnTo>
                  <a:pt x="11731145" y="4548952"/>
                </a:lnTo>
                <a:cubicBezTo>
                  <a:pt x="11682301" y="4514996"/>
                  <a:pt x="11632011" y="4483100"/>
                  <a:pt x="11580383" y="4453271"/>
                </a:cubicBezTo>
                <a:close/>
                <a:moveTo>
                  <a:pt x="3879494" y="4385549"/>
                </a:moveTo>
                <a:lnTo>
                  <a:pt x="3920614" y="4519552"/>
                </a:lnTo>
                <a:lnTo>
                  <a:pt x="3934970" y="4561111"/>
                </a:lnTo>
                <a:lnTo>
                  <a:pt x="4325693" y="4629501"/>
                </a:lnTo>
                <a:lnTo>
                  <a:pt x="4408678" y="4643200"/>
                </a:lnTo>
                <a:lnTo>
                  <a:pt x="4393735" y="4615149"/>
                </a:lnTo>
                <a:lnTo>
                  <a:pt x="4333857" y="4485791"/>
                </a:lnTo>
                <a:lnTo>
                  <a:pt x="4108691" y="4437089"/>
                </a:lnTo>
                <a:close/>
                <a:moveTo>
                  <a:pt x="2721347" y="4369144"/>
                </a:moveTo>
                <a:lnTo>
                  <a:pt x="2734740" y="4499685"/>
                </a:lnTo>
                <a:lnTo>
                  <a:pt x="2863341" y="4394069"/>
                </a:lnTo>
                <a:close/>
                <a:moveTo>
                  <a:pt x="10087667" y="4359932"/>
                </a:moveTo>
                <a:lnTo>
                  <a:pt x="9919930" y="4372326"/>
                </a:lnTo>
                <a:cubicBezTo>
                  <a:pt x="9529451" y="4411862"/>
                  <a:pt x="9125546" y="4516297"/>
                  <a:pt x="8733847" y="4680137"/>
                </a:cubicBezTo>
                <a:cubicBezTo>
                  <a:pt x="8508158" y="4774898"/>
                  <a:pt x="8282470" y="4888827"/>
                  <a:pt x="8058410" y="5011437"/>
                </a:cubicBezTo>
                <a:lnTo>
                  <a:pt x="7908577" y="5096104"/>
                </a:lnTo>
                <a:lnTo>
                  <a:pt x="7955364" y="5096710"/>
                </a:lnTo>
                <a:lnTo>
                  <a:pt x="8088610" y="5028073"/>
                </a:lnTo>
                <a:cubicBezTo>
                  <a:pt x="8270897" y="4936568"/>
                  <a:pt x="8454630" y="4850127"/>
                  <a:pt x="8638363" y="4775620"/>
                </a:cubicBezTo>
                <a:cubicBezTo>
                  <a:pt x="9036573" y="4615034"/>
                  <a:pt x="9436003" y="4512024"/>
                  <a:pt x="9822158" y="4466817"/>
                </a:cubicBezTo>
                <a:lnTo>
                  <a:pt x="9929078" y="4456907"/>
                </a:lnTo>
                <a:close/>
                <a:moveTo>
                  <a:pt x="10395535" y="4358344"/>
                </a:moveTo>
                <a:lnTo>
                  <a:pt x="10234598" y="4441138"/>
                </a:lnTo>
                <a:lnTo>
                  <a:pt x="10389624" y="4442387"/>
                </a:lnTo>
                <a:lnTo>
                  <a:pt x="10567766" y="4453255"/>
                </a:lnTo>
                <a:lnTo>
                  <a:pt x="10699210" y="4400218"/>
                </a:lnTo>
                <a:lnTo>
                  <a:pt x="10724121" y="4388813"/>
                </a:lnTo>
                <a:lnTo>
                  <a:pt x="10676587" y="4381006"/>
                </a:lnTo>
                <a:cubicBezTo>
                  <a:pt x="10615972" y="4372970"/>
                  <a:pt x="10554628" y="4366737"/>
                  <a:pt x="10492659" y="4362332"/>
                </a:cubicBezTo>
                <a:close/>
                <a:moveTo>
                  <a:pt x="2640158" y="4354892"/>
                </a:moveTo>
                <a:lnTo>
                  <a:pt x="2598912" y="4386646"/>
                </a:lnTo>
                <a:lnTo>
                  <a:pt x="2374661" y="4553701"/>
                </a:lnTo>
                <a:lnTo>
                  <a:pt x="2377239" y="4589828"/>
                </a:lnTo>
                <a:lnTo>
                  <a:pt x="2465196" y="4599732"/>
                </a:lnTo>
                <a:lnTo>
                  <a:pt x="2591772" y="4615414"/>
                </a:lnTo>
                <a:lnTo>
                  <a:pt x="2655279" y="4564944"/>
                </a:lnTo>
                <a:lnTo>
                  <a:pt x="2711650" y="4518649"/>
                </a:lnTo>
                <a:lnTo>
                  <a:pt x="2695869" y="4364672"/>
                </a:lnTo>
                <a:close/>
                <a:moveTo>
                  <a:pt x="10304984" y="4354626"/>
                </a:moveTo>
                <a:lnTo>
                  <a:pt x="10131911" y="4357675"/>
                </a:lnTo>
                <a:lnTo>
                  <a:pt x="9977073" y="4452459"/>
                </a:lnTo>
                <a:lnTo>
                  <a:pt x="10014063" y="4449031"/>
                </a:lnTo>
                <a:lnTo>
                  <a:pt x="10186642" y="4441605"/>
                </a:lnTo>
                <a:lnTo>
                  <a:pt x="10287002" y="4394287"/>
                </a:lnTo>
                <a:lnTo>
                  <a:pt x="10355546" y="4356702"/>
                </a:lnTo>
                <a:close/>
                <a:moveTo>
                  <a:pt x="4297636" y="4343578"/>
                </a:moveTo>
                <a:lnTo>
                  <a:pt x="4347693" y="4461167"/>
                </a:lnTo>
                <a:lnTo>
                  <a:pt x="4350322" y="4466849"/>
                </a:lnTo>
                <a:lnTo>
                  <a:pt x="4858241" y="4577000"/>
                </a:lnTo>
                <a:lnTo>
                  <a:pt x="4808051" y="4478260"/>
                </a:lnTo>
                <a:lnTo>
                  <a:pt x="4770184" y="4468558"/>
                </a:lnTo>
                <a:close/>
                <a:moveTo>
                  <a:pt x="11581494" y="4334777"/>
                </a:moveTo>
                <a:lnTo>
                  <a:pt x="11481725" y="4375704"/>
                </a:lnTo>
                <a:lnTo>
                  <a:pt x="11592553" y="4433947"/>
                </a:lnTo>
                <a:cubicBezTo>
                  <a:pt x="11644584" y="4464068"/>
                  <a:pt x="11695267" y="4496274"/>
                  <a:pt x="11744494" y="4530557"/>
                </a:cubicBezTo>
                <a:lnTo>
                  <a:pt x="11811160" y="4581335"/>
                </a:lnTo>
                <a:lnTo>
                  <a:pt x="11844212" y="4571205"/>
                </a:lnTo>
                <a:lnTo>
                  <a:pt x="11891806" y="4554341"/>
                </a:lnTo>
                <a:lnTo>
                  <a:pt x="11840822" y="4509568"/>
                </a:lnTo>
                <a:cubicBezTo>
                  <a:pt x="11793582" y="4471752"/>
                  <a:pt x="11744667" y="4436103"/>
                  <a:pt x="11694205" y="4402633"/>
                </a:cubicBezTo>
                <a:close/>
                <a:moveTo>
                  <a:pt x="10931278" y="4317531"/>
                </a:moveTo>
                <a:lnTo>
                  <a:pt x="10888122" y="4338373"/>
                </a:lnTo>
                <a:lnTo>
                  <a:pt x="10795389" y="4378614"/>
                </a:lnTo>
                <a:lnTo>
                  <a:pt x="10860490" y="4389330"/>
                </a:lnTo>
                <a:cubicBezTo>
                  <a:pt x="10919975" y="4401057"/>
                  <a:pt x="10978613" y="4414575"/>
                  <a:pt x="11036301" y="4429856"/>
                </a:cubicBezTo>
                <a:lnTo>
                  <a:pt x="11178272" y="4472505"/>
                </a:lnTo>
                <a:lnTo>
                  <a:pt x="11293414" y="4430259"/>
                </a:lnTo>
                <a:lnTo>
                  <a:pt x="11137953" y="4373727"/>
                </a:lnTo>
                <a:cubicBezTo>
                  <a:pt x="11081130" y="4355377"/>
                  <a:pt x="11023336" y="4338979"/>
                  <a:pt x="10964659" y="4324535"/>
                </a:cubicBezTo>
                <a:close/>
                <a:moveTo>
                  <a:pt x="2690865" y="4315854"/>
                </a:moveTo>
                <a:lnTo>
                  <a:pt x="2662746" y="4337502"/>
                </a:lnTo>
                <a:lnTo>
                  <a:pt x="2693643" y="4342954"/>
                </a:lnTo>
                <a:close/>
                <a:moveTo>
                  <a:pt x="4749057" y="4312719"/>
                </a:moveTo>
                <a:lnTo>
                  <a:pt x="4768210" y="4354807"/>
                </a:lnTo>
                <a:lnTo>
                  <a:pt x="4771046" y="4360398"/>
                </a:lnTo>
                <a:lnTo>
                  <a:pt x="4771967" y="4360682"/>
                </a:lnTo>
                <a:lnTo>
                  <a:pt x="4904881" y="4400433"/>
                </a:lnTo>
                <a:lnTo>
                  <a:pt x="4774510" y="4321341"/>
                </a:lnTo>
                <a:close/>
                <a:moveTo>
                  <a:pt x="2340952" y="4308414"/>
                </a:moveTo>
                <a:lnTo>
                  <a:pt x="2333000" y="4313937"/>
                </a:lnTo>
                <a:cubicBezTo>
                  <a:pt x="2253769" y="4368008"/>
                  <a:pt x="2172255" y="4422622"/>
                  <a:pt x="2088344" y="4477597"/>
                </a:cubicBezTo>
                <a:lnTo>
                  <a:pt x="2015132" y="4524467"/>
                </a:lnTo>
                <a:lnTo>
                  <a:pt x="2015233" y="4549070"/>
                </a:lnTo>
                <a:lnTo>
                  <a:pt x="2299348" y="4581059"/>
                </a:lnTo>
                <a:lnTo>
                  <a:pt x="2349659" y="4545051"/>
                </a:lnTo>
                <a:lnTo>
                  <a:pt x="2352556" y="4542896"/>
                </a:lnTo>
                <a:lnTo>
                  <a:pt x="2347261" y="4468894"/>
                </a:lnTo>
                <a:close/>
                <a:moveTo>
                  <a:pt x="2362204" y="4306919"/>
                </a:moveTo>
                <a:lnTo>
                  <a:pt x="2368306" y="4464645"/>
                </a:lnTo>
                <a:lnTo>
                  <a:pt x="2372814" y="4527828"/>
                </a:lnTo>
                <a:lnTo>
                  <a:pt x="2583787" y="4370910"/>
                </a:lnTo>
                <a:lnTo>
                  <a:pt x="2611211" y="4349811"/>
                </a:lnTo>
                <a:lnTo>
                  <a:pt x="2440580" y="4319858"/>
                </a:lnTo>
                <a:close/>
                <a:moveTo>
                  <a:pt x="412537" y="4297041"/>
                </a:moveTo>
                <a:lnTo>
                  <a:pt x="353003" y="4317012"/>
                </a:lnTo>
                <a:lnTo>
                  <a:pt x="134135" y="4381225"/>
                </a:lnTo>
                <a:lnTo>
                  <a:pt x="127071" y="4418434"/>
                </a:lnTo>
                <a:lnTo>
                  <a:pt x="329641" y="4421044"/>
                </a:lnTo>
                <a:lnTo>
                  <a:pt x="391442" y="4423433"/>
                </a:lnTo>
                <a:close/>
                <a:moveTo>
                  <a:pt x="3448394" y="4288606"/>
                </a:moveTo>
                <a:lnTo>
                  <a:pt x="3488588" y="4463130"/>
                </a:lnTo>
                <a:lnTo>
                  <a:pt x="3494060" y="4483935"/>
                </a:lnTo>
                <a:lnTo>
                  <a:pt x="3909214" y="4556602"/>
                </a:lnTo>
                <a:lnTo>
                  <a:pt x="3898913" y="4526785"/>
                </a:lnTo>
                <a:lnTo>
                  <a:pt x="3853696" y="4379747"/>
                </a:lnTo>
                <a:close/>
                <a:moveTo>
                  <a:pt x="11700593" y="4285521"/>
                </a:moveTo>
                <a:lnTo>
                  <a:pt x="11694788" y="4288301"/>
                </a:lnTo>
                <a:lnTo>
                  <a:pt x="11608187" y="4323827"/>
                </a:lnTo>
                <a:lnTo>
                  <a:pt x="11708234" y="4384278"/>
                </a:lnTo>
                <a:cubicBezTo>
                  <a:pt x="11759050" y="4418109"/>
                  <a:pt x="11808300" y="4454143"/>
                  <a:pt x="11855855" y="4492366"/>
                </a:cubicBezTo>
                <a:lnTo>
                  <a:pt x="11916290" y="4545666"/>
                </a:lnTo>
                <a:lnTo>
                  <a:pt x="11991782" y="4518917"/>
                </a:lnTo>
                <a:lnTo>
                  <a:pt x="11949578" y="4476447"/>
                </a:lnTo>
                <a:cubicBezTo>
                  <a:pt x="11904109" y="4434908"/>
                  <a:pt x="11856732" y="4395622"/>
                  <a:pt x="11807595" y="4358609"/>
                </a:cubicBezTo>
                <a:close/>
                <a:moveTo>
                  <a:pt x="1338460" y="4280383"/>
                </a:moveTo>
                <a:lnTo>
                  <a:pt x="1099690" y="4392172"/>
                </a:lnTo>
                <a:lnTo>
                  <a:pt x="1025179" y="4424435"/>
                </a:lnTo>
                <a:lnTo>
                  <a:pt x="1021619" y="4455983"/>
                </a:lnTo>
                <a:lnTo>
                  <a:pt x="1325505" y="4479983"/>
                </a:lnTo>
                <a:close/>
                <a:moveTo>
                  <a:pt x="3044926" y="4266658"/>
                </a:moveTo>
                <a:lnTo>
                  <a:pt x="2909601" y="4381059"/>
                </a:lnTo>
                <a:lnTo>
                  <a:pt x="3069396" y="4409255"/>
                </a:lnTo>
                <a:close/>
                <a:moveTo>
                  <a:pt x="10579798" y="4259641"/>
                </a:moveTo>
                <a:lnTo>
                  <a:pt x="10523568" y="4292478"/>
                </a:lnTo>
                <a:lnTo>
                  <a:pt x="10434600" y="4338247"/>
                </a:lnTo>
                <a:lnTo>
                  <a:pt x="10494222" y="4340695"/>
                </a:lnTo>
                <a:cubicBezTo>
                  <a:pt x="10556690" y="4345143"/>
                  <a:pt x="10618515" y="4351439"/>
                  <a:pt x="10679594" y="4359554"/>
                </a:cubicBezTo>
                <a:lnTo>
                  <a:pt x="10759353" y="4372683"/>
                </a:lnTo>
                <a:lnTo>
                  <a:pt x="10895986" y="4310128"/>
                </a:lnTo>
                <a:lnTo>
                  <a:pt x="10786069" y="4287068"/>
                </a:lnTo>
                <a:cubicBezTo>
                  <a:pt x="10725716" y="4276535"/>
                  <a:pt x="10664567" y="4267960"/>
                  <a:pt x="10602712" y="4261346"/>
                </a:cubicBezTo>
                <a:close/>
                <a:moveTo>
                  <a:pt x="3302822" y="4255871"/>
                </a:moveTo>
                <a:lnTo>
                  <a:pt x="3246467" y="4308217"/>
                </a:lnTo>
                <a:lnTo>
                  <a:pt x="3124089" y="4418905"/>
                </a:lnTo>
                <a:lnTo>
                  <a:pt x="3317337" y="4453003"/>
                </a:lnTo>
                <a:lnTo>
                  <a:pt x="3471032" y="4479905"/>
                </a:lnTo>
                <a:lnTo>
                  <a:pt x="3468334" y="4469640"/>
                </a:lnTo>
                <a:lnTo>
                  <a:pt x="3425518" y="4283462"/>
                </a:lnTo>
                <a:close/>
                <a:moveTo>
                  <a:pt x="2015598" y="4249696"/>
                </a:moveTo>
                <a:lnTo>
                  <a:pt x="2014331" y="4328964"/>
                </a:lnTo>
                <a:lnTo>
                  <a:pt x="2015030" y="4499583"/>
                </a:lnTo>
                <a:lnTo>
                  <a:pt x="2076770" y="4460056"/>
                </a:lnTo>
                <a:lnTo>
                  <a:pt x="2316785" y="4299420"/>
                </a:lnTo>
                <a:close/>
                <a:moveTo>
                  <a:pt x="10303198" y="4246115"/>
                </a:moveTo>
                <a:lnTo>
                  <a:pt x="10227847" y="4298947"/>
                </a:lnTo>
                <a:lnTo>
                  <a:pt x="10168432" y="4335318"/>
                </a:lnTo>
                <a:lnTo>
                  <a:pt x="10304984" y="4332924"/>
                </a:lnTo>
                <a:lnTo>
                  <a:pt x="10392366" y="4336513"/>
                </a:lnTo>
                <a:lnTo>
                  <a:pt x="10538201" y="4256546"/>
                </a:lnTo>
                <a:lnTo>
                  <a:pt x="10415113" y="4247388"/>
                </a:lnTo>
                <a:close/>
                <a:moveTo>
                  <a:pt x="1992708" y="4245917"/>
                </a:moveTo>
                <a:lnTo>
                  <a:pt x="1839146" y="4337447"/>
                </a:lnTo>
                <a:lnTo>
                  <a:pt x="1682639" y="4426148"/>
                </a:lnTo>
                <a:lnTo>
                  <a:pt x="1680052" y="4513655"/>
                </a:lnTo>
                <a:lnTo>
                  <a:pt x="1821499" y="4527258"/>
                </a:lnTo>
                <a:lnTo>
                  <a:pt x="1949323" y="4541650"/>
                </a:lnTo>
                <a:lnTo>
                  <a:pt x="1997782" y="4510625"/>
                </a:lnTo>
                <a:lnTo>
                  <a:pt x="1996987" y="4325677"/>
                </a:lnTo>
                <a:lnTo>
                  <a:pt x="1998237" y="4246830"/>
                </a:lnTo>
                <a:close/>
                <a:moveTo>
                  <a:pt x="10223802" y="4245212"/>
                </a:moveTo>
                <a:cubicBezTo>
                  <a:pt x="9773487" y="4253898"/>
                  <a:pt x="9297160" y="4358966"/>
                  <a:pt x="8824987" y="4561507"/>
                </a:cubicBezTo>
                <a:cubicBezTo>
                  <a:pt x="8556621" y="4677245"/>
                  <a:pt x="8292595" y="4818661"/>
                  <a:pt x="8026941" y="4975268"/>
                </a:cubicBezTo>
                <a:lnTo>
                  <a:pt x="7831070" y="5095101"/>
                </a:lnTo>
                <a:lnTo>
                  <a:pt x="7865798" y="5095551"/>
                </a:lnTo>
                <a:lnTo>
                  <a:pt x="8049006" y="4991906"/>
                </a:lnTo>
                <a:cubicBezTo>
                  <a:pt x="8273428" y="4868935"/>
                  <a:pt x="8499478" y="4754644"/>
                  <a:pt x="8725166" y="4659883"/>
                </a:cubicBezTo>
                <a:cubicBezTo>
                  <a:pt x="9184680" y="4467471"/>
                  <a:pt x="9660809" y="4357022"/>
                  <a:pt x="10112847" y="4336293"/>
                </a:cubicBezTo>
                <a:lnTo>
                  <a:pt x="10126724" y="4336049"/>
                </a:lnTo>
                <a:lnTo>
                  <a:pt x="10215672" y="4281659"/>
                </a:lnTo>
                <a:lnTo>
                  <a:pt x="10267008" y="4245704"/>
                </a:lnTo>
                <a:close/>
                <a:moveTo>
                  <a:pt x="11086935" y="4242357"/>
                </a:moveTo>
                <a:lnTo>
                  <a:pt x="10960967" y="4303193"/>
                </a:lnTo>
                <a:lnTo>
                  <a:pt x="10969452" y="4304973"/>
                </a:lnTo>
                <a:cubicBezTo>
                  <a:pt x="11087709" y="4334075"/>
                  <a:pt x="11202436" y="4371031"/>
                  <a:pt x="11312928" y="4415809"/>
                </a:cubicBezTo>
                <a:lnTo>
                  <a:pt x="11321462" y="4419645"/>
                </a:lnTo>
                <a:lnTo>
                  <a:pt x="11430092" y="4374455"/>
                </a:lnTo>
                <a:lnTo>
                  <a:pt x="11421590" y="4369996"/>
                </a:lnTo>
                <a:cubicBezTo>
                  <a:pt x="11367392" y="4344311"/>
                  <a:pt x="11311963" y="4320701"/>
                  <a:pt x="11255411" y="4299176"/>
                </a:cubicBezTo>
                <a:close/>
                <a:moveTo>
                  <a:pt x="11820025" y="4228314"/>
                </a:moveTo>
                <a:lnTo>
                  <a:pt x="11721081" y="4275707"/>
                </a:lnTo>
                <a:lnTo>
                  <a:pt x="11819699" y="4343147"/>
                </a:lnTo>
                <a:cubicBezTo>
                  <a:pt x="11869261" y="4380522"/>
                  <a:pt x="11917048" y="4420192"/>
                  <a:pt x="11962910" y="4462138"/>
                </a:cubicBezTo>
                <a:lnTo>
                  <a:pt x="12012119" y="4511711"/>
                </a:lnTo>
                <a:lnTo>
                  <a:pt x="12100760" y="4480303"/>
                </a:lnTo>
                <a:lnTo>
                  <a:pt x="12062658" y="4436840"/>
                </a:lnTo>
                <a:cubicBezTo>
                  <a:pt x="12018951" y="4391806"/>
                  <a:pt x="11973096" y="4349090"/>
                  <a:pt x="11925264" y="4308720"/>
                </a:cubicBezTo>
                <a:close/>
                <a:moveTo>
                  <a:pt x="4249669" y="4223235"/>
                </a:moveTo>
                <a:lnTo>
                  <a:pt x="4287363" y="4318881"/>
                </a:lnTo>
                <a:lnTo>
                  <a:pt x="4795174" y="4452927"/>
                </a:lnTo>
                <a:lnTo>
                  <a:pt x="4757941" y="4379680"/>
                </a:lnTo>
                <a:close/>
                <a:moveTo>
                  <a:pt x="3829603" y="4219470"/>
                </a:moveTo>
                <a:lnTo>
                  <a:pt x="3844480" y="4271439"/>
                </a:lnTo>
                <a:lnTo>
                  <a:pt x="3872021" y="4361191"/>
                </a:lnTo>
                <a:lnTo>
                  <a:pt x="4113031" y="4415388"/>
                </a:lnTo>
                <a:lnTo>
                  <a:pt x="4322706" y="4460860"/>
                </a:lnTo>
                <a:lnTo>
                  <a:pt x="4269601" y="4336163"/>
                </a:lnTo>
                <a:lnTo>
                  <a:pt x="3901809" y="4238888"/>
                </a:lnTo>
                <a:close/>
                <a:moveTo>
                  <a:pt x="3108685" y="4212393"/>
                </a:moveTo>
                <a:lnTo>
                  <a:pt x="3091170" y="4227563"/>
                </a:lnTo>
                <a:lnTo>
                  <a:pt x="3063192" y="4251216"/>
                </a:lnTo>
                <a:lnTo>
                  <a:pt x="3090977" y="4413063"/>
                </a:lnTo>
                <a:lnTo>
                  <a:pt x="3097859" y="4414277"/>
                </a:lnTo>
                <a:lnTo>
                  <a:pt x="3233672" y="4291466"/>
                </a:lnTo>
                <a:lnTo>
                  <a:pt x="3278039" y="4250298"/>
                </a:lnTo>
                <a:lnTo>
                  <a:pt x="3259468" y="4246122"/>
                </a:lnTo>
                <a:close/>
                <a:moveTo>
                  <a:pt x="3054995" y="4200384"/>
                </a:moveTo>
                <a:lnTo>
                  <a:pt x="3057983" y="4220872"/>
                </a:lnTo>
                <a:lnTo>
                  <a:pt x="3059334" y="4228742"/>
                </a:lnTo>
                <a:lnTo>
                  <a:pt x="3079823" y="4211424"/>
                </a:lnTo>
                <a:lnTo>
                  <a:pt x="3084858" y="4207064"/>
                </a:lnTo>
                <a:close/>
                <a:moveTo>
                  <a:pt x="1694339" y="4198324"/>
                </a:moveTo>
                <a:lnTo>
                  <a:pt x="1683984" y="4380667"/>
                </a:lnTo>
                <a:lnTo>
                  <a:pt x="1683290" y="4404129"/>
                </a:lnTo>
                <a:lnTo>
                  <a:pt x="1831912" y="4319905"/>
                </a:lnTo>
                <a:lnTo>
                  <a:pt x="1963955" y="4241170"/>
                </a:lnTo>
                <a:lnTo>
                  <a:pt x="1803293" y="4214646"/>
                </a:lnTo>
                <a:close/>
                <a:moveTo>
                  <a:pt x="723211" y="4190225"/>
                </a:moveTo>
                <a:lnTo>
                  <a:pt x="654771" y="4215784"/>
                </a:lnTo>
                <a:lnTo>
                  <a:pt x="434501" y="4289674"/>
                </a:lnTo>
                <a:lnTo>
                  <a:pt x="412077" y="4424230"/>
                </a:lnTo>
                <a:lnTo>
                  <a:pt x="663308" y="4433941"/>
                </a:lnTo>
                <a:lnTo>
                  <a:pt x="691157" y="4435628"/>
                </a:lnTo>
                <a:lnTo>
                  <a:pt x="709438" y="4273248"/>
                </a:lnTo>
                <a:close/>
                <a:moveTo>
                  <a:pt x="1548537" y="4176484"/>
                </a:moveTo>
                <a:lnTo>
                  <a:pt x="1378353" y="4261705"/>
                </a:lnTo>
                <a:lnTo>
                  <a:pt x="1357686" y="4271381"/>
                </a:lnTo>
                <a:lnTo>
                  <a:pt x="1344131" y="4481454"/>
                </a:lnTo>
                <a:lnTo>
                  <a:pt x="1350157" y="4481930"/>
                </a:lnTo>
                <a:lnTo>
                  <a:pt x="1514990" y="4497782"/>
                </a:lnTo>
                <a:lnTo>
                  <a:pt x="1568395" y="4469240"/>
                </a:lnTo>
                <a:lnTo>
                  <a:pt x="1661181" y="4416658"/>
                </a:lnTo>
                <a:lnTo>
                  <a:pt x="1662284" y="4379219"/>
                </a:lnTo>
                <a:lnTo>
                  <a:pt x="1672716" y="4195085"/>
                </a:lnTo>
                <a:close/>
                <a:moveTo>
                  <a:pt x="11227050" y="4170540"/>
                </a:moveTo>
                <a:lnTo>
                  <a:pt x="11155429" y="4209278"/>
                </a:lnTo>
                <a:lnTo>
                  <a:pt x="11116507" y="4228075"/>
                </a:lnTo>
                <a:lnTo>
                  <a:pt x="11265063" y="4278311"/>
                </a:lnTo>
                <a:cubicBezTo>
                  <a:pt x="11322050" y="4300057"/>
                  <a:pt x="11377907" y="4323906"/>
                  <a:pt x="11432525" y="4349848"/>
                </a:cubicBezTo>
                <a:lnTo>
                  <a:pt x="11457585" y="4363017"/>
                </a:lnTo>
                <a:lnTo>
                  <a:pt x="11558602" y="4320994"/>
                </a:lnTo>
                <a:lnTo>
                  <a:pt x="11538310" y="4308778"/>
                </a:lnTo>
                <a:cubicBezTo>
                  <a:pt x="11484884" y="4279682"/>
                  <a:pt x="11430040" y="4252779"/>
                  <a:pt x="11373907" y="4228083"/>
                </a:cubicBezTo>
                <a:close/>
                <a:moveTo>
                  <a:pt x="3398694" y="4166822"/>
                </a:moveTo>
                <a:lnTo>
                  <a:pt x="3322477" y="4237614"/>
                </a:lnTo>
                <a:lnTo>
                  <a:pt x="3420019" y="4259548"/>
                </a:lnTo>
                <a:close/>
                <a:moveTo>
                  <a:pt x="10740507" y="4165795"/>
                </a:moveTo>
                <a:lnTo>
                  <a:pt x="10610017" y="4241994"/>
                </a:lnTo>
                <a:lnTo>
                  <a:pt x="10789506" y="4267215"/>
                </a:lnTo>
                <a:lnTo>
                  <a:pt x="10926795" y="4296022"/>
                </a:lnTo>
                <a:lnTo>
                  <a:pt x="11012930" y="4256587"/>
                </a:lnTo>
                <a:lnTo>
                  <a:pt x="11057130" y="4234375"/>
                </a:lnTo>
                <a:lnTo>
                  <a:pt x="10903482" y="4195094"/>
                </a:lnTo>
                <a:close/>
                <a:moveTo>
                  <a:pt x="2887568" y="4162936"/>
                </a:moveTo>
                <a:lnTo>
                  <a:pt x="2816678" y="4218996"/>
                </a:lnTo>
                <a:lnTo>
                  <a:pt x="2714050" y="4298006"/>
                </a:lnTo>
                <a:lnTo>
                  <a:pt x="2719122" y="4347450"/>
                </a:lnTo>
                <a:lnTo>
                  <a:pt x="2884386" y="4376610"/>
                </a:lnTo>
                <a:lnTo>
                  <a:pt x="3041068" y="4244180"/>
                </a:lnTo>
                <a:lnTo>
                  <a:pt x="3037751" y="4224851"/>
                </a:lnTo>
                <a:lnTo>
                  <a:pt x="3033493" y="4195574"/>
                </a:lnTo>
                <a:close/>
                <a:moveTo>
                  <a:pt x="1370017" y="4149741"/>
                </a:moveTo>
                <a:lnTo>
                  <a:pt x="1359930" y="4245841"/>
                </a:lnTo>
                <a:lnTo>
                  <a:pt x="1369139" y="4241527"/>
                </a:lnTo>
                <a:lnTo>
                  <a:pt x="1510363" y="4170766"/>
                </a:lnTo>
                <a:close/>
                <a:moveTo>
                  <a:pt x="10456732" y="4138466"/>
                </a:moveTo>
                <a:lnTo>
                  <a:pt x="10331688" y="4226139"/>
                </a:lnTo>
                <a:lnTo>
                  <a:pt x="10415837" y="4227133"/>
                </a:lnTo>
                <a:lnTo>
                  <a:pt x="10570723" y="4238713"/>
                </a:lnTo>
                <a:lnTo>
                  <a:pt x="10677262" y="4180296"/>
                </a:lnTo>
                <a:lnTo>
                  <a:pt x="10709056" y="4160852"/>
                </a:lnTo>
                <a:lnTo>
                  <a:pt x="10529768" y="4141418"/>
                </a:lnTo>
                <a:close/>
                <a:moveTo>
                  <a:pt x="10336357" y="4133602"/>
                </a:moveTo>
                <a:cubicBezTo>
                  <a:pt x="9880722" y="4130217"/>
                  <a:pt x="9396444" y="4230932"/>
                  <a:pt x="8920473" y="4438536"/>
                </a:cubicBezTo>
                <a:cubicBezTo>
                  <a:pt x="8607258" y="4575251"/>
                  <a:pt x="8298022" y="4749218"/>
                  <a:pt x="7986435" y="4945068"/>
                </a:cubicBezTo>
                <a:lnTo>
                  <a:pt x="7754850" y="5094115"/>
                </a:lnTo>
                <a:lnTo>
                  <a:pt x="7789416" y="5094563"/>
                </a:lnTo>
                <a:lnTo>
                  <a:pt x="8014825" y="4956642"/>
                </a:lnTo>
                <a:cubicBezTo>
                  <a:pt x="8281021" y="4799853"/>
                  <a:pt x="8545771" y="4658436"/>
                  <a:pt x="8814861" y="4542699"/>
                </a:cubicBezTo>
                <a:cubicBezTo>
                  <a:pt x="9290199" y="4338892"/>
                  <a:pt x="9769690" y="4233389"/>
                  <a:pt x="10223169" y="4224857"/>
                </a:cubicBezTo>
                <a:lnTo>
                  <a:pt x="10295551" y="4225712"/>
                </a:lnTo>
                <a:lnTo>
                  <a:pt x="10422118" y="4137068"/>
                </a:lnTo>
                <a:close/>
                <a:moveTo>
                  <a:pt x="4213862" y="4127108"/>
                </a:moveTo>
                <a:lnTo>
                  <a:pt x="4239364" y="4196664"/>
                </a:lnTo>
                <a:lnTo>
                  <a:pt x="4744800" y="4352316"/>
                </a:lnTo>
                <a:lnTo>
                  <a:pt x="4722630" y="4303670"/>
                </a:lnTo>
                <a:close/>
                <a:moveTo>
                  <a:pt x="2698818" y="4120714"/>
                </a:moveTo>
                <a:lnTo>
                  <a:pt x="2706206" y="4221550"/>
                </a:lnTo>
                <a:lnTo>
                  <a:pt x="2711452" y="4272687"/>
                </a:lnTo>
                <a:lnTo>
                  <a:pt x="2801420" y="4203467"/>
                </a:lnTo>
                <a:lnTo>
                  <a:pt x="2860305" y="4156837"/>
                </a:lnTo>
                <a:close/>
                <a:moveTo>
                  <a:pt x="3451484" y="4117787"/>
                </a:moveTo>
                <a:lnTo>
                  <a:pt x="3416532" y="4150252"/>
                </a:lnTo>
                <a:lnTo>
                  <a:pt x="3442887" y="4264691"/>
                </a:lnTo>
                <a:lnTo>
                  <a:pt x="3846204" y="4355386"/>
                </a:lnTo>
                <a:lnTo>
                  <a:pt x="3822779" y="4279215"/>
                </a:lnTo>
                <a:lnTo>
                  <a:pt x="3803729" y="4212512"/>
                </a:lnTo>
                <a:close/>
                <a:moveTo>
                  <a:pt x="1677505" y="4110572"/>
                </a:moveTo>
                <a:lnTo>
                  <a:pt x="1645285" y="4128036"/>
                </a:lnTo>
                <a:lnTo>
                  <a:pt x="1582059" y="4159698"/>
                </a:lnTo>
                <a:lnTo>
                  <a:pt x="1673941" y="4173478"/>
                </a:lnTo>
                <a:close/>
                <a:moveTo>
                  <a:pt x="1060903" y="4107855"/>
                </a:moveTo>
                <a:lnTo>
                  <a:pt x="1028037" y="4399113"/>
                </a:lnTo>
                <a:lnTo>
                  <a:pt x="1090761" y="4371941"/>
                </a:lnTo>
                <a:lnTo>
                  <a:pt x="1340297" y="4255039"/>
                </a:lnTo>
                <a:lnTo>
                  <a:pt x="1351740" y="4147003"/>
                </a:lnTo>
                <a:lnTo>
                  <a:pt x="1336676" y="4144746"/>
                </a:lnTo>
                <a:close/>
                <a:moveTo>
                  <a:pt x="3406253" y="4105623"/>
                </a:moveTo>
                <a:lnTo>
                  <a:pt x="3411131" y="4126802"/>
                </a:lnTo>
                <a:lnTo>
                  <a:pt x="3427730" y="4111399"/>
                </a:lnTo>
                <a:close/>
                <a:moveTo>
                  <a:pt x="2630978" y="4105539"/>
                </a:moveTo>
                <a:lnTo>
                  <a:pt x="2563954" y="4153535"/>
                </a:lnTo>
                <a:lnTo>
                  <a:pt x="2371851" y="4286954"/>
                </a:lnTo>
                <a:lnTo>
                  <a:pt x="2443224" y="4298768"/>
                </a:lnTo>
                <a:lnTo>
                  <a:pt x="2633839" y="4332402"/>
                </a:lnTo>
                <a:lnTo>
                  <a:pt x="2688270" y="4290523"/>
                </a:lnTo>
                <a:lnTo>
                  <a:pt x="2681634" y="4225777"/>
                </a:lnTo>
                <a:lnTo>
                  <a:pt x="2673535" y="4115058"/>
                </a:lnTo>
                <a:close/>
                <a:moveTo>
                  <a:pt x="11354049" y="4101848"/>
                </a:moveTo>
                <a:lnTo>
                  <a:pt x="11253863" y="4156038"/>
                </a:lnTo>
                <a:lnTo>
                  <a:pt x="11385593" y="4207829"/>
                </a:lnTo>
                <a:cubicBezTo>
                  <a:pt x="11442150" y="4232796"/>
                  <a:pt x="11497403" y="4259993"/>
                  <a:pt x="11551219" y="4289406"/>
                </a:cubicBezTo>
                <a:lnTo>
                  <a:pt x="11585192" y="4309933"/>
                </a:lnTo>
                <a:lnTo>
                  <a:pt x="11679125" y="4270857"/>
                </a:lnTo>
                <a:lnTo>
                  <a:pt x="11655049" y="4254411"/>
                </a:lnTo>
                <a:cubicBezTo>
                  <a:pt x="11602539" y="4221965"/>
                  <a:pt x="11548417" y="4191814"/>
                  <a:pt x="11492831" y="4163976"/>
                </a:cubicBezTo>
                <a:close/>
                <a:moveTo>
                  <a:pt x="971841" y="4096314"/>
                </a:moveTo>
                <a:lnTo>
                  <a:pt x="941841" y="4108574"/>
                </a:lnTo>
                <a:lnTo>
                  <a:pt x="746592" y="4181493"/>
                </a:lnTo>
                <a:lnTo>
                  <a:pt x="730957" y="4275960"/>
                </a:lnTo>
                <a:lnTo>
                  <a:pt x="712833" y="4436942"/>
                </a:lnTo>
                <a:lnTo>
                  <a:pt x="912750" y="4449055"/>
                </a:lnTo>
                <a:lnTo>
                  <a:pt x="1007928" y="4407824"/>
                </a:lnTo>
                <a:lnTo>
                  <a:pt x="1041992" y="4105325"/>
                </a:lnTo>
                <a:lnTo>
                  <a:pt x="993584" y="4098849"/>
                </a:lnTo>
                <a:close/>
                <a:moveTo>
                  <a:pt x="3790198" y="4081813"/>
                </a:moveTo>
                <a:lnTo>
                  <a:pt x="3822840" y="4195841"/>
                </a:lnTo>
                <a:lnTo>
                  <a:pt x="3907596" y="4218634"/>
                </a:lnTo>
                <a:lnTo>
                  <a:pt x="4259918" y="4311636"/>
                </a:lnTo>
                <a:lnTo>
                  <a:pt x="4221685" y="4214621"/>
                </a:lnTo>
                <a:close/>
                <a:moveTo>
                  <a:pt x="2670756" y="4077054"/>
                </a:moveTo>
                <a:lnTo>
                  <a:pt x="2654289" y="4088846"/>
                </a:lnTo>
                <a:lnTo>
                  <a:pt x="2671905" y="4092764"/>
                </a:lnTo>
                <a:close/>
                <a:moveTo>
                  <a:pt x="10887688" y="4076836"/>
                </a:moveTo>
                <a:lnTo>
                  <a:pt x="10850898" y="4101329"/>
                </a:lnTo>
                <a:lnTo>
                  <a:pt x="10771030" y="4147970"/>
                </a:lnTo>
                <a:lnTo>
                  <a:pt x="10910447" y="4173133"/>
                </a:lnTo>
                <a:lnTo>
                  <a:pt x="11088258" y="4218732"/>
                </a:lnTo>
                <a:lnTo>
                  <a:pt x="11202950" y="4161097"/>
                </a:lnTo>
                <a:lnTo>
                  <a:pt x="11201763" y="4160631"/>
                </a:lnTo>
                <a:cubicBezTo>
                  <a:pt x="11143178" y="4140363"/>
                  <a:pt x="11083431" y="4122314"/>
                  <a:pt x="11022650" y="4106499"/>
                </a:cubicBezTo>
                <a:close/>
                <a:moveTo>
                  <a:pt x="764687" y="4072159"/>
                </a:moveTo>
                <a:lnTo>
                  <a:pt x="750392" y="4158532"/>
                </a:lnTo>
                <a:lnTo>
                  <a:pt x="930248" y="4091464"/>
                </a:lnTo>
                <a:close/>
                <a:moveTo>
                  <a:pt x="3273255" y="4069858"/>
                </a:moveTo>
                <a:lnTo>
                  <a:pt x="3129335" y="4194509"/>
                </a:lnTo>
                <a:lnTo>
                  <a:pt x="3263808" y="4224420"/>
                </a:lnTo>
                <a:lnTo>
                  <a:pt x="3297710" y="4232044"/>
                </a:lnTo>
                <a:lnTo>
                  <a:pt x="3393296" y="4143351"/>
                </a:lnTo>
                <a:lnTo>
                  <a:pt x="3383194" y="4099422"/>
                </a:lnTo>
                <a:close/>
                <a:moveTo>
                  <a:pt x="1046440" y="4065829"/>
                </a:moveTo>
                <a:lnTo>
                  <a:pt x="1012778" y="4079585"/>
                </a:lnTo>
                <a:lnTo>
                  <a:pt x="1044414" y="4083818"/>
                </a:lnTo>
                <a:close/>
                <a:moveTo>
                  <a:pt x="3014181" y="4062803"/>
                </a:moveTo>
                <a:lnTo>
                  <a:pt x="2909478" y="4145608"/>
                </a:lnTo>
                <a:lnTo>
                  <a:pt x="3030128" y="4172444"/>
                </a:lnTo>
                <a:close/>
                <a:moveTo>
                  <a:pt x="4186564" y="4051327"/>
                </a:moveTo>
                <a:lnTo>
                  <a:pt x="4201275" y="4092772"/>
                </a:lnTo>
                <a:lnTo>
                  <a:pt x="4204244" y="4100873"/>
                </a:lnTo>
                <a:lnTo>
                  <a:pt x="4687140" y="4268335"/>
                </a:lnTo>
                <a:lnTo>
                  <a:pt x="4573795" y="4199573"/>
                </a:lnTo>
                <a:close/>
                <a:moveTo>
                  <a:pt x="2354212" y="4044068"/>
                </a:moveTo>
                <a:lnTo>
                  <a:pt x="2355538" y="4134611"/>
                </a:lnTo>
                <a:lnTo>
                  <a:pt x="2360736" y="4268977"/>
                </a:lnTo>
                <a:lnTo>
                  <a:pt x="2551793" y="4136152"/>
                </a:lnTo>
                <a:lnTo>
                  <a:pt x="2603151" y="4099314"/>
                </a:lnTo>
                <a:lnTo>
                  <a:pt x="2400704" y="4054029"/>
                </a:lnTo>
                <a:close/>
                <a:moveTo>
                  <a:pt x="475746" y="4042176"/>
                </a:moveTo>
                <a:lnTo>
                  <a:pt x="438317" y="4266772"/>
                </a:lnTo>
                <a:lnTo>
                  <a:pt x="649892" y="4196007"/>
                </a:lnTo>
                <a:lnTo>
                  <a:pt x="727023" y="4167247"/>
                </a:lnTo>
                <a:lnTo>
                  <a:pt x="743214" y="4069655"/>
                </a:lnTo>
                <a:lnTo>
                  <a:pt x="656720" y="4059569"/>
                </a:lnTo>
                <a:close/>
                <a:moveTo>
                  <a:pt x="2329819" y="4038843"/>
                </a:moveTo>
                <a:lnTo>
                  <a:pt x="2091684" y="4186925"/>
                </a:lnTo>
                <a:lnTo>
                  <a:pt x="2021231" y="4228916"/>
                </a:lnTo>
                <a:lnTo>
                  <a:pt x="2339901" y="4281665"/>
                </a:lnTo>
                <a:lnTo>
                  <a:pt x="2334257" y="4138114"/>
                </a:lnTo>
                <a:lnTo>
                  <a:pt x="2332685" y="4039456"/>
                </a:lnTo>
                <a:close/>
                <a:moveTo>
                  <a:pt x="10602806" y="4035453"/>
                </a:moveTo>
                <a:lnTo>
                  <a:pt x="10594781" y="4041674"/>
                </a:lnTo>
                <a:lnTo>
                  <a:pt x="10487470" y="4116915"/>
                </a:lnTo>
                <a:lnTo>
                  <a:pt x="10533927" y="4118813"/>
                </a:lnTo>
                <a:cubicBezTo>
                  <a:pt x="10598216" y="4123605"/>
                  <a:pt x="10661809" y="4130534"/>
                  <a:pt x="10724599" y="4139590"/>
                </a:cubicBezTo>
                <a:lnTo>
                  <a:pt x="10739442" y="4142269"/>
                </a:lnTo>
                <a:lnTo>
                  <a:pt x="10857342" y="4070166"/>
                </a:lnTo>
                <a:lnTo>
                  <a:pt x="10837336" y="4065768"/>
                </a:lnTo>
                <a:cubicBezTo>
                  <a:pt x="10774617" y="4054434"/>
                  <a:pt x="10710992" y="4045347"/>
                  <a:pt x="10646591" y="4038521"/>
                </a:cubicBezTo>
                <a:close/>
                <a:moveTo>
                  <a:pt x="11486789" y="4030050"/>
                </a:moveTo>
                <a:lnTo>
                  <a:pt x="11375939" y="4090008"/>
                </a:lnTo>
                <a:lnTo>
                  <a:pt x="11502235" y="4146616"/>
                </a:lnTo>
                <a:cubicBezTo>
                  <a:pt x="11558295" y="4174725"/>
                  <a:pt x="11612881" y="4205169"/>
                  <a:pt x="11665841" y="4237932"/>
                </a:cubicBezTo>
                <a:lnTo>
                  <a:pt x="11700802" y="4261839"/>
                </a:lnTo>
                <a:lnTo>
                  <a:pt x="11711612" y="4257342"/>
                </a:lnTo>
                <a:lnTo>
                  <a:pt x="11801461" y="4214130"/>
                </a:lnTo>
                <a:lnTo>
                  <a:pt x="11776004" y="4194680"/>
                </a:lnTo>
                <a:cubicBezTo>
                  <a:pt x="11724385" y="4159035"/>
                  <a:pt x="11670958" y="4125763"/>
                  <a:pt x="11615892" y="4094896"/>
                </a:cubicBezTo>
                <a:close/>
                <a:moveTo>
                  <a:pt x="4344" y="4025866"/>
                </a:moveTo>
                <a:lnTo>
                  <a:pt x="4344" y="4026223"/>
                </a:lnTo>
                <a:lnTo>
                  <a:pt x="2897" y="4026223"/>
                </a:lnTo>
                <a:close/>
                <a:moveTo>
                  <a:pt x="10251882" y="4024793"/>
                </a:moveTo>
                <a:cubicBezTo>
                  <a:pt x="9849900" y="4038406"/>
                  <a:pt x="9429176" y="4134365"/>
                  <a:pt x="9017404" y="4315565"/>
                </a:cubicBezTo>
                <a:cubicBezTo>
                  <a:pt x="8660787" y="4473257"/>
                  <a:pt x="8307064" y="4681946"/>
                  <a:pt x="7949724" y="4920112"/>
                </a:cubicBezTo>
                <a:lnTo>
                  <a:pt x="7700860" y="5090305"/>
                </a:lnTo>
                <a:lnTo>
                  <a:pt x="7721904" y="5092194"/>
                </a:lnTo>
                <a:lnTo>
                  <a:pt x="7743248" y="5077923"/>
                </a:lnTo>
                <a:cubicBezTo>
                  <a:pt x="8135176" y="4820085"/>
                  <a:pt x="8520817" y="4590080"/>
                  <a:pt x="8913240" y="4418282"/>
                </a:cubicBezTo>
                <a:cubicBezTo>
                  <a:pt x="9392375" y="4208778"/>
                  <a:pt x="9880095" y="4107273"/>
                  <a:pt x="10339085" y="4110853"/>
                </a:cubicBezTo>
                <a:lnTo>
                  <a:pt x="10452908" y="4115503"/>
                </a:lnTo>
                <a:lnTo>
                  <a:pt x="10570437" y="4033187"/>
                </a:lnTo>
                <a:lnTo>
                  <a:pt x="10451183" y="4024835"/>
                </a:lnTo>
                <a:cubicBezTo>
                  <a:pt x="10385355" y="4022543"/>
                  <a:pt x="10318879" y="4022524"/>
                  <a:pt x="10251882" y="4024793"/>
                </a:cubicBezTo>
                <a:close/>
                <a:moveTo>
                  <a:pt x="202921" y="4018930"/>
                </a:moveTo>
                <a:lnTo>
                  <a:pt x="138433" y="4358591"/>
                </a:lnTo>
                <a:lnTo>
                  <a:pt x="348664" y="4296758"/>
                </a:lnTo>
                <a:lnTo>
                  <a:pt x="416363" y="4274115"/>
                </a:lnTo>
                <a:lnTo>
                  <a:pt x="455400" y="4040221"/>
                </a:lnTo>
                <a:lnTo>
                  <a:pt x="326391" y="4027823"/>
                </a:lnTo>
                <a:close/>
                <a:moveTo>
                  <a:pt x="3072381" y="4015908"/>
                </a:moveTo>
                <a:lnTo>
                  <a:pt x="3032762" y="4047875"/>
                </a:lnTo>
                <a:lnTo>
                  <a:pt x="3051619" y="4177224"/>
                </a:lnTo>
                <a:lnTo>
                  <a:pt x="3105482" y="4189205"/>
                </a:lnTo>
                <a:lnTo>
                  <a:pt x="3250396" y="4063709"/>
                </a:lnTo>
                <a:lnTo>
                  <a:pt x="3175558" y="4043584"/>
                </a:lnTo>
                <a:close/>
                <a:moveTo>
                  <a:pt x="3563077" y="4011817"/>
                </a:moveTo>
                <a:lnTo>
                  <a:pt x="3469601" y="4100849"/>
                </a:lnTo>
                <a:lnTo>
                  <a:pt x="3796981" y="4188889"/>
                </a:lnTo>
                <a:lnTo>
                  <a:pt x="3764106" y="4073781"/>
                </a:lnTo>
                <a:lnTo>
                  <a:pt x="3703607" y="4055160"/>
                </a:lnTo>
                <a:close/>
                <a:moveTo>
                  <a:pt x="3026298" y="4003546"/>
                </a:moveTo>
                <a:lnTo>
                  <a:pt x="3029088" y="4022678"/>
                </a:lnTo>
                <a:lnTo>
                  <a:pt x="3046128" y="4008865"/>
                </a:lnTo>
                <a:close/>
                <a:moveTo>
                  <a:pt x="3358992" y="3994186"/>
                </a:moveTo>
                <a:lnTo>
                  <a:pt x="3292210" y="4053144"/>
                </a:lnTo>
                <a:lnTo>
                  <a:pt x="3377848" y="4076175"/>
                </a:lnTo>
                <a:close/>
                <a:moveTo>
                  <a:pt x="4165890" y="3993094"/>
                </a:moveTo>
                <a:lnTo>
                  <a:pt x="4177084" y="4024622"/>
                </a:lnTo>
                <a:lnTo>
                  <a:pt x="4470564" y="4136949"/>
                </a:lnTo>
                <a:lnTo>
                  <a:pt x="4379889" y="4081940"/>
                </a:lnTo>
                <a:close/>
                <a:moveTo>
                  <a:pt x="11015553" y="3991707"/>
                </a:moveTo>
                <a:lnTo>
                  <a:pt x="10914426" y="4059035"/>
                </a:lnTo>
                <a:lnTo>
                  <a:pt x="11031621" y="4084888"/>
                </a:lnTo>
                <a:cubicBezTo>
                  <a:pt x="11092881" y="4100883"/>
                  <a:pt x="11153095" y="4119136"/>
                  <a:pt x="11212133" y="4139631"/>
                </a:cubicBezTo>
                <a:lnTo>
                  <a:pt x="11230946" y="4147027"/>
                </a:lnTo>
                <a:lnTo>
                  <a:pt x="11244776" y="4140078"/>
                </a:lnTo>
                <a:lnTo>
                  <a:pt x="11331708" y="4091847"/>
                </a:lnTo>
                <a:lnTo>
                  <a:pt x="11321832" y="4087426"/>
                </a:lnTo>
                <a:cubicBezTo>
                  <a:pt x="11263467" y="4064237"/>
                  <a:pt x="11203787" y="4043382"/>
                  <a:pt x="11142940" y="4024881"/>
                </a:cubicBezTo>
                <a:close/>
                <a:moveTo>
                  <a:pt x="189042" y="3980484"/>
                </a:moveTo>
                <a:lnTo>
                  <a:pt x="139529" y="3992650"/>
                </a:lnTo>
                <a:lnTo>
                  <a:pt x="185966" y="3995990"/>
                </a:lnTo>
                <a:close/>
                <a:moveTo>
                  <a:pt x="2022764" y="3973058"/>
                </a:moveTo>
                <a:lnTo>
                  <a:pt x="2018177" y="4088431"/>
                </a:lnTo>
                <a:lnTo>
                  <a:pt x="2016233" y="4209998"/>
                </a:lnTo>
                <a:lnTo>
                  <a:pt x="2084173" y="4169489"/>
                </a:lnTo>
                <a:lnTo>
                  <a:pt x="2303227" y="4033145"/>
                </a:lnTo>
                <a:close/>
                <a:moveTo>
                  <a:pt x="3757978" y="3968894"/>
                </a:moveTo>
                <a:lnTo>
                  <a:pt x="3775941" y="4032009"/>
                </a:lnTo>
                <a:lnTo>
                  <a:pt x="3782831" y="4056074"/>
                </a:lnTo>
                <a:lnTo>
                  <a:pt x="4211900" y="4188208"/>
                </a:lnTo>
                <a:lnTo>
                  <a:pt x="4185961" y="4117424"/>
                </a:lnTo>
                <a:close/>
                <a:moveTo>
                  <a:pt x="3397016" y="3960616"/>
                </a:moveTo>
                <a:lnTo>
                  <a:pt x="3376940" y="3978340"/>
                </a:lnTo>
                <a:lnTo>
                  <a:pt x="3400899" y="4082374"/>
                </a:lnTo>
                <a:lnTo>
                  <a:pt x="3445953" y="4094489"/>
                </a:lnTo>
                <a:lnTo>
                  <a:pt x="3452011" y="4088867"/>
                </a:lnTo>
                <a:lnTo>
                  <a:pt x="3540418" y="4004830"/>
                </a:lnTo>
                <a:close/>
                <a:moveTo>
                  <a:pt x="1957139" y="3958998"/>
                </a:moveTo>
                <a:lnTo>
                  <a:pt x="1700015" y="4098370"/>
                </a:lnTo>
                <a:lnTo>
                  <a:pt x="1695566" y="4176721"/>
                </a:lnTo>
                <a:lnTo>
                  <a:pt x="1805477" y="4193205"/>
                </a:lnTo>
                <a:lnTo>
                  <a:pt x="1992485" y="4224158"/>
                </a:lnTo>
                <a:lnTo>
                  <a:pt x="1998655" y="4220480"/>
                </a:lnTo>
                <a:lnTo>
                  <a:pt x="2000816" y="4084091"/>
                </a:lnTo>
                <a:lnTo>
                  <a:pt x="2005368" y="3969331"/>
                </a:lnTo>
                <a:close/>
                <a:moveTo>
                  <a:pt x="2841318" y="3953926"/>
                </a:moveTo>
                <a:lnTo>
                  <a:pt x="2781889" y="3997471"/>
                </a:lnTo>
                <a:lnTo>
                  <a:pt x="2694380" y="4060137"/>
                </a:lnTo>
                <a:lnTo>
                  <a:pt x="2697183" y="4098386"/>
                </a:lnTo>
                <a:lnTo>
                  <a:pt x="2882158" y="4139531"/>
                </a:lnTo>
                <a:lnTo>
                  <a:pt x="3002539" y="4044198"/>
                </a:lnTo>
                <a:lnTo>
                  <a:pt x="3010533" y="4037719"/>
                </a:lnTo>
                <a:lnTo>
                  <a:pt x="3004721" y="3997757"/>
                </a:lnTo>
                <a:close/>
                <a:moveTo>
                  <a:pt x="3371025" y="3952603"/>
                </a:moveTo>
                <a:lnTo>
                  <a:pt x="3371942" y="3956621"/>
                </a:lnTo>
                <a:lnTo>
                  <a:pt x="3375078" y="3953852"/>
                </a:lnTo>
                <a:close/>
                <a:moveTo>
                  <a:pt x="4150456" y="3949615"/>
                </a:moveTo>
                <a:lnTo>
                  <a:pt x="4156752" y="3967352"/>
                </a:lnTo>
                <a:lnTo>
                  <a:pt x="4265130" y="4012319"/>
                </a:lnTo>
                <a:lnTo>
                  <a:pt x="4192864" y="3968475"/>
                </a:lnTo>
                <a:close/>
                <a:moveTo>
                  <a:pt x="11639345" y="3940487"/>
                </a:moveTo>
                <a:lnTo>
                  <a:pt x="11548587" y="3996623"/>
                </a:lnTo>
                <a:lnTo>
                  <a:pt x="11508716" y="4018190"/>
                </a:lnTo>
                <a:lnTo>
                  <a:pt x="11613519" y="4069985"/>
                </a:lnTo>
                <a:cubicBezTo>
                  <a:pt x="11668929" y="4100547"/>
                  <a:pt x="11722722" y="4133505"/>
                  <a:pt x="11774729" y="4168831"/>
                </a:cubicBezTo>
                <a:lnTo>
                  <a:pt x="11821930" y="4204285"/>
                </a:lnTo>
                <a:lnTo>
                  <a:pt x="11926483" y="4154003"/>
                </a:lnTo>
                <a:lnTo>
                  <a:pt x="11807614" y="4055117"/>
                </a:lnTo>
                <a:cubicBezTo>
                  <a:pt x="11761593" y="4019938"/>
                  <a:pt x="11714405" y="3986890"/>
                  <a:pt x="11666166" y="3956057"/>
                </a:cubicBezTo>
                <a:close/>
                <a:moveTo>
                  <a:pt x="10727805" y="3938577"/>
                </a:moveTo>
                <a:lnTo>
                  <a:pt x="10629850" y="4014494"/>
                </a:lnTo>
                <a:lnTo>
                  <a:pt x="10652558" y="4016095"/>
                </a:lnTo>
                <a:cubicBezTo>
                  <a:pt x="10717480" y="4023012"/>
                  <a:pt x="10781616" y="4032212"/>
                  <a:pt x="10844836" y="4043682"/>
                </a:cubicBezTo>
                <a:lnTo>
                  <a:pt x="10885850" y="4052730"/>
                </a:lnTo>
                <a:lnTo>
                  <a:pt x="10957822" y="4008715"/>
                </a:lnTo>
                <a:lnTo>
                  <a:pt x="10991712" y="3985498"/>
                </a:lnTo>
                <a:lnTo>
                  <a:pt x="10957046" y="3976470"/>
                </a:lnTo>
                <a:cubicBezTo>
                  <a:pt x="10894014" y="3962701"/>
                  <a:pt x="10829962" y="3951308"/>
                  <a:pt x="10765041" y="3942312"/>
                </a:cubicBezTo>
                <a:close/>
                <a:moveTo>
                  <a:pt x="2006847" y="3932054"/>
                </a:moveTo>
                <a:lnTo>
                  <a:pt x="1985185" y="3943796"/>
                </a:lnTo>
                <a:lnTo>
                  <a:pt x="2006203" y="3948281"/>
                </a:lnTo>
                <a:close/>
                <a:moveTo>
                  <a:pt x="3648167" y="3930773"/>
                </a:moveTo>
                <a:lnTo>
                  <a:pt x="3581704" y="3994076"/>
                </a:lnTo>
                <a:lnTo>
                  <a:pt x="3709394" y="4033459"/>
                </a:lnTo>
                <a:lnTo>
                  <a:pt x="3756756" y="4048044"/>
                </a:lnTo>
                <a:lnTo>
                  <a:pt x="3754243" y="4039244"/>
                </a:lnTo>
                <a:lnTo>
                  <a:pt x="3731719" y="3959780"/>
                </a:lnTo>
                <a:lnTo>
                  <a:pt x="3668889" y="3937975"/>
                </a:lnTo>
                <a:close/>
                <a:moveTo>
                  <a:pt x="1375103" y="3926427"/>
                </a:moveTo>
                <a:lnTo>
                  <a:pt x="1214567" y="3997122"/>
                </a:lnTo>
                <a:lnTo>
                  <a:pt x="1066574" y="4057601"/>
                </a:lnTo>
                <a:lnTo>
                  <a:pt x="1063330" y="4086349"/>
                </a:lnTo>
                <a:lnTo>
                  <a:pt x="1338398" y="4123153"/>
                </a:lnTo>
                <a:lnTo>
                  <a:pt x="1354018" y="4125496"/>
                </a:lnTo>
                <a:close/>
                <a:moveTo>
                  <a:pt x="10366255" y="3917249"/>
                </a:moveTo>
                <a:cubicBezTo>
                  <a:pt x="9959399" y="3921267"/>
                  <a:pt x="9531893" y="4013021"/>
                  <a:pt x="9115781" y="4196933"/>
                </a:cubicBezTo>
                <a:cubicBezTo>
                  <a:pt x="8716486" y="4374156"/>
                  <a:pt x="8319362" y="4617928"/>
                  <a:pt x="7917355" y="4899677"/>
                </a:cubicBezTo>
                <a:lnTo>
                  <a:pt x="7658118" y="5086467"/>
                </a:lnTo>
                <a:lnTo>
                  <a:pt x="7667436" y="5087304"/>
                </a:lnTo>
                <a:lnTo>
                  <a:pt x="7670612" y="5085044"/>
                </a:lnTo>
                <a:cubicBezTo>
                  <a:pt x="8120663" y="4770467"/>
                  <a:pt x="8562591" y="4493330"/>
                  <a:pt x="9010169" y="4295310"/>
                </a:cubicBezTo>
                <a:cubicBezTo>
                  <a:pt x="9494369" y="4082011"/>
                  <a:pt x="9991029" y="3985844"/>
                  <a:pt x="10455567" y="4002207"/>
                </a:cubicBezTo>
                <a:lnTo>
                  <a:pt x="10598506" y="4012284"/>
                </a:lnTo>
                <a:lnTo>
                  <a:pt x="10697621" y="3935550"/>
                </a:lnTo>
                <a:lnTo>
                  <a:pt x="10567814" y="3922531"/>
                </a:lnTo>
                <a:cubicBezTo>
                  <a:pt x="10501300" y="3918347"/>
                  <a:pt x="10434064" y="3916579"/>
                  <a:pt x="10366255" y="3917249"/>
                </a:cubicBezTo>
                <a:close/>
                <a:moveTo>
                  <a:pt x="2683497" y="3911592"/>
                </a:moveTo>
                <a:lnTo>
                  <a:pt x="2692552" y="4035190"/>
                </a:lnTo>
                <a:lnTo>
                  <a:pt x="2769348" y="3980107"/>
                </a:lnTo>
                <a:lnTo>
                  <a:pt x="2814714" y="3946790"/>
                </a:lnTo>
                <a:close/>
                <a:moveTo>
                  <a:pt x="1713934" y="3907733"/>
                </a:moveTo>
                <a:lnTo>
                  <a:pt x="1705278" y="4005697"/>
                </a:lnTo>
                <a:lnTo>
                  <a:pt x="1701496" y="4072289"/>
                </a:lnTo>
                <a:lnTo>
                  <a:pt x="1923673" y="3951828"/>
                </a:lnTo>
                <a:lnTo>
                  <a:pt x="1774416" y="3919851"/>
                </a:lnTo>
                <a:close/>
                <a:moveTo>
                  <a:pt x="3211509" y="3903420"/>
                </a:moveTo>
                <a:lnTo>
                  <a:pt x="3207851" y="3906473"/>
                </a:lnTo>
                <a:cubicBezTo>
                  <a:pt x="3204715" y="3909090"/>
                  <a:pt x="3203042" y="3910486"/>
                  <a:pt x="3203042" y="3910486"/>
                </a:cubicBezTo>
                <a:lnTo>
                  <a:pt x="3092717" y="3999499"/>
                </a:lnTo>
                <a:lnTo>
                  <a:pt x="3181345" y="4023331"/>
                </a:lnTo>
                <a:lnTo>
                  <a:pt x="3269516" y="4047041"/>
                </a:lnTo>
                <a:lnTo>
                  <a:pt x="3353997" y="3972462"/>
                </a:lnTo>
                <a:lnTo>
                  <a:pt x="3352054" y="3964015"/>
                </a:lnTo>
                <a:lnTo>
                  <a:pt x="3347819" y="3945448"/>
                </a:lnTo>
                <a:close/>
                <a:moveTo>
                  <a:pt x="11148530" y="3903174"/>
                </a:moveTo>
                <a:lnTo>
                  <a:pt x="11037612" y="3977020"/>
                </a:lnTo>
                <a:lnTo>
                  <a:pt x="11149371" y="4006166"/>
                </a:lnTo>
                <a:cubicBezTo>
                  <a:pt x="11210732" y="4024846"/>
                  <a:pt x="11270918" y="4045903"/>
                  <a:pt x="11329779" y="4069319"/>
                </a:cubicBezTo>
                <a:lnTo>
                  <a:pt x="11353306" y="4079864"/>
                </a:lnTo>
                <a:lnTo>
                  <a:pt x="11463853" y="4018531"/>
                </a:lnTo>
                <a:lnTo>
                  <a:pt x="11445948" y="4009537"/>
                </a:lnTo>
                <a:cubicBezTo>
                  <a:pt x="11387774" y="3983508"/>
                  <a:pt x="11328131" y="3959913"/>
                  <a:pt x="11267187" y="3938780"/>
                </a:cubicBezTo>
                <a:close/>
                <a:moveTo>
                  <a:pt x="478519" y="3901702"/>
                </a:moveTo>
                <a:lnTo>
                  <a:pt x="256074" y="3964012"/>
                </a:lnTo>
                <a:lnTo>
                  <a:pt x="211257" y="3975025"/>
                </a:lnTo>
                <a:lnTo>
                  <a:pt x="206990" y="3997502"/>
                </a:lnTo>
                <a:lnTo>
                  <a:pt x="326847" y="4006122"/>
                </a:lnTo>
                <a:lnTo>
                  <a:pt x="458974" y="4018809"/>
                </a:lnTo>
                <a:close/>
                <a:moveTo>
                  <a:pt x="2571506" y="3881551"/>
                </a:moveTo>
                <a:lnTo>
                  <a:pt x="2354830" y="4022679"/>
                </a:lnTo>
                <a:lnTo>
                  <a:pt x="2403959" y="4033164"/>
                </a:lnTo>
                <a:lnTo>
                  <a:pt x="2626397" y="4082641"/>
                </a:lnTo>
                <a:lnTo>
                  <a:pt x="2668933" y="4052131"/>
                </a:lnTo>
                <a:lnTo>
                  <a:pt x="2658156" y="3904794"/>
                </a:lnTo>
                <a:close/>
                <a:moveTo>
                  <a:pt x="3731871" y="3877251"/>
                </a:moveTo>
                <a:lnTo>
                  <a:pt x="3732590" y="3879694"/>
                </a:lnTo>
                <a:lnTo>
                  <a:pt x="3750784" y="3943615"/>
                </a:lnTo>
                <a:lnTo>
                  <a:pt x="4176463" y="4091237"/>
                </a:lnTo>
                <a:lnTo>
                  <a:pt x="4158462" y="4040568"/>
                </a:lnTo>
                <a:close/>
                <a:moveTo>
                  <a:pt x="3491432" y="3876299"/>
                </a:moveTo>
                <a:lnTo>
                  <a:pt x="3437411" y="3924954"/>
                </a:lnTo>
                <a:lnTo>
                  <a:pt x="3416771" y="3943176"/>
                </a:lnTo>
                <a:lnTo>
                  <a:pt x="3554597" y="3985716"/>
                </a:lnTo>
                <a:lnTo>
                  <a:pt x="3559074" y="3987096"/>
                </a:lnTo>
                <a:lnTo>
                  <a:pt x="3626316" y="3923179"/>
                </a:lnTo>
                <a:close/>
                <a:moveTo>
                  <a:pt x="3707262" y="3874042"/>
                </a:moveTo>
                <a:lnTo>
                  <a:pt x="3687694" y="3893126"/>
                </a:lnTo>
                <a:lnTo>
                  <a:pt x="3665680" y="3914093"/>
                </a:lnTo>
                <a:lnTo>
                  <a:pt x="3676122" y="3917723"/>
                </a:lnTo>
                <a:lnTo>
                  <a:pt x="3724558" y="3934520"/>
                </a:lnTo>
                <a:lnTo>
                  <a:pt x="3711377" y="3888016"/>
                </a:lnTo>
                <a:close/>
                <a:moveTo>
                  <a:pt x="11752565" y="3870456"/>
                </a:moveTo>
                <a:lnTo>
                  <a:pt x="11659621" y="3927945"/>
                </a:lnTo>
                <a:lnTo>
                  <a:pt x="11666709" y="3932004"/>
                </a:lnTo>
                <a:cubicBezTo>
                  <a:pt x="11762735" y="3992495"/>
                  <a:pt x="11854692" y="4061621"/>
                  <a:pt x="11941721" y="4138772"/>
                </a:cubicBezTo>
                <a:lnTo>
                  <a:pt x="11947205" y="4144036"/>
                </a:lnTo>
                <a:lnTo>
                  <a:pt x="12035299" y="4101668"/>
                </a:lnTo>
                <a:lnTo>
                  <a:pt x="11966540" y="4035716"/>
                </a:lnTo>
                <a:cubicBezTo>
                  <a:pt x="11927343" y="4000813"/>
                  <a:pt x="11887106" y="3967607"/>
                  <a:pt x="11845908" y="3936164"/>
                </a:cubicBezTo>
                <a:close/>
                <a:moveTo>
                  <a:pt x="1508707" y="3866615"/>
                </a:moveTo>
                <a:lnTo>
                  <a:pt x="1473307" y="3883179"/>
                </a:lnTo>
                <a:lnTo>
                  <a:pt x="1394346" y="3917952"/>
                </a:lnTo>
                <a:lnTo>
                  <a:pt x="1372274" y="4128234"/>
                </a:lnTo>
                <a:lnTo>
                  <a:pt x="1543880" y="4153972"/>
                </a:lnTo>
                <a:lnTo>
                  <a:pt x="1635700" y="4107963"/>
                </a:lnTo>
                <a:lnTo>
                  <a:pt x="1678983" y="4084495"/>
                </a:lnTo>
                <a:lnTo>
                  <a:pt x="1683578" y="4003391"/>
                </a:lnTo>
                <a:lnTo>
                  <a:pt x="1692398" y="3903419"/>
                </a:lnTo>
                <a:close/>
                <a:moveTo>
                  <a:pt x="2983223" y="3849951"/>
                </a:moveTo>
                <a:lnTo>
                  <a:pt x="2863308" y="3937814"/>
                </a:lnTo>
                <a:lnTo>
                  <a:pt x="3001403" y="3974947"/>
                </a:lnTo>
                <a:close/>
                <a:moveTo>
                  <a:pt x="1401978" y="3845232"/>
                </a:moveTo>
                <a:lnTo>
                  <a:pt x="1396742" y="3895127"/>
                </a:lnTo>
                <a:lnTo>
                  <a:pt x="1466977" y="3864191"/>
                </a:lnTo>
                <a:lnTo>
                  <a:pt x="1475857" y="3860034"/>
                </a:lnTo>
                <a:close/>
                <a:moveTo>
                  <a:pt x="3002298" y="3838917"/>
                </a:moveTo>
                <a:lnTo>
                  <a:pt x="3022975" y="3980746"/>
                </a:lnTo>
                <a:lnTo>
                  <a:pt x="3066410" y="3992425"/>
                </a:lnTo>
                <a:lnTo>
                  <a:pt x="3185939" y="3895537"/>
                </a:lnTo>
                <a:close/>
                <a:moveTo>
                  <a:pt x="10857690" y="3837913"/>
                </a:moveTo>
                <a:lnTo>
                  <a:pt x="10750494" y="3920993"/>
                </a:lnTo>
                <a:lnTo>
                  <a:pt x="10768296" y="3922781"/>
                </a:lnTo>
                <a:cubicBezTo>
                  <a:pt x="10833760" y="3931868"/>
                  <a:pt x="10898348" y="3943374"/>
                  <a:pt x="10961911" y="3957279"/>
                </a:cubicBezTo>
                <a:lnTo>
                  <a:pt x="11013330" y="3970688"/>
                </a:lnTo>
                <a:lnTo>
                  <a:pt x="11123045" y="3895526"/>
                </a:lnTo>
                <a:lnTo>
                  <a:pt x="11080628" y="3882798"/>
                </a:lnTo>
                <a:cubicBezTo>
                  <a:pt x="11017255" y="3866619"/>
                  <a:pt x="10952752" y="3852932"/>
                  <a:pt x="10887288" y="3841765"/>
                </a:cubicBezTo>
                <a:close/>
                <a:moveTo>
                  <a:pt x="2652592" y="3828736"/>
                </a:moveTo>
                <a:lnTo>
                  <a:pt x="2595629" y="3865839"/>
                </a:lnTo>
                <a:lnTo>
                  <a:pt x="2656504" y="3882207"/>
                </a:lnTo>
                <a:close/>
                <a:moveTo>
                  <a:pt x="3341939" y="3824440"/>
                </a:moveTo>
                <a:lnTo>
                  <a:pt x="3353500" y="3875764"/>
                </a:lnTo>
                <a:lnTo>
                  <a:pt x="3365248" y="3927273"/>
                </a:lnTo>
                <a:lnTo>
                  <a:pt x="3394839" y="3936407"/>
                </a:lnTo>
                <a:lnTo>
                  <a:pt x="3425837" y="3909040"/>
                </a:lnTo>
                <a:lnTo>
                  <a:pt x="3470332" y="3868965"/>
                </a:lnTo>
                <a:lnTo>
                  <a:pt x="3431627" y="3855512"/>
                </a:lnTo>
                <a:close/>
                <a:moveTo>
                  <a:pt x="3758579" y="3823990"/>
                </a:moveTo>
                <a:lnTo>
                  <a:pt x="3728793" y="3853043"/>
                </a:lnTo>
                <a:lnTo>
                  <a:pt x="4148976" y="4013864"/>
                </a:lnTo>
                <a:lnTo>
                  <a:pt x="4137394" y="3981263"/>
                </a:lnTo>
                <a:close/>
                <a:moveTo>
                  <a:pt x="2350968" y="3822392"/>
                </a:moveTo>
                <a:lnTo>
                  <a:pt x="2353582" y="4000983"/>
                </a:lnTo>
                <a:lnTo>
                  <a:pt x="2546782" y="3874918"/>
                </a:lnTo>
                <a:close/>
                <a:moveTo>
                  <a:pt x="3316655" y="3815679"/>
                </a:moveTo>
                <a:lnTo>
                  <a:pt x="3269953" y="3854652"/>
                </a:lnTo>
                <a:lnTo>
                  <a:pt x="3232153" y="3886194"/>
                </a:lnTo>
                <a:lnTo>
                  <a:pt x="3342041" y="3920111"/>
                </a:lnTo>
                <a:lnTo>
                  <a:pt x="3333246" y="3881550"/>
                </a:lnTo>
                <a:lnTo>
                  <a:pt x="3318487" y="3816314"/>
                </a:lnTo>
                <a:close/>
                <a:moveTo>
                  <a:pt x="3562571" y="3812224"/>
                </a:moveTo>
                <a:lnTo>
                  <a:pt x="3509670" y="3859869"/>
                </a:lnTo>
                <a:lnTo>
                  <a:pt x="3643854" y="3906507"/>
                </a:lnTo>
                <a:lnTo>
                  <a:pt x="3674673" y="3877210"/>
                </a:lnTo>
                <a:lnTo>
                  <a:pt x="3690758" y="3861511"/>
                </a:lnTo>
                <a:lnTo>
                  <a:pt x="3648634" y="3845385"/>
                </a:lnTo>
                <a:close/>
                <a:moveTo>
                  <a:pt x="787041" y="3805475"/>
                </a:moveTo>
                <a:lnTo>
                  <a:pt x="775287" y="3809576"/>
                </a:lnTo>
                <a:cubicBezTo>
                  <a:pt x="693130" y="3836928"/>
                  <a:pt x="608898" y="3863602"/>
                  <a:pt x="522420" y="3889405"/>
                </a:cubicBezTo>
                <a:lnTo>
                  <a:pt x="500167" y="3895638"/>
                </a:lnTo>
                <a:lnTo>
                  <a:pt x="479315" y="4020761"/>
                </a:lnTo>
                <a:lnTo>
                  <a:pt x="657622" y="4037882"/>
                </a:lnTo>
                <a:lnTo>
                  <a:pt x="746761" y="4048272"/>
                </a:lnTo>
                <a:close/>
                <a:moveTo>
                  <a:pt x="11857964" y="3805263"/>
                </a:moveTo>
                <a:lnTo>
                  <a:pt x="11772586" y="3858072"/>
                </a:lnTo>
                <a:lnTo>
                  <a:pt x="11846976" y="3909552"/>
                </a:lnTo>
                <a:cubicBezTo>
                  <a:pt x="11887954" y="3940289"/>
                  <a:pt x="11927998" y="3972761"/>
                  <a:pt x="11967037" y="4006917"/>
                </a:cubicBezTo>
                <a:lnTo>
                  <a:pt x="12056666" y="4091392"/>
                </a:lnTo>
                <a:lnTo>
                  <a:pt x="12098914" y="4071073"/>
                </a:lnTo>
                <a:lnTo>
                  <a:pt x="12135532" y="4051892"/>
                </a:lnTo>
                <a:lnTo>
                  <a:pt x="12091482" y="4004763"/>
                </a:lnTo>
                <a:cubicBezTo>
                  <a:pt x="12024939" y="3938203"/>
                  <a:pt x="11954880" y="3877136"/>
                  <a:pt x="11881691" y="3821878"/>
                </a:cubicBezTo>
                <a:close/>
                <a:moveTo>
                  <a:pt x="10484331" y="3805242"/>
                </a:moveTo>
                <a:cubicBezTo>
                  <a:pt x="10072559" y="3799427"/>
                  <a:pt x="9638407" y="3886433"/>
                  <a:pt x="9218497" y="4072518"/>
                </a:cubicBezTo>
                <a:cubicBezTo>
                  <a:pt x="8777971" y="4267822"/>
                  <a:pt x="8338531" y="4546316"/>
                  <a:pt x="7893303" y="4871828"/>
                </a:cubicBezTo>
                <a:lnTo>
                  <a:pt x="7613613" y="5082471"/>
                </a:lnTo>
                <a:lnTo>
                  <a:pt x="7626980" y="5083671"/>
                </a:lnTo>
                <a:lnTo>
                  <a:pt x="7903791" y="4884306"/>
                </a:lnTo>
                <a:cubicBezTo>
                  <a:pt x="8306703" y="4602015"/>
                  <a:pt x="8704912" y="4357519"/>
                  <a:pt x="9105653" y="4179574"/>
                </a:cubicBezTo>
                <a:cubicBezTo>
                  <a:pt x="9594916" y="3963109"/>
                  <a:pt x="10099962" y="3873192"/>
                  <a:pt x="10569426" y="3902796"/>
                </a:cubicBezTo>
                <a:lnTo>
                  <a:pt x="10720338" y="3917962"/>
                </a:lnTo>
                <a:lnTo>
                  <a:pt x="10828620" y="3834130"/>
                </a:lnTo>
                <a:lnTo>
                  <a:pt x="10688183" y="3815855"/>
                </a:lnTo>
                <a:cubicBezTo>
                  <a:pt x="10620967" y="3809758"/>
                  <a:pt x="10552960" y="3806211"/>
                  <a:pt x="10484331" y="3805242"/>
                </a:cubicBezTo>
                <a:close/>
                <a:moveTo>
                  <a:pt x="3710221" y="3803913"/>
                </a:moveTo>
                <a:lnTo>
                  <a:pt x="3719069" y="3833885"/>
                </a:lnTo>
                <a:lnTo>
                  <a:pt x="3737974" y="3815436"/>
                </a:lnTo>
                <a:close/>
                <a:moveTo>
                  <a:pt x="2250344" y="3796153"/>
                </a:moveTo>
                <a:lnTo>
                  <a:pt x="2149106" y="3854946"/>
                </a:lnTo>
                <a:lnTo>
                  <a:pt x="2024780" y="3922333"/>
                </a:lnTo>
                <a:lnTo>
                  <a:pt x="2023601" y="3951994"/>
                </a:lnTo>
                <a:lnTo>
                  <a:pt x="2328834" y="4017131"/>
                </a:lnTo>
                <a:lnTo>
                  <a:pt x="2332293" y="4014874"/>
                </a:lnTo>
                <a:lnTo>
                  <a:pt x="2329222" y="3822234"/>
                </a:lnTo>
                <a:lnTo>
                  <a:pt x="2329232" y="3816647"/>
                </a:lnTo>
                <a:close/>
                <a:moveTo>
                  <a:pt x="1107721" y="3790919"/>
                </a:moveTo>
                <a:lnTo>
                  <a:pt x="1069850" y="4028572"/>
                </a:lnTo>
                <a:lnTo>
                  <a:pt x="1069129" y="4034959"/>
                </a:lnTo>
                <a:lnTo>
                  <a:pt x="1208676" y="3977962"/>
                </a:lnTo>
                <a:lnTo>
                  <a:pt x="1377521" y="3903593"/>
                </a:lnTo>
                <a:lnTo>
                  <a:pt x="1384082" y="3841646"/>
                </a:lnTo>
                <a:lnTo>
                  <a:pt x="1315710" y="3827948"/>
                </a:lnTo>
                <a:close/>
                <a:moveTo>
                  <a:pt x="3792840" y="3790575"/>
                </a:moveTo>
                <a:lnTo>
                  <a:pt x="3774290" y="3808669"/>
                </a:lnTo>
                <a:lnTo>
                  <a:pt x="4128251" y="3955527"/>
                </a:lnTo>
                <a:lnTo>
                  <a:pt x="4121592" y="3936779"/>
                </a:lnTo>
                <a:close/>
                <a:moveTo>
                  <a:pt x="11325951" y="3784077"/>
                </a:moveTo>
                <a:lnTo>
                  <a:pt x="11317030" y="3790991"/>
                </a:lnTo>
                <a:lnTo>
                  <a:pt x="11170722" y="3888399"/>
                </a:lnTo>
                <a:lnTo>
                  <a:pt x="11262986" y="3915593"/>
                </a:lnTo>
                <a:cubicBezTo>
                  <a:pt x="11324196" y="3936458"/>
                  <a:pt x="11384124" y="3959774"/>
                  <a:pt x="11442602" y="3985516"/>
                </a:cubicBezTo>
                <a:lnTo>
                  <a:pt x="11485313" y="4006625"/>
                </a:lnTo>
                <a:lnTo>
                  <a:pt x="11586317" y="3950586"/>
                </a:lnTo>
                <a:lnTo>
                  <a:pt x="11620258" y="3929407"/>
                </a:lnTo>
                <a:lnTo>
                  <a:pt x="11518412" y="3870287"/>
                </a:lnTo>
                <a:cubicBezTo>
                  <a:pt x="11468186" y="3843969"/>
                  <a:pt x="11417025" y="3819952"/>
                  <a:pt x="11365045" y="3798319"/>
                </a:cubicBezTo>
                <a:close/>
                <a:moveTo>
                  <a:pt x="1703694" y="3775379"/>
                </a:moveTo>
                <a:lnTo>
                  <a:pt x="1539925" y="3852008"/>
                </a:lnTo>
                <a:lnTo>
                  <a:pt x="1694214" y="3882830"/>
                </a:lnTo>
                <a:close/>
                <a:moveTo>
                  <a:pt x="3815003" y="3768961"/>
                </a:moveTo>
                <a:lnTo>
                  <a:pt x="3807817" y="3775969"/>
                </a:lnTo>
                <a:lnTo>
                  <a:pt x="4065000" y="3890279"/>
                </a:lnTo>
                <a:lnTo>
                  <a:pt x="4040175" y="3875085"/>
                </a:lnTo>
                <a:close/>
                <a:moveTo>
                  <a:pt x="3615518" y="3764534"/>
                </a:moveTo>
                <a:lnTo>
                  <a:pt x="3580488" y="3796085"/>
                </a:lnTo>
                <a:lnTo>
                  <a:pt x="3655868" y="3825131"/>
                </a:lnTo>
                <a:lnTo>
                  <a:pt x="3697553" y="3841086"/>
                </a:lnTo>
                <a:lnTo>
                  <a:pt x="3683313" y="3792742"/>
                </a:lnTo>
                <a:lnTo>
                  <a:pt x="3642847" y="3775942"/>
                </a:lnTo>
                <a:close/>
                <a:moveTo>
                  <a:pt x="2754338" y="3762466"/>
                </a:moveTo>
                <a:lnTo>
                  <a:pt x="2676295" y="3813297"/>
                </a:lnTo>
                <a:lnTo>
                  <a:pt x="2681843" y="3889020"/>
                </a:lnTo>
                <a:lnTo>
                  <a:pt x="2836684" y="3930655"/>
                </a:lnTo>
                <a:lnTo>
                  <a:pt x="2973631" y="3830080"/>
                </a:lnTo>
                <a:close/>
                <a:moveTo>
                  <a:pt x="922999" y="3758030"/>
                </a:moveTo>
                <a:lnTo>
                  <a:pt x="810159" y="3797408"/>
                </a:lnTo>
                <a:lnTo>
                  <a:pt x="768226" y="4050773"/>
                </a:lnTo>
                <a:lnTo>
                  <a:pt x="972204" y="4074548"/>
                </a:lnTo>
                <a:lnTo>
                  <a:pt x="1048990" y="4043185"/>
                </a:lnTo>
                <a:lnTo>
                  <a:pt x="1051043" y="4024955"/>
                </a:lnTo>
                <a:lnTo>
                  <a:pt x="1088797" y="3787549"/>
                </a:lnTo>
                <a:close/>
                <a:moveTo>
                  <a:pt x="2329349" y="3750272"/>
                </a:moveTo>
                <a:lnTo>
                  <a:pt x="2276897" y="3780733"/>
                </a:lnTo>
                <a:lnTo>
                  <a:pt x="2329271" y="3794348"/>
                </a:lnTo>
                <a:close/>
                <a:moveTo>
                  <a:pt x="3397174" y="3748493"/>
                </a:moveTo>
                <a:lnTo>
                  <a:pt x="3338537" y="3797421"/>
                </a:lnTo>
                <a:lnTo>
                  <a:pt x="3336278" y="3799307"/>
                </a:lnTo>
                <a:lnTo>
                  <a:pt x="3336373" y="3799732"/>
                </a:lnTo>
                <a:lnTo>
                  <a:pt x="3438861" y="3835258"/>
                </a:lnTo>
                <a:lnTo>
                  <a:pt x="3488572" y="3852535"/>
                </a:lnTo>
                <a:lnTo>
                  <a:pt x="3542091" y="3804332"/>
                </a:lnTo>
                <a:close/>
                <a:moveTo>
                  <a:pt x="3119392" y="3747339"/>
                </a:moveTo>
                <a:lnTo>
                  <a:pt x="3021496" y="3821175"/>
                </a:lnTo>
                <a:lnTo>
                  <a:pt x="3206615" y="3878313"/>
                </a:lnTo>
                <a:lnTo>
                  <a:pt x="3291935" y="3807117"/>
                </a:lnTo>
                <a:close/>
                <a:moveTo>
                  <a:pt x="3693205" y="3746264"/>
                </a:moveTo>
                <a:lnTo>
                  <a:pt x="3702881" y="3779041"/>
                </a:lnTo>
                <a:lnTo>
                  <a:pt x="3753672" y="3800115"/>
                </a:lnTo>
                <a:lnTo>
                  <a:pt x="3772650" y="3781596"/>
                </a:lnTo>
                <a:close/>
                <a:moveTo>
                  <a:pt x="819719" y="3739644"/>
                </a:moveTo>
                <a:lnTo>
                  <a:pt x="814465" y="3771389"/>
                </a:lnTo>
                <a:lnTo>
                  <a:pt x="876494" y="3749752"/>
                </a:lnTo>
                <a:close/>
                <a:moveTo>
                  <a:pt x="2032051" y="3739444"/>
                </a:moveTo>
                <a:lnTo>
                  <a:pt x="2025809" y="3896451"/>
                </a:lnTo>
                <a:lnTo>
                  <a:pt x="2138595" y="3835302"/>
                </a:lnTo>
                <a:lnTo>
                  <a:pt x="2219756" y="3788207"/>
                </a:lnTo>
                <a:close/>
                <a:moveTo>
                  <a:pt x="2670682" y="3736674"/>
                </a:moveTo>
                <a:lnTo>
                  <a:pt x="2674695" y="3791455"/>
                </a:lnTo>
                <a:lnTo>
                  <a:pt x="2730422" y="3755093"/>
                </a:lnTo>
                <a:close/>
                <a:moveTo>
                  <a:pt x="3654776" y="3729174"/>
                </a:moveTo>
                <a:lnTo>
                  <a:pt x="3632035" y="3749656"/>
                </a:lnTo>
                <a:lnTo>
                  <a:pt x="3650080" y="3757134"/>
                </a:lnTo>
                <a:lnTo>
                  <a:pt x="3675991" y="3767885"/>
                </a:lnTo>
                <a:lnTo>
                  <a:pt x="3668750" y="3743300"/>
                </a:lnTo>
                <a:lnTo>
                  <a:pt x="3665813" y="3734082"/>
                </a:lnTo>
                <a:close/>
                <a:moveTo>
                  <a:pt x="3317994" y="3718141"/>
                </a:moveTo>
                <a:lnTo>
                  <a:pt x="3330742" y="3774734"/>
                </a:lnTo>
                <a:lnTo>
                  <a:pt x="3373240" y="3739270"/>
                </a:lnTo>
                <a:lnTo>
                  <a:pt x="3333250" y="3723861"/>
                </a:lnTo>
                <a:close/>
                <a:moveTo>
                  <a:pt x="3680816" y="3705721"/>
                </a:moveTo>
                <a:lnTo>
                  <a:pt x="3680620" y="3705895"/>
                </a:lnTo>
                <a:lnTo>
                  <a:pt x="3685652" y="3721670"/>
                </a:lnTo>
                <a:lnTo>
                  <a:pt x="3787615" y="3766990"/>
                </a:lnTo>
                <a:lnTo>
                  <a:pt x="3795172" y="3759616"/>
                </a:lnTo>
                <a:close/>
                <a:moveTo>
                  <a:pt x="2981991" y="3699736"/>
                </a:moveTo>
                <a:lnTo>
                  <a:pt x="2998297" y="3811492"/>
                </a:lnTo>
                <a:lnTo>
                  <a:pt x="3094697" y="3738783"/>
                </a:lnTo>
                <a:close/>
                <a:moveTo>
                  <a:pt x="3457163" y="3698434"/>
                </a:moveTo>
                <a:lnTo>
                  <a:pt x="3417158" y="3731816"/>
                </a:lnTo>
                <a:lnTo>
                  <a:pt x="3416065" y="3732729"/>
                </a:lnTo>
                <a:lnTo>
                  <a:pt x="3560009" y="3788194"/>
                </a:lnTo>
                <a:lnTo>
                  <a:pt x="3595536" y="3756194"/>
                </a:lnTo>
                <a:close/>
                <a:moveTo>
                  <a:pt x="11437841" y="3697362"/>
                </a:moveTo>
                <a:lnTo>
                  <a:pt x="11345290" y="3769090"/>
                </a:lnTo>
                <a:lnTo>
                  <a:pt x="11367283" y="3777048"/>
                </a:lnTo>
                <a:cubicBezTo>
                  <a:pt x="11418935" y="3798352"/>
                  <a:pt x="11469785" y="3821969"/>
                  <a:pt x="11519726" y="3847821"/>
                </a:cubicBezTo>
                <a:lnTo>
                  <a:pt x="11640318" y="3916889"/>
                </a:lnTo>
                <a:lnTo>
                  <a:pt x="11734787" y="3857942"/>
                </a:lnTo>
                <a:lnTo>
                  <a:pt x="11719512" y="3847189"/>
                </a:lnTo>
                <a:cubicBezTo>
                  <a:pt x="11633432" y="3791492"/>
                  <a:pt x="11543826" y="3743117"/>
                  <a:pt x="11451326" y="3702609"/>
                </a:cubicBezTo>
                <a:close/>
                <a:moveTo>
                  <a:pt x="1865747" y="3696240"/>
                </a:moveTo>
                <a:lnTo>
                  <a:pt x="1726591" y="3764481"/>
                </a:lnTo>
                <a:lnTo>
                  <a:pt x="1715754" y="3887133"/>
                </a:lnTo>
                <a:lnTo>
                  <a:pt x="1776858" y="3899338"/>
                </a:lnTo>
                <a:lnTo>
                  <a:pt x="1951676" y="3936645"/>
                </a:lnTo>
                <a:lnTo>
                  <a:pt x="2007874" y="3906176"/>
                </a:lnTo>
                <a:lnTo>
                  <a:pt x="2014667" y="3734927"/>
                </a:lnTo>
                <a:close/>
                <a:moveTo>
                  <a:pt x="11024065" y="3694525"/>
                </a:moveTo>
                <a:lnTo>
                  <a:pt x="10878829" y="3819703"/>
                </a:lnTo>
                <a:lnTo>
                  <a:pt x="10881682" y="3820064"/>
                </a:lnTo>
                <a:cubicBezTo>
                  <a:pt x="10947350" y="3831005"/>
                  <a:pt x="11012070" y="3844455"/>
                  <a:pt x="11075677" y="3860386"/>
                </a:cubicBezTo>
                <a:lnTo>
                  <a:pt x="11144661" y="3880718"/>
                </a:lnTo>
                <a:lnTo>
                  <a:pt x="11299691" y="3774511"/>
                </a:lnTo>
                <a:lnTo>
                  <a:pt x="11206762" y="3740660"/>
                </a:lnTo>
                <a:cubicBezTo>
                  <a:pt x="11153258" y="3723881"/>
                  <a:pt x="11099052" y="3709571"/>
                  <a:pt x="11044257" y="3697817"/>
                </a:cubicBezTo>
                <a:close/>
                <a:moveTo>
                  <a:pt x="544619" y="3693374"/>
                </a:moveTo>
                <a:lnTo>
                  <a:pt x="505168" y="3870085"/>
                </a:lnTo>
                <a:lnTo>
                  <a:pt x="518568" y="3866321"/>
                </a:lnTo>
                <a:cubicBezTo>
                  <a:pt x="604767" y="3840557"/>
                  <a:pt x="688756" y="3813939"/>
                  <a:pt x="770698" y="3786655"/>
                </a:cubicBezTo>
                <a:lnTo>
                  <a:pt x="791359" y="3779448"/>
                </a:lnTo>
                <a:lnTo>
                  <a:pt x="798587" y="3735882"/>
                </a:lnTo>
                <a:lnTo>
                  <a:pt x="646846" y="3708866"/>
                </a:lnTo>
                <a:close/>
                <a:moveTo>
                  <a:pt x="1103956" y="3692226"/>
                </a:moveTo>
                <a:lnTo>
                  <a:pt x="1015711" y="3725678"/>
                </a:lnTo>
                <a:lnTo>
                  <a:pt x="961997" y="3744421"/>
                </a:lnTo>
                <a:lnTo>
                  <a:pt x="1091983" y="3767514"/>
                </a:lnTo>
                <a:close/>
                <a:moveTo>
                  <a:pt x="3700334" y="3688097"/>
                </a:moveTo>
                <a:lnTo>
                  <a:pt x="3699039" y="3689288"/>
                </a:lnTo>
                <a:lnTo>
                  <a:pt x="3775851" y="3725492"/>
                </a:lnTo>
                <a:close/>
                <a:moveTo>
                  <a:pt x="3211482" y="3677880"/>
                </a:moveTo>
                <a:lnTo>
                  <a:pt x="3140120" y="3731705"/>
                </a:lnTo>
                <a:lnTo>
                  <a:pt x="3311229" y="3791017"/>
                </a:lnTo>
                <a:lnTo>
                  <a:pt x="3312519" y="3789940"/>
                </a:lnTo>
                <a:lnTo>
                  <a:pt x="3294263" y="3709241"/>
                </a:lnTo>
                <a:lnTo>
                  <a:pt x="3263808" y="3697820"/>
                </a:lnTo>
                <a:close/>
                <a:moveTo>
                  <a:pt x="2461572" y="3673485"/>
                </a:moveTo>
                <a:lnTo>
                  <a:pt x="2351068" y="3737659"/>
                </a:lnTo>
                <a:lnTo>
                  <a:pt x="2350958" y="3800049"/>
                </a:lnTo>
                <a:lnTo>
                  <a:pt x="2570892" y="3859187"/>
                </a:lnTo>
                <a:lnTo>
                  <a:pt x="2650997" y="3806918"/>
                </a:lnTo>
                <a:lnTo>
                  <a:pt x="2645286" y="3728844"/>
                </a:lnTo>
                <a:lnTo>
                  <a:pt x="2619813" y="3720990"/>
                </a:lnTo>
                <a:close/>
                <a:moveTo>
                  <a:pt x="3670181" y="3673167"/>
                </a:moveTo>
                <a:lnTo>
                  <a:pt x="3671127" y="3676131"/>
                </a:lnTo>
                <a:lnTo>
                  <a:pt x="3679858" y="3680247"/>
                </a:lnTo>
                <a:lnTo>
                  <a:pt x="3681496" y="3678770"/>
                </a:lnTo>
                <a:close/>
                <a:moveTo>
                  <a:pt x="2893780" y="3669175"/>
                </a:moveTo>
                <a:lnTo>
                  <a:pt x="2793621" y="3736880"/>
                </a:lnTo>
                <a:lnTo>
                  <a:pt x="2779076" y="3746353"/>
                </a:lnTo>
                <a:lnTo>
                  <a:pt x="2977031" y="3807452"/>
                </a:lnTo>
                <a:lnTo>
                  <a:pt x="2960214" y="3692192"/>
                </a:lnTo>
                <a:close/>
                <a:moveTo>
                  <a:pt x="1735608" y="3662432"/>
                </a:moveTo>
                <a:lnTo>
                  <a:pt x="1728639" y="3741300"/>
                </a:lnTo>
                <a:lnTo>
                  <a:pt x="1836134" y="3688547"/>
                </a:lnTo>
                <a:close/>
                <a:moveTo>
                  <a:pt x="3501856" y="3661139"/>
                </a:moveTo>
                <a:lnTo>
                  <a:pt x="3495777" y="3666211"/>
                </a:lnTo>
                <a:lnTo>
                  <a:pt x="3474176" y="3684237"/>
                </a:lnTo>
                <a:lnTo>
                  <a:pt x="3612010" y="3741358"/>
                </a:lnTo>
                <a:lnTo>
                  <a:pt x="3635200" y="3720468"/>
                </a:lnTo>
                <a:lnTo>
                  <a:pt x="3616806" y="3712287"/>
                </a:lnTo>
                <a:close/>
                <a:moveTo>
                  <a:pt x="283028" y="3654576"/>
                </a:moveTo>
                <a:lnTo>
                  <a:pt x="225464" y="3900197"/>
                </a:lnTo>
                <a:lnTo>
                  <a:pt x="216020" y="3949941"/>
                </a:lnTo>
                <a:lnTo>
                  <a:pt x="253180" y="3940867"/>
                </a:lnTo>
                <a:lnTo>
                  <a:pt x="482799" y="3876369"/>
                </a:lnTo>
                <a:lnTo>
                  <a:pt x="524484" y="3690322"/>
                </a:lnTo>
                <a:lnTo>
                  <a:pt x="321626" y="3659582"/>
                </a:lnTo>
                <a:close/>
                <a:moveTo>
                  <a:pt x="10650026" y="3653218"/>
                </a:moveTo>
                <a:cubicBezTo>
                  <a:pt x="10240153" y="3645282"/>
                  <a:pt x="9786336" y="3747006"/>
                  <a:pt x="9315428" y="3955334"/>
                </a:cubicBezTo>
                <a:cubicBezTo>
                  <a:pt x="8837287" y="4166555"/>
                  <a:pt x="8359147" y="4478321"/>
                  <a:pt x="7873953" y="4846511"/>
                </a:cubicBezTo>
                <a:lnTo>
                  <a:pt x="7576800" y="5079166"/>
                </a:lnTo>
                <a:lnTo>
                  <a:pt x="7584322" y="5079841"/>
                </a:lnTo>
                <a:lnTo>
                  <a:pt x="7882452" y="4855190"/>
                </a:lnTo>
                <a:cubicBezTo>
                  <a:pt x="8328403" y="4528955"/>
                  <a:pt x="8768567" y="4249738"/>
                  <a:pt x="9209817" y="4053710"/>
                </a:cubicBezTo>
                <a:cubicBezTo>
                  <a:pt x="9700346" y="3836611"/>
                  <a:pt x="10210258" y="3753537"/>
                  <a:pt x="10682008" y="3794797"/>
                </a:cubicBezTo>
                <a:lnTo>
                  <a:pt x="10851014" y="3816183"/>
                </a:lnTo>
                <a:lnTo>
                  <a:pt x="10997365" y="3690172"/>
                </a:lnTo>
                <a:lnTo>
                  <a:pt x="10851177" y="3666337"/>
                </a:lnTo>
                <a:cubicBezTo>
                  <a:pt x="10785430" y="3658908"/>
                  <a:pt x="10718339" y="3654539"/>
                  <a:pt x="10650026" y="3653218"/>
                </a:cubicBezTo>
                <a:close/>
                <a:moveTo>
                  <a:pt x="2351241" y="3640365"/>
                </a:moveTo>
                <a:lnTo>
                  <a:pt x="2351114" y="3711983"/>
                </a:lnTo>
                <a:lnTo>
                  <a:pt x="2432500" y="3664758"/>
                </a:lnTo>
                <a:close/>
                <a:moveTo>
                  <a:pt x="4344" y="3639651"/>
                </a:moveTo>
                <a:lnTo>
                  <a:pt x="4344" y="3639949"/>
                </a:lnTo>
                <a:lnTo>
                  <a:pt x="2897" y="3639949"/>
                </a:lnTo>
                <a:close/>
                <a:moveTo>
                  <a:pt x="3532331" y="3635709"/>
                </a:moveTo>
                <a:lnTo>
                  <a:pt x="3518444" y="3647297"/>
                </a:lnTo>
                <a:lnTo>
                  <a:pt x="3625486" y="3694927"/>
                </a:lnTo>
                <a:lnTo>
                  <a:pt x="3650977" y="3706258"/>
                </a:lnTo>
                <a:lnTo>
                  <a:pt x="3655616" y="3702079"/>
                </a:lnTo>
                <a:lnTo>
                  <a:pt x="3652528" y="3692389"/>
                </a:lnTo>
                <a:lnTo>
                  <a:pt x="3571959" y="3654417"/>
                </a:lnTo>
                <a:close/>
                <a:moveTo>
                  <a:pt x="3298206" y="3632082"/>
                </a:moveTo>
                <a:lnTo>
                  <a:pt x="3302571" y="3649669"/>
                </a:lnTo>
                <a:lnTo>
                  <a:pt x="3312344" y="3693053"/>
                </a:lnTo>
                <a:lnTo>
                  <a:pt x="3340484" y="3703605"/>
                </a:lnTo>
                <a:lnTo>
                  <a:pt x="3392131" y="3723506"/>
                </a:lnTo>
                <a:lnTo>
                  <a:pt x="3433843" y="3688700"/>
                </a:lnTo>
                <a:close/>
                <a:moveTo>
                  <a:pt x="2951194" y="3630364"/>
                </a:moveTo>
                <a:lnTo>
                  <a:pt x="2916134" y="3654064"/>
                </a:lnTo>
                <a:lnTo>
                  <a:pt x="2956703" y="3668128"/>
                </a:lnTo>
                <a:close/>
                <a:moveTo>
                  <a:pt x="3275616" y="3629509"/>
                </a:moveTo>
                <a:lnTo>
                  <a:pt x="3231765" y="3662582"/>
                </a:lnTo>
                <a:lnTo>
                  <a:pt x="3271041" y="3677566"/>
                </a:lnTo>
                <a:lnTo>
                  <a:pt x="3288584" y="3684144"/>
                </a:lnTo>
                <a:lnTo>
                  <a:pt x="3282340" y="3656540"/>
                </a:lnTo>
                <a:close/>
                <a:moveTo>
                  <a:pt x="2021581" y="3618652"/>
                </a:moveTo>
                <a:lnTo>
                  <a:pt x="1950249" y="3654800"/>
                </a:lnTo>
                <a:lnTo>
                  <a:pt x="1895594" y="3681603"/>
                </a:lnTo>
                <a:lnTo>
                  <a:pt x="2015605" y="3712803"/>
                </a:lnTo>
                <a:close/>
                <a:moveTo>
                  <a:pt x="11540735" y="3617618"/>
                </a:moveTo>
                <a:lnTo>
                  <a:pt x="11457328" y="3682260"/>
                </a:lnTo>
                <a:lnTo>
                  <a:pt x="11590511" y="3746355"/>
                </a:lnTo>
                <a:cubicBezTo>
                  <a:pt x="11634924" y="3769949"/>
                  <a:pt x="11678552" y="3795379"/>
                  <a:pt x="11721321" y="3822596"/>
                </a:cubicBezTo>
                <a:lnTo>
                  <a:pt x="11754564" y="3845601"/>
                </a:lnTo>
                <a:lnTo>
                  <a:pt x="11839703" y="3792474"/>
                </a:lnTo>
                <a:lnTo>
                  <a:pt x="11769606" y="3743389"/>
                </a:lnTo>
                <a:cubicBezTo>
                  <a:pt x="11731494" y="3718703"/>
                  <a:pt x="11692648" y="3695510"/>
                  <a:pt x="11653114" y="3673849"/>
                </a:cubicBezTo>
                <a:close/>
                <a:moveTo>
                  <a:pt x="3555496" y="3616378"/>
                </a:moveTo>
                <a:lnTo>
                  <a:pt x="3551490" y="3619721"/>
                </a:lnTo>
                <a:lnTo>
                  <a:pt x="3582083" y="3634164"/>
                </a:lnTo>
                <a:lnTo>
                  <a:pt x="3643148" y="3662945"/>
                </a:lnTo>
                <a:lnTo>
                  <a:pt x="3641952" y="3659190"/>
                </a:lnTo>
                <a:close/>
                <a:moveTo>
                  <a:pt x="11134571" y="3599281"/>
                </a:moveTo>
                <a:lnTo>
                  <a:pt x="11044510" y="3676904"/>
                </a:lnTo>
                <a:lnTo>
                  <a:pt x="11048598" y="3677563"/>
                </a:lnTo>
                <a:cubicBezTo>
                  <a:pt x="11103031" y="3689318"/>
                  <a:pt x="11156876" y="3703536"/>
                  <a:pt x="11210026" y="3720142"/>
                </a:cubicBezTo>
                <a:lnTo>
                  <a:pt x="11320631" y="3760166"/>
                </a:lnTo>
                <a:lnTo>
                  <a:pt x="11359842" y="3733304"/>
                </a:lnTo>
                <a:lnTo>
                  <a:pt x="11416453" y="3689041"/>
                </a:lnTo>
                <a:lnTo>
                  <a:pt x="11310486" y="3647814"/>
                </a:lnTo>
                <a:cubicBezTo>
                  <a:pt x="11262868" y="3631561"/>
                  <a:pt x="11214607" y="3617342"/>
                  <a:pt x="11165780" y="3605226"/>
                </a:cubicBezTo>
                <a:close/>
                <a:moveTo>
                  <a:pt x="3990333" y="3597822"/>
                </a:moveTo>
                <a:lnTo>
                  <a:pt x="3980473" y="3607578"/>
                </a:lnTo>
                <a:lnTo>
                  <a:pt x="3864675" y="3720515"/>
                </a:lnTo>
                <a:lnTo>
                  <a:pt x="3987411" y="3788325"/>
                </a:lnTo>
                <a:lnTo>
                  <a:pt x="4086362" y="3841380"/>
                </a:lnTo>
                <a:lnTo>
                  <a:pt x="4052357" y="3749945"/>
                </a:lnTo>
                <a:close/>
                <a:moveTo>
                  <a:pt x="3000075" y="3597323"/>
                </a:moveTo>
                <a:lnTo>
                  <a:pt x="2970013" y="3617643"/>
                </a:lnTo>
                <a:lnTo>
                  <a:pt x="2978481" y="3675677"/>
                </a:lnTo>
                <a:lnTo>
                  <a:pt x="3115429" y="3723146"/>
                </a:lnTo>
                <a:lnTo>
                  <a:pt x="3187539" y="3668758"/>
                </a:lnTo>
                <a:close/>
                <a:moveTo>
                  <a:pt x="1437373" y="3588562"/>
                </a:moveTo>
                <a:lnTo>
                  <a:pt x="1406214" y="3804874"/>
                </a:lnTo>
                <a:lnTo>
                  <a:pt x="1404115" y="3824878"/>
                </a:lnTo>
                <a:lnTo>
                  <a:pt x="1507033" y="3845438"/>
                </a:lnTo>
                <a:lnTo>
                  <a:pt x="1705720" y="3752413"/>
                </a:lnTo>
                <a:lnTo>
                  <a:pt x="1714134" y="3657040"/>
                </a:lnTo>
                <a:close/>
                <a:moveTo>
                  <a:pt x="2659882" y="3588141"/>
                </a:moveTo>
                <a:lnTo>
                  <a:pt x="2660521" y="3597993"/>
                </a:lnTo>
                <a:lnTo>
                  <a:pt x="2668900" y="3712347"/>
                </a:lnTo>
                <a:lnTo>
                  <a:pt x="2755139" y="3738965"/>
                </a:lnTo>
                <a:lnTo>
                  <a:pt x="2784941" y="3719519"/>
                </a:lnTo>
                <a:lnTo>
                  <a:pt x="2870742" y="3661194"/>
                </a:lnTo>
                <a:close/>
                <a:moveTo>
                  <a:pt x="3333181" y="3586084"/>
                </a:moveTo>
                <a:lnTo>
                  <a:pt x="3328908" y="3589314"/>
                </a:lnTo>
                <a:lnTo>
                  <a:pt x="3299196" y="3611724"/>
                </a:lnTo>
                <a:lnTo>
                  <a:pt x="3450800" y="3674550"/>
                </a:lnTo>
                <a:lnTo>
                  <a:pt x="3479038" y="3650985"/>
                </a:lnTo>
                <a:close/>
                <a:moveTo>
                  <a:pt x="2965104" y="3583995"/>
                </a:moveTo>
                <a:lnTo>
                  <a:pt x="2966837" y="3595872"/>
                </a:lnTo>
                <a:lnTo>
                  <a:pt x="2977409" y="3588684"/>
                </a:lnTo>
                <a:close/>
                <a:moveTo>
                  <a:pt x="277766" y="3580921"/>
                </a:moveTo>
                <a:lnTo>
                  <a:pt x="206885" y="3597993"/>
                </a:lnTo>
                <a:lnTo>
                  <a:pt x="128068" y="3614205"/>
                </a:lnTo>
                <a:lnTo>
                  <a:pt x="265660" y="3632020"/>
                </a:lnTo>
                <a:close/>
                <a:moveTo>
                  <a:pt x="1392527" y="3577466"/>
                </a:moveTo>
                <a:lnTo>
                  <a:pt x="1244725" y="3638864"/>
                </a:lnTo>
                <a:lnTo>
                  <a:pt x="1124701" y="3684362"/>
                </a:lnTo>
                <a:lnTo>
                  <a:pt x="1110915" y="3770877"/>
                </a:lnTo>
                <a:lnTo>
                  <a:pt x="1317541" y="3807584"/>
                </a:lnTo>
                <a:lnTo>
                  <a:pt x="1386236" y="3821307"/>
                </a:lnTo>
                <a:lnTo>
                  <a:pt x="1388130" y="3803427"/>
                </a:lnTo>
                <a:lnTo>
                  <a:pt x="1419896" y="3584238"/>
                </a:lnTo>
                <a:close/>
                <a:moveTo>
                  <a:pt x="2627625" y="3576966"/>
                </a:moveTo>
                <a:lnTo>
                  <a:pt x="2621460" y="3580633"/>
                </a:lnTo>
                <a:lnTo>
                  <a:pt x="2488560" y="3657813"/>
                </a:lnTo>
                <a:lnTo>
                  <a:pt x="2623882" y="3698453"/>
                </a:lnTo>
                <a:lnTo>
                  <a:pt x="2643507" y="3704510"/>
                </a:lnTo>
                <a:lnTo>
                  <a:pt x="2635927" y="3600887"/>
                </a:lnTo>
                <a:lnTo>
                  <a:pt x="2634529" y="3579357"/>
                </a:lnTo>
                <a:close/>
                <a:moveTo>
                  <a:pt x="2117310" y="3570138"/>
                </a:moveTo>
                <a:lnTo>
                  <a:pt x="2039867" y="3609384"/>
                </a:lnTo>
                <a:lnTo>
                  <a:pt x="2033007" y="3717327"/>
                </a:lnTo>
                <a:lnTo>
                  <a:pt x="2246331" y="3772785"/>
                </a:lnTo>
                <a:lnTo>
                  <a:pt x="2329395" y="3724587"/>
                </a:lnTo>
                <a:lnTo>
                  <a:pt x="2329555" y="3633853"/>
                </a:lnTo>
                <a:close/>
                <a:moveTo>
                  <a:pt x="3611850" y="3569353"/>
                </a:moveTo>
                <a:lnTo>
                  <a:pt x="3605762" y="3574434"/>
                </a:lnTo>
                <a:lnTo>
                  <a:pt x="3615748" y="3580220"/>
                </a:lnTo>
                <a:close/>
                <a:moveTo>
                  <a:pt x="3281029" y="3562879"/>
                </a:moveTo>
                <a:lnTo>
                  <a:pt x="3288423" y="3592668"/>
                </a:lnTo>
                <a:lnTo>
                  <a:pt x="3310521" y="3576001"/>
                </a:lnTo>
                <a:close/>
                <a:moveTo>
                  <a:pt x="3369339" y="3558758"/>
                </a:moveTo>
                <a:lnTo>
                  <a:pt x="3350857" y="3572727"/>
                </a:lnTo>
                <a:lnTo>
                  <a:pt x="3495627" y="3637144"/>
                </a:lnTo>
                <a:lnTo>
                  <a:pt x="3509989" y="3625159"/>
                </a:lnTo>
                <a:close/>
                <a:moveTo>
                  <a:pt x="10610921" y="3549509"/>
                </a:moveTo>
                <a:cubicBezTo>
                  <a:pt x="10238751" y="3560098"/>
                  <a:pt x="9833442" y="3658303"/>
                  <a:pt x="9413803" y="3842488"/>
                </a:cubicBezTo>
                <a:cubicBezTo>
                  <a:pt x="8889367" y="4073240"/>
                  <a:pt x="8373973" y="4416111"/>
                  <a:pt x="7855867" y="4821916"/>
                </a:cubicBezTo>
                <a:lnTo>
                  <a:pt x="7542184" y="5076058"/>
                </a:lnTo>
                <a:lnTo>
                  <a:pt x="7546524" y="5076448"/>
                </a:lnTo>
                <a:lnTo>
                  <a:pt x="7861836" y="4829692"/>
                </a:lnTo>
                <a:cubicBezTo>
                  <a:pt x="8347934" y="4460960"/>
                  <a:pt x="8827160" y="4148470"/>
                  <a:pt x="9306748" y="3936525"/>
                </a:cubicBezTo>
                <a:cubicBezTo>
                  <a:pt x="9859937" y="3693476"/>
                  <a:pt x="10389866" y="3594421"/>
                  <a:pt x="10853890" y="3646145"/>
                </a:cubicBezTo>
                <a:lnTo>
                  <a:pt x="11017783" y="3672591"/>
                </a:lnTo>
                <a:lnTo>
                  <a:pt x="11108660" y="3594344"/>
                </a:lnTo>
                <a:lnTo>
                  <a:pt x="10971349" y="3568188"/>
                </a:lnTo>
                <a:cubicBezTo>
                  <a:pt x="10905065" y="3559044"/>
                  <a:pt x="10837352" y="3553099"/>
                  <a:pt x="10768339" y="3550340"/>
                </a:cubicBezTo>
                <a:cubicBezTo>
                  <a:pt x="10716579" y="3548272"/>
                  <a:pt x="10664088" y="3547997"/>
                  <a:pt x="10610921" y="3549509"/>
                </a:cubicBezTo>
                <a:close/>
                <a:moveTo>
                  <a:pt x="2043764" y="3548060"/>
                </a:moveTo>
                <a:lnTo>
                  <a:pt x="2041338" y="3586236"/>
                </a:lnTo>
                <a:lnTo>
                  <a:pt x="2089528" y="3561798"/>
                </a:lnTo>
                <a:close/>
                <a:moveTo>
                  <a:pt x="3081882" y="3542062"/>
                </a:moveTo>
                <a:lnTo>
                  <a:pt x="3052584" y="3561828"/>
                </a:lnTo>
                <a:lnTo>
                  <a:pt x="3021941" y="3582540"/>
                </a:lnTo>
                <a:lnTo>
                  <a:pt x="3207832" y="3653452"/>
                </a:lnTo>
                <a:lnTo>
                  <a:pt x="3258268" y="3615411"/>
                </a:lnTo>
                <a:lnTo>
                  <a:pt x="3161091" y="3574848"/>
                </a:lnTo>
                <a:close/>
                <a:moveTo>
                  <a:pt x="11639971" y="3540710"/>
                </a:moveTo>
                <a:lnTo>
                  <a:pt x="11560446" y="3602343"/>
                </a:lnTo>
                <a:lnTo>
                  <a:pt x="11657245" y="3650394"/>
                </a:lnTo>
                <a:cubicBezTo>
                  <a:pt x="11696468" y="3671674"/>
                  <a:pt x="11735021" y="3694426"/>
                  <a:pt x="11772861" y="3718613"/>
                </a:cubicBezTo>
                <a:lnTo>
                  <a:pt x="11860813" y="3779303"/>
                </a:lnTo>
                <a:lnTo>
                  <a:pt x="11919522" y="3742669"/>
                </a:lnTo>
                <a:lnTo>
                  <a:pt x="11937363" y="3730171"/>
                </a:lnTo>
                <a:lnTo>
                  <a:pt x="11818433" y="3641756"/>
                </a:lnTo>
                <a:cubicBezTo>
                  <a:pt x="11784842" y="3619965"/>
                  <a:pt x="11750720" y="3599372"/>
                  <a:pt x="11716114" y="3580016"/>
                </a:cubicBezTo>
                <a:close/>
                <a:moveTo>
                  <a:pt x="3397008" y="3537846"/>
                </a:moveTo>
                <a:lnTo>
                  <a:pt x="3389727" y="3543350"/>
                </a:lnTo>
                <a:lnTo>
                  <a:pt x="3529148" y="3609171"/>
                </a:lnTo>
                <a:lnTo>
                  <a:pt x="3533540" y="3605506"/>
                </a:lnTo>
                <a:lnTo>
                  <a:pt x="3524215" y="3600888"/>
                </a:lnTo>
                <a:close/>
                <a:moveTo>
                  <a:pt x="3415751" y="3523682"/>
                </a:moveTo>
                <a:lnTo>
                  <a:pt x="3414321" y="3524763"/>
                </a:lnTo>
                <a:lnTo>
                  <a:pt x="3499596" y="3567024"/>
                </a:lnTo>
                <a:lnTo>
                  <a:pt x="3447540" y="3540127"/>
                </a:lnTo>
                <a:close/>
                <a:moveTo>
                  <a:pt x="1150849" y="3520275"/>
                </a:moveTo>
                <a:lnTo>
                  <a:pt x="1128873" y="3658186"/>
                </a:lnTo>
                <a:lnTo>
                  <a:pt x="1239119" y="3616439"/>
                </a:lnTo>
                <a:lnTo>
                  <a:pt x="1355259" y="3568245"/>
                </a:lnTo>
                <a:lnTo>
                  <a:pt x="1282483" y="3550238"/>
                </a:lnTo>
                <a:close/>
                <a:moveTo>
                  <a:pt x="11235962" y="3511548"/>
                </a:moveTo>
                <a:lnTo>
                  <a:pt x="11233005" y="3514442"/>
                </a:lnTo>
                <a:lnTo>
                  <a:pt x="11154904" y="3581756"/>
                </a:lnTo>
                <a:lnTo>
                  <a:pt x="11171567" y="3584972"/>
                </a:lnTo>
                <a:cubicBezTo>
                  <a:pt x="11220032" y="3597088"/>
                  <a:pt x="11267932" y="3611193"/>
                  <a:pt x="11315194" y="3627237"/>
                </a:cubicBezTo>
                <a:lnTo>
                  <a:pt x="11435952" y="3673793"/>
                </a:lnTo>
                <a:lnTo>
                  <a:pt x="11519744" y="3608278"/>
                </a:lnTo>
                <a:lnTo>
                  <a:pt x="11408059" y="3562576"/>
                </a:lnTo>
                <a:cubicBezTo>
                  <a:pt x="11365972" y="3547199"/>
                  <a:pt x="11323294" y="3533432"/>
                  <a:pt x="11280073" y="3521316"/>
                </a:cubicBezTo>
                <a:close/>
                <a:moveTo>
                  <a:pt x="3268148" y="3510985"/>
                </a:moveTo>
                <a:lnTo>
                  <a:pt x="3275107" y="3539020"/>
                </a:lnTo>
                <a:lnTo>
                  <a:pt x="3328204" y="3562646"/>
                </a:lnTo>
                <a:lnTo>
                  <a:pt x="3347190" y="3548301"/>
                </a:lnTo>
                <a:close/>
                <a:moveTo>
                  <a:pt x="565129" y="3508921"/>
                </a:moveTo>
                <a:lnTo>
                  <a:pt x="496319" y="3528281"/>
                </a:lnTo>
                <a:lnTo>
                  <a:pt x="301637" y="3575171"/>
                </a:lnTo>
                <a:lnTo>
                  <a:pt x="287647" y="3634867"/>
                </a:lnTo>
                <a:lnTo>
                  <a:pt x="322084" y="3639326"/>
                </a:lnTo>
                <a:lnTo>
                  <a:pt x="528900" y="3670615"/>
                </a:lnTo>
                <a:close/>
                <a:moveTo>
                  <a:pt x="2752200" y="3502865"/>
                </a:moveTo>
                <a:lnTo>
                  <a:pt x="2657983" y="3558909"/>
                </a:lnTo>
                <a:lnTo>
                  <a:pt x="2658360" y="3564712"/>
                </a:lnTo>
                <a:lnTo>
                  <a:pt x="2893017" y="3646052"/>
                </a:lnTo>
                <a:lnTo>
                  <a:pt x="2948026" y="3608658"/>
                </a:lnTo>
                <a:lnTo>
                  <a:pt x="2943211" y="3575652"/>
                </a:lnTo>
                <a:close/>
                <a:moveTo>
                  <a:pt x="3142440" y="3501211"/>
                </a:moveTo>
                <a:lnTo>
                  <a:pt x="3100666" y="3529391"/>
                </a:lnTo>
                <a:lnTo>
                  <a:pt x="3168323" y="3557487"/>
                </a:lnTo>
                <a:lnTo>
                  <a:pt x="3267973" y="3598784"/>
                </a:lnTo>
                <a:lnTo>
                  <a:pt x="3256305" y="3551878"/>
                </a:lnTo>
                <a:close/>
                <a:moveTo>
                  <a:pt x="2951087" y="3487922"/>
                </a:moveTo>
                <a:lnTo>
                  <a:pt x="2961529" y="3559495"/>
                </a:lnTo>
                <a:lnTo>
                  <a:pt x="2999205" y="3573867"/>
                </a:lnTo>
                <a:lnTo>
                  <a:pt x="3042456" y="3544466"/>
                </a:lnTo>
                <a:lnTo>
                  <a:pt x="3059652" y="3532859"/>
                </a:lnTo>
                <a:close/>
                <a:moveTo>
                  <a:pt x="2351868" y="3482800"/>
                </a:moveTo>
                <a:lnTo>
                  <a:pt x="2351465" y="3513361"/>
                </a:lnTo>
                <a:lnTo>
                  <a:pt x="2351282" y="3616586"/>
                </a:lnTo>
                <a:lnTo>
                  <a:pt x="2459506" y="3649088"/>
                </a:lnTo>
                <a:lnTo>
                  <a:pt x="2600182" y="3567458"/>
                </a:lnTo>
                <a:lnTo>
                  <a:pt x="2533756" y="3544445"/>
                </a:lnTo>
                <a:close/>
                <a:moveTo>
                  <a:pt x="11722598" y="3476674"/>
                </a:moveTo>
                <a:lnTo>
                  <a:pt x="11654179" y="3529699"/>
                </a:lnTo>
                <a:lnTo>
                  <a:pt x="11818614" y="3620779"/>
                </a:lnTo>
                <a:lnTo>
                  <a:pt x="11952951" y="3719251"/>
                </a:lnTo>
                <a:lnTo>
                  <a:pt x="12021144" y="3671478"/>
                </a:lnTo>
                <a:lnTo>
                  <a:pt x="11860026" y="3554228"/>
                </a:lnTo>
                <a:close/>
                <a:moveTo>
                  <a:pt x="3933083" y="3474575"/>
                </a:moveTo>
                <a:lnTo>
                  <a:pt x="3740134" y="3651585"/>
                </a:lnTo>
                <a:lnTo>
                  <a:pt x="3748554" y="3656359"/>
                </a:lnTo>
                <a:lnTo>
                  <a:pt x="3845880" y="3710131"/>
                </a:lnTo>
                <a:lnTo>
                  <a:pt x="3967272" y="3591665"/>
                </a:lnTo>
                <a:lnTo>
                  <a:pt x="3981431" y="3577589"/>
                </a:lnTo>
                <a:close/>
                <a:moveTo>
                  <a:pt x="3185671" y="3472046"/>
                </a:moveTo>
                <a:lnTo>
                  <a:pt x="3161397" y="3488423"/>
                </a:lnTo>
                <a:lnTo>
                  <a:pt x="3250369" y="3528011"/>
                </a:lnTo>
                <a:lnTo>
                  <a:pt x="3243205" y="3499208"/>
                </a:lnTo>
                <a:close/>
                <a:moveTo>
                  <a:pt x="2313038" y="3469639"/>
                </a:moveTo>
                <a:lnTo>
                  <a:pt x="2169166" y="3543859"/>
                </a:lnTo>
                <a:lnTo>
                  <a:pt x="2146823" y="3555181"/>
                </a:lnTo>
                <a:lnTo>
                  <a:pt x="2329597" y="3610073"/>
                </a:lnTo>
                <a:lnTo>
                  <a:pt x="2329765" y="3514988"/>
                </a:lnTo>
                <a:lnTo>
                  <a:pt x="2330284" y="3475485"/>
                </a:lnTo>
                <a:close/>
                <a:moveTo>
                  <a:pt x="3257677" y="3468795"/>
                </a:moveTo>
                <a:lnTo>
                  <a:pt x="3261111" y="3482627"/>
                </a:lnTo>
                <a:lnTo>
                  <a:pt x="3367581" y="3532894"/>
                </a:lnTo>
                <a:lnTo>
                  <a:pt x="3375279" y="3527077"/>
                </a:lnTo>
                <a:close/>
                <a:moveTo>
                  <a:pt x="2651911" y="3464650"/>
                </a:moveTo>
                <a:lnTo>
                  <a:pt x="2653287" y="3486596"/>
                </a:lnTo>
                <a:lnTo>
                  <a:pt x="2656377" y="3534173"/>
                </a:lnTo>
                <a:lnTo>
                  <a:pt x="2725873" y="3492834"/>
                </a:lnTo>
                <a:close/>
                <a:moveTo>
                  <a:pt x="1757774" y="3464342"/>
                </a:moveTo>
                <a:lnTo>
                  <a:pt x="1739321" y="3620417"/>
                </a:lnTo>
                <a:lnTo>
                  <a:pt x="1737545" y="3640514"/>
                </a:lnTo>
                <a:lnTo>
                  <a:pt x="1865973" y="3673902"/>
                </a:lnTo>
                <a:lnTo>
                  <a:pt x="1943265" y="3635971"/>
                </a:lnTo>
                <a:lnTo>
                  <a:pt x="2023050" y="3595511"/>
                </a:lnTo>
                <a:lnTo>
                  <a:pt x="2026393" y="3542844"/>
                </a:lnTo>
                <a:lnTo>
                  <a:pt x="1940665" y="3517109"/>
                </a:lnTo>
                <a:close/>
                <a:moveTo>
                  <a:pt x="877595" y="3458076"/>
                </a:moveTo>
                <a:lnTo>
                  <a:pt x="829967" y="3677720"/>
                </a:lnTo>
                <a:lnTo>
                  <a:pt x="823014" y="3719732"/>
                </a:lnTo>
                <a:lnTo>
                  <a:pt x="915469" y="3736156"/>
                </a:lnTo>
                <a:lnTo>
                  <a:pt x="1010554" y="3702988"/>
                </a:lnTo>
                <a:lnTo>
                  <a:pt x="1108120" y="3666043"/>
                </a:lnTo>
                <a:lnTo>
                  <a:pt x="1131985" y="3515981"/>
                </a:lnTo>
                <a:close/>
                <a:moveTo>
                  <a:pt x="10667627" y="3453137"/>
                </a:moveTo>
                <a:cubicBezTo>
                  <a:pt x="10304237" y="3465528"/>
                  <a:pt x="9907859" y="3560921"/>
                  <a:pt x="9506395" y="3735431"/>
                </a:cubicBezTo>
                <a:cubicBezTo>
                  <a:pt x="8950131" y="3978481"/>
                  <a:pt x="8415930" y="4337627"/>
                  <a:pt x="7872506" y="4773632"/>
                </a:cubicBezTo>
                <a:lnTo>
                  <a:pt x="7566524" y="5028104"/>
                </a:lnTo>
                <a:lnTo>
                  <a:pt x="7843208" y="4803831"/>
                </a:lnTo>
                <a:cubicBezTo>
                  <a:pt x="8362038" y="4397303"/>
                  <a:pt x="8878517" y="4053708"/>
                  <a:pt x="9405123" y="3822233"/>
                </a:cubicBezTo>
                <a:cubicBezTo>
                  <a:pt x="9968438" y="3575388"/>
                  <a:pt x="10506279" y="3481395"/>
                  <a:pt x="10975031" y="3547043"/>
                </a:cubicBezTo>
                <a:lnTo>
                  <a:pt x="11129070" y="3576771"/>
                </a:lnTo>
                <a:lnTo>
                  <a:pt x="11211190" y="3506063"/>
                </a:lnTo>
                <a:lnTo>
                  <a:pt x="11086074" y="3478358"/>
                </a:lnTo>
                <a:cubicBezTo>
                  <a:pt x="10953060" y="3456505"/>
                  <a:pt x="10812982" y="3448180"/>
                  <a:pt x="10667627" y="3453137"/>
                </a:cubicBezTo>
                <a:close/>
                <a:moveTo>
                  <a:pt x="3218945" y="3449600"/>
                </a:moveTo>
                <a:lnTo>
                  <a:pt x="3207504" y="3457319"/>
                </a:lnTo>
                <a:lnTo>
                  <a:pt x="3236148" y="3470843"/>
                </a:lnTo>
                <a:lnTo>
                  <a:pt x="3232541" y="3456338"/>
                </a:lnTo>
                <a:close/>
                <a:moveTo>
                  <a:pt x="1701722" y="3448168"/>
                </a:moveTo>
                <a:lnTo>
                  <a:pt x="1672660" y="3461097"/>
                </a:lnTo>
                <a:lnTo>
                  <a:pt x="1441927" y="3556945"/>
                </a:lnTo>
                <a:lnTo>
                  <a:pt x="1440481" y="3566984"/>
                </a:lnTo>
                <a:lnTo>
                  <a:pt x="1716066" y="3635145"/>
                </a:lnTo>
                <a:lnTo>
                  <a:pt x="1717621" y="3617524"/>
                </a:lnTo>
                <a:lnTo>
                  <a:pt x="1736433" y="3458184"/>
                </a:lnTo>
                <a:close/>
                <a:moveTo>
                  <a:pt x="2848883" y="3445619"/>
                </a:moveTo>
                <a:lnTo>
                  <a:pt x="2789279" y="3480811"/>
                </a:lnTo>
                <a:lnTo>
                  <a:pt x="2775989" y="3488716"/>
                </a:lnTo>
                <a:lnTo>
                  <a:pt x="2939635" y="3551142"/>
                </a:lnTo>
                <a:lnTo>
                  <a:pt x="2929082" y="3478815"/>
                </a:lnTo>
                <a:close/>
                <a:moveTo>
                  <a:pt x="803588" y="3441230"/>
                </a:moveTo>
                <a:lnTo>
                  <a:pt x="788466" y="3446088"/>
                </a:lnTo>
                <a:lnTo>
                  <a:pt x="587184" y="3502716"/>
                </a:lnTo>
                <a:lnTo>
                  <a:pt x="549020" y="3673659"/>
                </a:lnTo>
                <a:lnTo>
                  <a:pt x="647762" y="3688598"/>
                </a:lnTo>
                <a:lnTo>
                  <a:pt x="801889" y="3715979"/>
                </a:lnTo>
                <a:lnTo>
                  <a:pt x="808877" y="3673854"/>
                </a:lnTo>
                <a:lnTo>
                  <a:pt x="856950" y="3453376"/>
                </a:lnTo>
                <a:close/>
                <a:moveTo>
                  <a:pt x="3249771" y="3437811"/>
                </a:moveTo>
                <a:lnTo>
                  <a:pt x="3250964" y="3441748"/>
                </a:lnTo>
                <a:lnTo>
                  <a:pt x="3251547" y="3444094"/>
                </a:lnTo>
                <a:lnTo>
                  <a:pt x="3392592" y="3513994"/>
                </a:lnTo>
                <a:lnTo>
                  <a:pt x="3394394" y="3512632"/>
                </a:lnTo>
                <a:close/>
                <a:moveTo>
                  <a:pt x="1739605" y="3431316"/>
                </a:moveTo>
                <a:lnTo>
                  <a:pt x="1734162" y="3433738"/>
                </a:lnTo>
                <a:lnTo>
                  <a:pt x="1739149" y="3435176"/>
                </a:lnTo>
                <a:close/>
                <a:moveTo>
                  <a:pt x="11325696" y="3423764"/>
                </a:moveTo>
                <a:lnTo>
                  <a:pt x="11255334" y="3492597"/>
                </a:lnTo>
                <a:lnTo>
                  <a:pt x="11287306" y="3499616"/>
                </a:lnTo>
                <a:cubicBezTo>
                  <a:pt x="11373024" y="3523849"/>
                  <a:pt x="11456572" y="3554410"/>
                  <a:pt x="11537611" y="3591007"/>
                </a:cubicBezTo>
                <a:lnTo>
                  <a:pt x="11540194" y="3592289"/>
                </a:lnTo>
                <a:lnTo>
                  <a:pt x="11619606" y="3530199"/>
                </a:lnTo>
                <a:lnTo>
                  <a:pt x="11610896" y="3525702"/>
                </a:lnTo>
                <a:cubicBezTo>
                  <a:pt x="11539849" y="3492022"/>
                  <a:pt x="11467060" y="3463448"/>
                  <a:pt x="11392916" y="3440301"/>
                </a:cubicBezTo>
                <a:close/>
                <a:moveTo>
                  <a:pt x="863818" y="3421880"/>
                </a:moveTo>
                <a:lnTo>
                  <a:pt x="843910" y="3428276"/>
                </a:lnTo>
                <a:lnTo>
                  <a:pt x="861549" y="3432286"/>
                </a:lnTo>
                <a:close/>
                <a:moveTo>
                  <a:pt x="3554308" y="3418968"/>
                </a:moveTo>
                <a:lnTo>
                  <a:pt x="3460203" y="3490088"/>
                </a:lnTo>
                <a:lnTo>
                  <a:pt x="3585114" y="3562469"/>
                </a:lnTo>
                <a:lnTo>
                  <a:pt x="3603793" y="3546883"/>
                </a:lnTo>
                <a:lnTo>
                  <a:pt x="3579189" y="3478278"/>
                </a:lnTo>
                <a:close/>
                <a:moveTo>
                  <a:pt x="2939476" y="3410958"/>
                </a:moveTo>
                <a:lnTo>
                  <a:pt x="2941183" y="3420046"/>
                </a:lnTo>
                <a:lnTo>
                  <a:pt x="2947879" y="3465939"/>
                </a:lnTo>
                <a:lnTo>
                  <a:pt x="3078455" y="3520167"/>
                </a:lnTo>
                <a:lnTo>
                  <a:pt x="3120801" y="3491583"/>
                </a:lnTo>
                <a:lnTo>
                  <a:pt x="2999057" y="3437411"/>
                </a:lnTo>
                <a:close/>
                <a:moveTo>
                  <a:pt x="2917577" y="3405061"/>
                </a:moveTo>
                <a:lnTo>
                  <a:pt x="2869557" y="3433413"/>
                </a:lnTo>
                <a:lnTo>
                  <a:pt x="2925869" y="3456799"/>
                </a:lnTo>
                <a:lnTo>
                  <a:pt x="2920929" y="3422939"/>
                </a:lnTo>
                <a:close/>
                <a:moveTo>
                  <a:pt x="610612" y="3397776"/>
                </a:moveTo>
                <a:lnTo>
                  <a:pt x="592640" y="3478278"/>
                </a:lnTo>
                <a:lnTo>
                  <a:pt x="759481" y="3431190"/>
                </a:lnTo>
                <a:lnTo>
                  <a:pt x="630730" y="3401884"/>
                </a:lnTo>
                <a:close/>
                <a:moveTo>
                  <a:pt x="2461880" y="3392236"/>
                </a:moveTo>
                <a:lnTo>
                  <a:pt x="2375518" y="3437410"/>
                </a:lnTo>
                <a:lnTo>
                  <a:pt x="2352307" y="3449382"/>
                </a:lnTo>
                <a:lnTo>
                  <a:pt x="2352167" y="3460039"/>
                </a:lnTo>
                <a:lnTo>
                  <a:pt x="2539047" y="3523354"/>
                </a:lnTo>
                <a:lnTo>
                  <a:pt x="2624668" y="3553034"/>
                </a:lnTo>
                <a:lnTo>
                  <a:pt x="2632516" y="3548365"/>
                </a:lnTo>
                <a:lnTo>
                  <a:pt x="2628694" y="3489490"/>
                </a:lnTo>
                <a:lnTo>
                  <a:pt x="2626527" y="3454976"/>
                </a:lnTo>
                <a:close/>
                <a:moveTo>
                  <a:pt x="2054320" y="3381957"/>
                </a:moveTo>
                <a:lnTo>
                  <a:pt x="2045250" y="3524678"/>
                </a:lnTo>
                <a:lnTo>
                  <a:pt x="2119033" y="3546836"/>
                </a:lnTo>
                <a:lnTo>
                  <a:pt x="2161998" y="3525048"/>
                </a:lnTo>
                <a:lnTo>
                  <a:pt x="2286684" y="3460709"/>
                </a:lnTo>
                <a:close/>
                <a:moveTo>
                  <a:pt x="1467337" y="3380544"/>
                </a:moveTo>
                <a:lnTo>
                  <a:pt x="1445706" y="3530712"/>
                </a:lnTo>
                <a:lnTo>
                  <a:pt x="1666308" y="3439170"/>
                </a:lnTo>
                <a:lnTo>
                  <a:pt x="1667970" y="3438431"/>
                </a:lnTo>
                <a:close/>
                <a:moveTo>
                  <a:pt x="2973655" y="3371952"/>
                </a:moveTo>
                <a:lnTo>
                  <a:pt x="2941867" y="3390720"/>
                </a:lnTo>
                <a:lnTo>
                  <a:pt x="3007738" y="3420050"/>
                </a:lnTo>
                <a:lnTo>
                  <a:pt x="3139751" y="3478792"/>
                </a:lnTo>
                <a:lnTo>
                  <a:pt x="3164529" y="3462066"/>
                </a:lnTo>
                <a:close/>
                <a:moveTo>
                  <a:pt x="2645438" y="3361408"/>
                </a:moveTo>
                <a:lnTo>
                  <a:pt x="2650416" y="3440814"/>
                </a:lnTo>
                <a:lnTo>
                  <a:pt x="2749672" y="3478677"/>
                </a:lnTo>
                <a:lnTo>
                  <a:pt x="2777706" y="3462002"/>
                </a:lnTo>
                <a:lnTo>
                  <a:pt x="2823469" y="3435100"/>
                </a:lnTo>
                <a:close/>
                <a:moveTo>
                  <a:pt x="10775461" y="3358973"/>
                </a:moveTo>
                <a:cubicBezTo>
                  <a:pt x="10408356" y="3365840"/>
                  <a:pt x="10006778" y="3458746"/>
                  <a:pt x="9598984" y="3634161"/>
                </a:cubicBezTo>
                <a:cubicBezTo>
                  <a:pt x="9015232" y="3886614"/>
                  <a:pt x="8454267" y="4268908"/>
                  <a:pt x="7883355" y="4736560"/>
                </a:cubicBezTo>
                <a:lnTo>
                  <a:pt x="7866909" y="4750298"/>
                </a:lnTo>
                <a:lnTo>
                  <a:pt x="8065596" y="4594265"/>
                </a:lnTo>
                <a:cubicBezTo>
                  <a:pt x="8540335" y="4229677"/>
                  <a:pt x="9011164" y="3927845"/>
                  <a:pt x="9499160" y="3715178"/>
                </a:cubicBezTo>
                <a:cubicBezTo>
                  <a:pt x="10065009" y="3469596"/>
                  <a:pt x="10621996" y="3380194"/>
                  <a:pt x="11091617" y="3456660"/>
                </a:cubicBezTo>
                <a:lnTo>
                  <a:pt x="11231212" y="3487302"/>
                </a:lnTo>
                <a:lnTo>
                  <a:pt x="11302148" y="3417971"/>
                </a:lnTo>
                <a:lnTo>
                  <a:pt x="11197632" y="3392259"/>
                </a:lnTo>
                <a:cubicBezTo>
                  <a:pt x="11063630" y="3367248"/>
                  <a:pt x="10922303" y="3356227"/>
                  <a:pt x="10775461" y="3358973"/>
                </a:cubicBezTo>
                <a:close/>
                <a:moveTo>
                  <a:pt x="3868256" y="3354843"/>
                </a:moveTo>
                <a:lnTo>
                  <a:pt x="3795680" y="3415124"/>
                </a:lnTo>
                <a:cubicBezTo>
                  <a:pt x="3742149" y="3459917"/>
                  <a:pt x="3687423" y="3505948"/>
                  <a:pt x="3631271" y="3553147"/>
                </a:cubicBezTo>
                <a:lnTo>
                  <a:pt x="3630436" y="3553843"/>
                </a:lnTo>
                <a:lnTo>
                  <a:pt x="3645484" y="3595747"/>
                </a:lnTo>
                <a:lnTo>
                  <a:pt x="3646150" y="3597837"/>
                </a:lnTo>
                <a:lnTo>
                  <a:pt x="3683020" y="3619203"/>
                </a:lnTo>
                <a:lnTo>
                  <a:pt x="3722260" y="3641452"/>
                </a:lnTo>
                <a:lnTo>
                  <a:pt x="3924379" y="3456029"/>
                </a:lnTo>
                <a:lnTo>
                  <a:pt x="3916997" y="3440302"/>
                </a:lnTo>
                <a:close/>
                <a:moveTo>
                  <a:pt x="2353597" y="3351339"/>
                </a:moveTo>
                <a:lnTo>
                  <a:pt x="2352606" y="3426692"/>
                </a:lnTo>
                <a:lnTo>
                  <a:pt x="2368285" y="3418601"/>
                </a:lnTo>
                <a:lnTo>
                  <a:pt x="2436893" y="3382714"/>
                </a:lnTo>
                <a:lnTo>
                  <a:pt x="2410062" y="3372490"/>
                </a:lnTo>
                <a:close/>
                <a:moveTo>
                  <a:pt x="2928110" y="3350450"/>
                </a:moveTo>
                <a:lnTo>
                  <a:pt x="2932023" y="3371284"/>
                </a:lnTo>
                <a:lnTo>
                  <a:pt x="2949937" y="3360754"/>
                </a:lnTo>
                <a:close/>
                <a:moveTo>
                  <a:pt x="11401511" y="3349595"/>
                </a:moveTo>
                <a:lnTo>
                  <a:pt x="11340762" y="3409026"/>
                </a:lnTo>
                <a:lnTo>
                  <a:pt x="11397256" y="3422939"/>
                </a:lnTo>
                <a:cubicBezTo>
                  <a:pt x="11470677" y="3445725"/>
                  <a:pt x="11542742" y="3473846"/>
                  <a:pt x="11613089" y="3506940"/>
                </a:cubicBezTo>
                <a:lnTo>
                  <a:pt x="11634316" y="3518697"/>
                </a:lnTo>
                <a:lnTo>
                  <a:pt x="11702539" y="3465355"/>
                </a:lnTo>
                <a:lnTo>
                  <a:pt x="11679209" y="3452190"/>
                </a:lnTo>
                <a:cubicBezTo>
                  <a:pt x="11617430" y="3422034"/>
                  <a:pt x="11554226" y="3395812"/>
                  <a:pt x="11489847" y="3373750"/>
                </a:cubicBezTo>
                <a:close/>
                <a:moveTo>
                  <a:pt x="3014091" y="3348078"/>
                </a:moveTo>
                <a:lnTo>
                  <a:pt x="2997217" y="3358040"/>
                </a:lnTo>
                <a:lnTo>
                  <a:pt x="3186353" y="3447334"/>
                </a:lnTo>
                <a:lnTo>
                  <a:pt x="3198216" y="3439327"/>
                </a:lnTo>
                <a:close/>
                <a:moveTo>
                  <a:pt x="356125" y="3345821"/>
                </a:moveTo>
                <a:lnTo>
                  <a:pt x="351555" y="3362176"/>
                </a:lnTo>
                <a:lnTo>
                  <a:pt x="307223" y="3551337"/>
                </a:lnTo>
                <a:lnTo>
                  <a:pt x="492363" y="3506579"/>
                </a:lnTo>
                <a:lnTo>
                  <a:pt x="570601" y="3484498"/>
                </a:lnTo>
                <a:lnTo>
                  <a:pt x="590932" y="3393758"/>
                </a:lnTo>
                <a:close/>
                <a:moveTo>
                  <a:pt x="1938662" y="3342760"/>
                </a:moveTo>
                <a:lnTo>
                  <a:pt x="1762905" y="3420950"/>
                </a:lnTo>
                <a:lnTo>
                  <a:pt x="1760495" y="3441333"/>
                </a:lnTo>
                <a:lnTo>
                  <a:pt x="1943831" y="3494220"/>
                </a:lnTo>
                <a:lnTo>
                  <a:pt x="2027877" y="3519460"/>
                </a:lnTo>
                <a:lnTo>
                  <a:pt x="2036977" y="3376080"/>
                </a:lnTo>
                <a:close/>
                <a:moveTo>
                  <a:pt x="4254520" y="3336373"/>
                </a:moveTo>
                <a:lnTo>
                  <a:pt x="4007995" y="3580341"/>
                </a:lnTo>
                <a:lnTo>
                  <a:pt x="4072859" y="3739253"/>
                </a:lnTo>
                <a:lnTo>
                  <a:pt x="4116923" y="3857765"/>
                </a:lnTo>
                <a:lnTo>
                  <a:pt x="4389258" y="4003787"/>
                </a:lnTo>
                <a:lnTo>
                  <a:pt x="4532994" y="4078110"/>
                </a:lnTo>
                <a:lnTo>
                  <a:pt x="4558939" y="4091364"/>
                </a:lnTo>
                <a:lnTo>
                  <a:pt x="4601985" y="4112668"/>
                </a:lnTo>
                <a:lnTo>
                  <a:pt x="4645203" y="4133793"/>
                </a:lnTo>
                <a:lnTo>
                  <a:pt x="4606262" y="4048354"/>
                </a:lnTo>
                <a:cubicBezTo>
                  <a:pt x="4559361" y="3941545"/>
                  <a:pt x="4513765" y="3834714"/>
                  <a:pt x="4468918" y="3729646"/>
                </a:cubicBezTo>
                <a:lnTo>
                  <a:pt x="4457343" y="3703606"/>
                </a:lnTo>
                <a:cubicBezTo>
                  <a:pt x="4411772" y="3596548"/>
                  <a:pt x="4362674" y="3501065"/>
                  <a:pt x="4311022" y="3418171"/>
                </a:cubicBezTo>
                <a:close/>
                <a:moveTo>
                  <a:pt x="2577151" y="3333144"/>
                </a:moveTo>
                <a:lnTo>
                  <a:pt x="2487914" y="3378823"/>
                </a:lnTo>
                <a:lnTo>
                  <a:pt x="2625030" y="3431130"/>
                </a:lnTo>
                <a:lnTo>
                  <a:pt x="2619992" y="3350877"/>
                </a:lnTo>
                <a:close/>
                <a:moveTo>
                  <a:pt x="3043155" y="3330918"/>
                </a:moveTo>
                <a:lnTo>
                  <a:pt x="3034040" y="3336300"/>
                </a:lnTo>
                <a:lnTo>
                  <a:pt x="3216722" y="3426835"/>
                </a:lnTo>
                <a:lnTo>
                  <a:pt x="3221856" y="3423368"/>
                </a:lnTo>
                <a:close/>
                <a:moveTo>
                  <a:pt x="1170711" y="3320188"/>
                </a:moveTo>
                <a:lnTo>
                  <a:pt x="1088208" y="3349791"/>
                </a:lnTo>
                <a:lnTo>
                  <a:pt x="887062" y="3414412"/>
                </a:lnTo>
                <a:lnTo>
                  <a:pt x="882170" y="3436972"/>
                </a:lnTo>
                <a:lnTo>
                  <a:pt x="1135396" y="3494532"/>
                </a:lnTo>
                <a:lnTo>
                  <a:pt x="1136173" y="3489647"/>
                </a:lnTo>
                <a:close/>
                <a:moveTo>
                  <a:pt x="2617580" y="3312448"/>
                </a:moveTo>
                <a:lnTo>
                  <a:pt x="2599977" y="3321459"/>
                </a:lnTo>
                <a:lnTo>
                  <a:pt x="2618632" y="3329207"/>
                </a:lnTo>
                <a:close/>
                <a:moveTo>
                  <a:pt x="1202847" y="3308657"/>
                </a:moveTo>
                <a:lnTo>
                  <a:pt x="1192116" y="3312507"/>
                </a:lnTo>
                <a:lnTo>
                  <a:pt x="1154981" y="3494348"/>
                </a:lnTo>
                <a:lnTo>
                  <a:pt x="1154268" y="3498821"/>
                </a:lnTo>
                <a:lnTo>
                  <a:pt x="1285481" y="3528646"/>
                </a:lnTo>
                <a:lnTo>
                  <a:pt x="1388991" y="3554248"/>
                </a:lnTo>
                <a:lnTo>
                  <a:pt x="1426498" y="3538683"/>
                </a:lnTo>
                <a:lnTo>
                  <a:pt x="1450137" y="3375581"/>
                </a:lnTo>
                <a:lnTo>
                  <a:pt x="1441784" y="3373170"/>
                </a:lnTo>
                <a:close/>
                <a:moveTo>
                  <a:pt x="125485" y="3302375"/>
                </a:moveTo>
                <a:lnTo>
                  <a:pt x="63656" y="3521316"/>
                </a:lnTo>
                <a:lnTo>
                  <a:pt x="43415" y="3603243"/>
                </a:lnTo>
                <a:lnTo>
                  <a:pt x="60358" y="3605436"/>
                </a:lnTo>
                <a:lnTo>
                  <a:pt x="203991" y="3576293"/>
                </a:lnTo>
                <a:lnTo>
                  <a:pt x="283410" y="3557094"/>
                </a:lnTo>
                <a:lnTo>
                  <a:pt x="331301" y="3354942"/>
                </a:lnTo>
                <a:lnTo>
                  <a:pt x="335052" y="3341519"/>
                </a:lnTo>
                <a:lnTo>
                  <a:pt x="313703" y="3337161"/>
                </a:lnTo>
                <a:close/>
                <a:moveTo>
                  <a:pt x="2918792" y="3300848"/>
                </a:moveTo>
                <a:lnTo>
                  <a:pt x="2922950" y="3322979"/>
                </a:lnTo>
                <a:lnTo>
                  <a:pt x="2973555" y="3346870"/>
                </a:lnTo>
                <a:lnTo>
                  <a:pt x="2990982" y="3336625"/>
                </a:lnTo>
                <a:close/>
                <a:moveTo>
                  <a:pt x="2043298" y="3296210"/>
                </a:moveTo>
                <a:lnTo>
                  <a:pt x="1967773" y="3329809"/>
                </a:lnTo>
                <a:lnTo>
                  <a:pt x="2038630" y="3353815"/>
                </a:lnTo>
                <a:close/>
                <a:moveTo>
                  <a:pt x="1778445" y="3289511"/>
                </a:moveTo>
                <a:lnTo>
                  <a:pt x="1765999" y="3394778"/>
                </a:lnTo>
                <a:lnTo>
                  <a:pt x="1906951" y="3332012"/>
                </a:lnTo>
                <a:lnTo>
                  <a:pt x="1877353" y="3321981"/>
                </a:lnTo>
                <a:close/>
                <a:moveTo>
                  <a:pt x="2664602" y="3288919"/>
                </a:moveTo>
                <a:lnTo>
                  <a:pt x="2641605" y="3300281"/>
                </a:lnTo>
                <a:lnTo>
                  <a:pt x="2644082" y="3339775"/>
                </a:lnTo>
                <a:lnTo>
                  <a:pt x="2844230" y="3422896"/>
                </a:lnTo>
                <a:lnTo>
                  <a:pt x="2896781" y="3392002"/>
                </a:lnTo>
                <a:close/>
                <a:moveTo>
                  <a:pt x="10868933" y="3278182"/>
                </a:moveTo>
                <a:cubicBezTo>
                  <a:pt x="10498889" y="3279171"/>
                  <a:pt x="10092677" y="3369590"/>
                  <a:pt x="9678554" y="3545911"/>
                </a:cubicBezTo>
                <a:cubicBezTo>
                  <a:pt x="9145619" y="3773769"/>
                  <a:pt x="8630959" y="4111006"/>
                  <a:pt x="8111800" y="4524186"/>
                </a:cubicBezTo>
                <a:lnTo>
                  <a:pt x="7930006" y="4672362"/>
                </a:lnTo>
                <a:lnTo>
                  <a:pt x="8137241" y="4507628"/>
                </a:lnTo>
                <a:cubicBezTo>
                  <a:pt x="8617814" y="4135766"/>
                  <a:pt x="9095095" y="3829807"/>
                  <a:pt x="9588856" y="3616801"/>
                </a:cubicBezTo>
                <a:cubicBezTo>
                  <a:pt x="10163566" y="3369954"/>
                  <a:pt x="10727200" y="3285931"/>
                  <a:pt x="11200282" y="3374424"/>
                </a:cubicBezTo>
                <a:lnTo>
                  <a:pt x="11317231" y="3403228"/>
                </a:lnTo>
                <a:lnTo>
                  <a:pt x="11378535" y="3343312"/>
                </a:lnTo>
                <a:lnTo>
                  <a:pt x="11293816" y="3320148"/>
                </a:lnTo>
                <a:cubicBezTo>
                  <a:pt x="11159181" y="3291699"/>
                  <a:pt x="11016950" y="3277786"/>
                  <a:pt x="10868933" y="3278182"/>
                </a:cubicBezTo>
                <a:close/>
                <a:moveTo>
                  <a:pt x="2640177" y="3278075"/>
                </a:moveTo>
                <a:lnTo>
                  <a:pt x="2640200" y="3278389"/>
                </a:lnTo>
                <a:lnTo>
                  <a:pt x="2640524" y="3278230"/>
                </a:lnTo>
                <a:close/>
                <a:moveTo>
                  <a:pt x="3486192" y="3274898"/>
                </a:moveTo>
                <a:lnTo>
                  <a:pt x="3455720" y="3293530"/>
                </a:lnTo>
                <a:cubicBezTo>
                  <a:pt x="3409612" y="3322694"/>
                  <a:pt x="3362765" y="3353180"/>
                  <a:pt x="3315095" y="3384739"/>
                </a:cubicBezTo>
                <a:lnTo>
                  <a:pt x="3299485" y="3395269"/>
                </a:lnTo>
                <a:lnTo>
                  <a:pt x="3329566" y="3413464"/>
                </a:lnTo>
                <a:lnTo>
                  <a:pt x="3330808" y="3414206"/>
                </a:lnTo>
                <a:lnTo>
                  <a:pt x="3420201" y="3466909"/>
                </a:lnTo>
                <a:lnTo>
                  <a:pt x="3439843" y="3478291"/>
                </a:lnTo>
                <a:lnTo>
                  <a:pt x="3545655" y="3398338"/>
                </a:lnTo>
                <a:lnTo>
                  <a:pt x="3529746" y="3360415"/>
                </a:lnTo>
                <a:close/>
                <a:moveTo>
                  <a:pt x="112264" y="3266735"/>
                </a:moveTo>
                <a:lnTo>
                  <a:pt x="80124" y="3272250"/>
                </a:lnTo>
                <a:lnTo>
                  <a:pt x="109191" y="3277608"/>
                </a:lnTo>
                <a:close/>
                <a:moveTo>
                  <a:pt x="2117709" y="3262980"/>
                </a:moveTo>
                <a:lnTo>
                  <a:pt x="2067366" y="3285503"/>
                </a:lnTo>
                <a:lnTo>
                  <a:pt x="2061782" y="3287986"/>
                </a:lnTo>
                <a:lnTo>
                  <a:pt x="2055969" y="3359690"/>
                </a:lnTo>
                <a:lnTo>
                  <a:pt x="2313420" y="3446913"/>
                </a:lnTo>
                <a:lnTo>
                  <a:pt x="2330778" y="3437956"/>
                </a:lnTo>
                <a:lnTo>
                  <a:pt x="2332023" y="3343259"/>
                </a:lnTo>
                <a:close/>
                <a:moveTo>
                  <a:pt x="2911662" y="3262890"/>
                </a:moveTo>
                <a:lnTo>
                  <a:pt x="2914306" y="3276961"/>
                </a:lnTo>
                <a:lnTo>
                  <a:pt x="3010977" y="3324870"/>
                </a:lnTo>
                <a:lnTo>
                  <a:pt x="3020568" y="3319233"/>
                </a:lnTo>
                <a:close/>
                <a:moveTo>
                  <a:pt x="3172530" y="3258435"/>
                </a:moveTo>
                <a:lnTo>
                  <a:pt x="3121096" y="3286837"/>
                </a:lnTo>
                <a:lnTo>
                  <a:pt x="3195301" y="3332054"/>
                </a:lnTo>
                <a:lnTo>
                  <a:pt x="3174560" y="3263486"/>
                </a:lnTo>
                <a:close/>
                <a:moveTo>
                  <a:pt x="2729289" y="3256960"/>
                </a:moveTo>
                <a:lnTo>
                  <a:pt x="2687655" y="3277530"/>
                </a:lnTo>
                <a:lnTo>
                  <a:pt x="2912430" y="3377613"/>
                </a:lnTo>
                <a:lnTo>
                  <a:pt x="2905320" y="3339691"/>
                </a:lnTo>
                <a:lnTo>
                  <a:pt x="2845705" y="3311546"/>
                </a:lnTo>
                <a:close/>
                <a:moveTo>
                  <a:pt x="4182354" y="3246365"/>
                </a:moveTo>
                <a:lnTo>
                  <a:pt x="3950828" y="3458308"/>
                </a:lnTo>
                <a:lnTo>
                  <a:pt x="3998841" y="3560280"/>
                </a:lnTo>
                <a:lnTo>
                  <a:pt x="4242124" y="3318424"/>
                </a:lnTo>
                <a:lnTo>
                  <a:pt x="4231747" y="3303404"/>
                </a:lnTo>
                <a:close/>
                <a:moveTo>
                  <a:pt x="3793704" y="3243863"/>
                </a:moveTo>
                <a:lnTo>
                  <a:pt x="3766925" y="3262395"/>
                </a:lnTo>
                <a:lnTo>
                  <a:pt x="3573123" y="3404762"/>
                </a:lnTo>
                <a:lnTo>
                  <a:pt x="3599081" y="3466523"/>
                </a:lnTo>
                <a:lnTo>
                  <a:pt x="3622367" y="3531371"/>
                </a:lnTo>
                <a:lnTo>
                  <a:pt x="3780447" y="3399201"/>
                </a:lnTo>
                <a:lnTo>
                  <a:pt x="3857261" y="3335566"/>
                </a:lnTo>
                <a:lnTo>
                  <a:pt x="3842706" y="3310047"/>
                </a:lnTo>
                <a:close/>
                <a:moveTo>
                  <a:pt x="2065399" y="3243387"/>
                </a:moveTo>
                <a:lnTo>
                  <a:pt x="2063879" y="3262125"/>
                </a:lnTo>
                <a:lnTo>
                  <a:pt x="2087368" y="3251616"/>
                </a:lnTo>
                <a:close/>
                <a:moveTo>
                  <a:pt x="2355045" y="3241265"/>
                </a:moveTo>
                <a:lnTo>
                  <a:pt x="2353903" y="3328131"/>
                </a:lnTo>
                <a:lnTo>
                  <a:pt x="2415962" y="3351376"/>
                </a:lnTo>
                <a:lnTo>
                  <a:pt x="2462715" y="3369211"/>
                </a:lnTo>
                <a:lnTo>
                  <a:pt x="2552734" y="3323036"/>
                </a:lnTo>
                <a:lnTo>
                  <a:pt x="2364083" y="3244951"/>
                </a:lnTo>
                <a:close/>
                <a:moveTo>
                  <a:pt x="2906330" y="3234859"/>
                </a:moveTo>
                <a:lnTo>
                  <a:pt x="2906580" y="3235836"/>
                </a:lnTo>
                <a:lnTo>
                  <a:pt x="2906815" y="3237082"/>
                </a:lnTo>
                <a:lnTo>
                  <a:pt x="3017129" y="3294155"/>
                </a:lnTo>
                <a:close/>
                <a:moveTo>
                  <a:pt x="926192" y="3233959"/>
                </a:moveTo>
                <a:lnTo>
                  <a:pt x="892504" y="3389318"/>
                </a:lnTo>
                <a:lnTo>
                  <a:pt x="1082670" y="3328090"/>
                </a:lnTo>
                <a:lnTo>
                  <a:pt x="1165139" y="3298475"/>
                </a:lnTo>
                <a:close/>
                <a:moveTo>
                  <a:pt x="2779841" y="3231983"/>
                </a:moveTo>
                <a:lnTo>
                  <a:pt x="2755206" y="3244155"/>
                </a:lnTo>
                <a:lnTo>
                  <a:pt x="2855831" y="3291290"/>
                </a:lnTo>
                <a:lnTo>
                  <a:pt x="2900170" y="3312224"/>
                </a:lnTo>
                <a:lnTo>
                  <a:pt x="2895911" y="3289508"/>
                </a:lnTo>
                <a:close/>
                <a:moveTo>
                  <a:pt x="369677" y="3217608"/>
                </a:moveTo>
                <a:lnTo>
                  <a:pt x="247391" y="3243547"/>
                </a:lnTo>
                <a:lnTo>
                  <a:pt x="136735" y="3262535"/>
                </a:lnTo>
                <a:lnTo>
                  <a:pt x="131327" y="3281687"/>
                </a:lnTo>
                <a:lnTo>
                  <a:pt x="314572" y="3315461"/>
                </a:lnTo>
                <a:lnTo>
                  <a:pt x="340838" y="3320811"/>
                </a:lnTo>
                <a:close/>
                <a:moveTo>
                  <a:pt x="2817669" y="3214261"/>
                </a:moveTo>
                <a:lnTo>
                  <a:pt x="2802099" y="3221352"/>
                </a:lnTo>
                <a:lnTo>
                  <a:pt x="2891434" y="3265625"/>
                </a:lnTo>
                <a:lnTo>
                  <a:pt x="2888692" y="3251004"/>
                </a:lnTo>
                <a:close/>
                <a:moveTo>
                  <a:pt x="2635310" y="3212896"/>
                </a:moveTo>
                <a:lnTo>
                  <a:pt x="2638502" y="3255645"/>
                </a:lnTo>
                <a:lnTo>
                  <a:pt x="2663608" y="3266823"/>
                </a:lnTo>
                <a:lnTo>
                  <a:pt x="2705830" y="3245961"/>
                </a:lnTo>
                <a:close/>
                <a:moveTo>
                  <a:pt x="1479182" y="3207223"/>
                </a:moveTo>
                <a:lnTo>
                  <a:pt x="1400428" y="3237761"/>
                </a:lnTo>
                <a:lnTo>
                  <a:pt x="1240496" y="3295147"/>
                </a:lnTo>
                <a:lnTo>
                  <a:pt x="1444336" y="3350132"/>
                </a:lnTo>
                <a:lnTo>
                  <a:pt x="1453444" y="3352759"/>
                </a:lnTo>
                <a:lnTo>
                  <a:pt x="1455990" y="3335188"/>
                </a:lnTo>
                <a:close/>
                <a:moveTo>
                  <a:pt x="2844772" y="3201914"/>
                </a:moveTo>
                <a:lnTo>
                  <a:pt x="2841616" y="3203352"/>
                </a:lnTo>
                <a:lnTo>
                  <a:pt x="2882525" y="3224517"/>
                </a:lnTo>
                <a:lnTo>
                  <a:pt x="2881818" y="3221740"/>
                </a:lnTo>
                <a:close/>
                <a:moveTo>
                  <a:pt x="2256276" y="3200990"/>
                </a:moveTo>
                <a:lnTo>
                  <a:pt x="2146072" y="3250292"/>
                </a:lnTo>
                <a:lnTo>
                  <a:pt x="2332328" y="3320050"/>
                </a:lnTo>
                <a:lnTo>
                  <a:pt x="2333480" y="3232472"/>
                </a:lnTo>
                <a:close/>
                <a:moveTo>
                  <a:pt x="1501460" y="3198583"/>
                </a:moveTo>
                <a:lnTo>
                  <a:pt x="1498473" y="3199741"/>
                </a:lnTo>
                <a:lnTo>
                  <a:pt x="1473577" y="3337222"/>
                </a:lnTo>
                <a:lnTo>
                  <a:pt x="1470625" y="3357716"/>
                </a:lnTo>
                <a:lnTo>
                  <a:pt x="1700388" y="3423995"/>
                </a:lnTo>
                <a:lnTo>
                  <a:pt x="1742694" y="3405155"/>
                </a:lnTo>
                <a:lnTo>
                  <a:pt x="1757171" y="3282527"/>
                </a:lnTo>
                <a:close/>
                <a:moveTo>
                  <a:pt x="2334166" y="3166145"/>
                </a:moveTo>
                <a:lnTo>
                  <a:pt x="2281414" y="3189744"/>
                </a:lnTo>
                <a:lnTo>
                  <a:pt x="2333714" y="3211119"/>
                </a:lnTo>
                <a:close/>
                <a:moveTo>
                  <a:pt x="4100303" y="3165027"/>
                </a:moveTo>
                <a:lnTo>
                  <a:pt x="3952918" y="3284523"/>
                </a:lnTo>
                <a:lnTo>
                  <a:pt x="3886236" y="3339909"/>
                </a:lnTo>
                <a:lnTo>
                  <a:pt x="3935623" y="3426016"/>
                </a:lnTo>
                <a:lnTo>
                  <a:pt x="3942105" y="3439781"/>
                </a:lnTo>
                <a:lnTo>
                  <a:pt x="4169536" y="3231563"/>
                </a:lnTo>
                <a:lnTo>
                  <a:pt x="4149375" y="3208283"/>
                </a:lnTo>
                <a:close/>
                <a:moveTo>
                  <a:pt x="664981" y="3164434"/>
                </a:moveTo>
                <a:lnTo>
                  <a:pt x="652473" y="3210273"/>
                </a:lnTo>
                <a:lnTo>
                  <a:pt x="615313" y="3376718"/>
                </a:lnTo>
                <a:lnTo>
                  <a:pt x="632382" y="3380195"/>
                </a:lnTo>
                <a:lnTo>
                  <a:pt x="801469" y="3418629"/>
                </a:lnTo>
                <a:lnTo>
                  <a:pt x="869288" y="3396794"/>
                </a:lnTo>
                <a:lnTo>
                  <a:pt x="905982" y="3228502"/>
                </a:lnTo>
                <a:lnTo>
                  <a:pt x="711173" y="3175902"/>
                </a:lnTo>
                <a:close/>
                <a:moveTo>
                  <a:pt x="2631250" y="3158527"/>
                </a:moveTo>
                <a:lnTo>
                  <a:pt x="2633383" y="3187091"/>
                </a:lnTo>
                <a:lnTo>
                  <a:pt x="2731735" y="3233161"/>
                </a:lnTo>
                <a:lnTo>
                  <a:pt x="2757013" y="3220670"/>
                </a:lnTo>
                <a:lnTo>
                  <a:pt x="2703926" y="3194362"/>
                </a:lnTo>
                <a:close/>
                <a:moveTo>
                  <a:pt x="632488" y="3156367"/>
                </a:moveTo>
                <a:lnTo>
                  <a:pt x="495051" y="3191012"/>
                </a:lnTo>
                <a:lnTo>
                  <a:pt x="393362" y="3212584"/>
                </a:lnTo>
                <a:lnTo>
                  <a:pt x="361915" y="3325103"/>
                </a:lnTo>
                <a:lnTo>
                  <a:pt x="595648" y="3372712"/>
                </a:lnTo>
                <a:lnTo>
                  <a:pt x="633665" y="3203039"/>
                </a:lnTo>
                <a:lnTo>
                  <a:pt x="645463" y="3159588"/>
                </a:lnTo>
                <a:close/>
                <a:moveTo>
                  <a:pt x="2361264" y="3154735"/>
                </a:moveTo>
                <a:lnTo>
                  <a:pt x="2356238" y="3156796"/>
                </a:lnTo>
                <a:lnTo>
                  <a:pt x="2355332" y="3219953"/>
                </a:lnTo>
                <a:lnTo>
                  <a:pt x="2369372" y="3225693"/>
                </a:lnTo>
                <a:lnTo>
                  <a:pt x="2575570" y="3311323"/>
                </a:lnTo>
                <a:lnTo>
                  <a:pt x="2616201" y="3290482"/>
                </a:lnTo>
                <a:lnTo>
                  <a:pt x="2615809" y="3284236"/>
                </a:lnTo>
                <a:lnTo>
                  <a:pt x="2614493" y="3266672"/>
                </a:lnTo>
                <a:lnTo>
                  <a:pt x="2580746" y="3251689"/>
                </a:lnTo>
                <a:close/>
                <a:moveTo>
                  <a:pt x="3705034" y="3147103"/>
                </a:moveTo>
                <a:lnTo>
                  <a:pt x="3591919" y="3210252"/>
                </a:lnTo>
                <a:lnTo>
                  <a:pt x="3505857" y="3262875"/>
                </a:lnTo>
                <a:lnTo>
                  <a:pt x="3549016" y="3347402"/>
                </a:lnTo>
                <a:lnTo>
                  <a:pt x="3564484" y="3384205"/>
                </a:lnTo>
                <a:lnTo>
                  <a:pt x="3755408" y="3244313"/>
                </a:lnTo>
                <a:lnTo>
                  <a:pt x="3780983" y="3226682"/>
                </a:lnTo>
                <a:lnTo>
                  <a:pt x="3762107" y="3201187"/>
                </a:lnTo>
                <a:close/>
                <a:moveTo>
                  <a:pt x="3403001" y="3145563"/>
                </a:moveTo>
                <a:lnTo>
                  <a:pt x="3364197" y="3161406"/>
                </a:lnTo>
                <a:cubicBezTo>
                  <a:pt x="3311943" y="3185323"/>
                  <a:pt x="3258512" y="3212095"/>
                  <a:pt x="3203875" y="3241126"/>
                </a:cubicBezTo>
                <a:lnTo>
                  <a:pt x="3191567" y="3247922"/>
                </a:lnTo>
                <a:lnTo>
                  <a:pt x="3194203" y="3254444"/>
                </a:lnTo>
                <a:lnTo>
                  <a:pt x="3222801" y="3348811"/>
                </a:lnTo>
                <a:lnTo>
                  <a:pt x="3239321" y="3358878"/>
                </a:lnTo>
                <a:lnTo>
                  <a:pt x="3280499" y="3383785"/>
                </a:lnTo>
                <a:lnTo>
                  <a:pt x="3306076" y="3366520"/>
                </a:lnTo>
                <a:cubicBezTo>
                  <a:pt x="3353962" y="3334834"/>
                  <a:pt x="3401032" y="3304234"/>
                  <a:pt x="3447376" y="3274963"/>
                </a:cubicBezTo>
                <a:lnTo>
                  <a:pt x="3477013" y="3256873"/>
                </a:lnTo>
                <a:lnTo>
                  <a:pt x="3475522" y="3253946"/>
                </a:lnTo>
                <a:cubicBezTo>
                  <a:pt x="3456511" y="3220491"/>
                  <a:pt x="3436495" y="3189137"/>
                  <a:pt x="3415263" y="3160090"/>
                </a:cubicBezTo>
                <a:close/>
                <a:moveTo>
                  <a:pt x="1797307" y="3142966"/>
                </a:moveTo>
                <a:lnTo>
                  <a:pt x="1786927" y="3217777"/>
                </a:lnTo>
                <a:lnTo>
                  <a:pt x="1781033" y="3267629"/>
                </a:lnTo>
                <a:lnTo>
                  <a:pt x="1881377" y="3300539"/>
                </a:lnTo>
                <a:lnTo>
                  <a:pt x="1936042" y="3319057"/>
                </a:lnTo>
                <a:lnTo>
                  <a:pt x="2045392" y="3270364"/>
                </a:lnTo>
                <a:lnTo>
                  <a:pt x="2048104" y="3236909"/>
                </a:lnTo>
                <a:close/>
                <a:moveTo>
                  <a:pt x="2074835" y="3127003"/>
                </a:moveTo>
                <a:lnTo>
                  <a:pt x="2067233" y="3220763"/>
                </a:lnTo>
                <a:lnTo>
                  <a:pt x="2115731" y="3238928"/>
                </a:lnTo>
                <a:lnTo>
                  <a:pt x="2227114" y="3189099"/>
                </a:lnTo>
                <a:close/>
                <a:moveTo>
                  <a:pt x="11624596" y="3126255"/>
                </a:moveTo>
                <a:lnTo>
                  <a:pt x="11585330" y="3169768"/>
                </a:lnTo>
                <a:lnTo>
                  <a:pt x="11420297" y="3331218"/>
                </a:lnTo>
                <a:lnTo>
                  <a:pt x="11497081" y="3352050"/>
                </a:lnTo>
                <a:cubicBezTo>
                  <a:pt x="11560737" y="3373751"/>
                  <a:pt x="11623217" y="3399430"/>
                  <a:pt x="11684295" y="3428906"/>
                </a:cubicBezTo>
                <a:lnTo>
                  <a:pt x="11722165" y="3450011"/>
                </a:lnTo>
                <a:lnTo>
                  <a:pt x="11740129" y="3435964"/>
                </a:lnTo>
                <a:lnTo>
                  <a:pt x="11941307" y="3260916"/>
                </a:lnTo>
                <a:lnTo>
                  <a:pt x="11885299" y="3229394"/>
                </a:lnTo>
                <a:cubicBezTo>
                  <a:pt x="11849538" y="3210994"/>
                  <a:pt x="11813189" y="3193995"/>
                  <a:pt x="11776298" y="3178443"/>
                </a:cubicBezTo>
                <a:close/>
                <a:moveTo>
                  <a:pt x="10329766" y="3124380"/>
                </a:moveTo>
                <a:lnTo>
                  <a:pt x="10202331" y="3159901"/>
                </a:lnTo>
                <a:lnTo>
                  <a:pt x="10165103" y="3173530"/>
                </a:lnTo>
                <a:close/>
                <a:moveTo>
                  <a:pt x="2441305" y="3121931"/>
                </a:moveTo>
                <a:lnTo>
                  <a:pt x="2387026" y="3144176"/>
                </a:lnTo>
                <a:lnTo>
                  <a:pt x="2588341" y="3233310"/>
                </a:lnTo>
                <a:lnTo>
                  <a:pt x="2612809" y="3244205"/>
                </a:lnTo>
                <a:lnTo>
                  <a:pt x="2609559" y="3200822"/>
                </a:lnTo>
                <a:close/>
                <a:moveTo>
                  <a:pt x="2628088" y="3116181"/>
                </a:moveTo>
                <a:lnTo>
                  <a:pt x="2629565" y="3135969"/>
                </a:lnTo>
                <a:lnTo>
                  <a:pt x="2712607" y="3177002"/>
                </a:lnTo>
                <a:lnTo>
                  <a:pt x="2778901" y="3209856"/>
                </a:lnTo>
                <a:lnTo>
                  <a:pt x="2788714" y="3205007"/>
                </a:lnTo>
                <a:lnTo>
                  <a:pt x="2794606" y="3202330"/>
                </a:lnTo>
                <a:close/>
                <a:moveTo>
                  <a:pt x="1716903" y="3113509"/>
                </a:moveTo>
                <a:lnTo>
                  <a:pt x="1616351" y="3154031"/>
                </a:lnTo>
                <a:lnTo>
                  <a:pt x="1533098" y="3186314"/>
                </a:lnTo>
                <a:lnTo>
                  <a:pt x="1759754" y="3260651"/>
                </a:lnTo>
                <a:lnTo>
                  <a:pt x="1765227" y="3214296"/>
                </a:lnTo>
                <a:lnTo>
                  <a:pt x="1776189" y="3135150"/>
                </a:lnTo>
                <a:close/>
                <a:moveTo>
                  <a:pt x="1232836" y="3113116"/>
                </a:moveTo>
                <a:lnTo>
                  <a:pt x="1198002" y="3283684"/>
                </a:lnTo>
                <a:lnTo>
                  <a:pt x="1202755" y="3284967"/>
                </a:lnTo>
                <a:lnTo>
                  <a:pt x="1394641" y="3216060"/>
                </a:lnTo>
                <a:lnTo>
                  <a:pt x="1468331" y="3187708"/>
                </a:lnTo>
                <a:lnTo>
                  <a:pt x="1395077" y="3163660"/>
                </a:lnTo>
                <a:close/>
                <a:moveTo>
                  <a:pt x="423569" y="3104498"/>
                </a:moveTo>
                <a:lnTo>
                  <a:pt x="400074" y="3188567"/>
                </a:lnTo>
                <a:lnTo>
                  <a:pt x="489851" y="3169538"/>
                </a:lnTo>
                <a:lnTo>
                  <a:pt x="587224" y="3145129"/>
                </a:lnTo>
                <a:close/>
                <a:moveTo>
                  <a:pt x="4007974" y="3098475"/>
                </a:moveTo>
                <a:lnTo>
                  <a:pt x="3953265" y="3133438"/>
                </a:lnTo>
                <a:lnTo>
                  <a:pt x="3812684" y="3230727"/>
                </a:lnTo>
                <a:lnTo>
                  <a:pt x="3859928" y="3294040"/>
                </a:lnTo>
                <a:lnTo>
                  <a:pt x="3875214" y="3320691"/>
                </a:lnTo>
                <a:lnTo>
                  <a:pt x="3938173" y="3268531"/>
                </a:lnTo>
                <a:lnTo>
                  <a:pt x="4083878" y="3150548"/>
                </a:lnTo>
                <a:lnTo>
                  <a:pt x="4064627" y="3133578"/>
                </a:lnTo>
                <a:close/>
                <a:moveTo>
                  <a:pt x="11651831" y="3096074"/>
                </a:moveTo>
                <a:lnTo>
                  <a:pt x="11639363" y="3109891"/>
                </a:lnTo>
                <a:lnTo>
                  <a:pt x="11783530" y="3159635"/>
                </a:lnTo>
                <a:cubicBezTo>
                  <a:pt x="11819698" y="3174825"/>
                  <a:pt x="11855323" y="3191463"/>
                  <a:pt x="11890384" y="3209456"/>
                </a:cubicBezTo>
                <a:lnTo>
                  <a:pt x="11957340" y="3246965"/>
                </a:lnTo>
                <a:lnTo>
                  <a:pt x="11967083" y="3238487"/>
                </a:lnTo>
                <a:lnTo>
                  <a:pt x="11971084" y="3234685"/>
                </a:lnTo>
                <a:lnTo>
                  <a:pt x="11815360" y="3153848"/>
                </a:lnTo>
                <a:close/>
                <a:moveTo>
                  <a:pt x="2504504" y="3096030"/>
                </a:moveTo>
                <a:lnTo>
                  <a:pt x="2469559" y="3110351"/>
                </a:lnTo>
                <a:lnTo>
                  <a:pt x="2607626" y="3175024"/>
                </a:lnTo>
                <a:lnTo>
                  <a:pt x="2605436" y="3145797"/>
                </a:lnTo>
                <a:close/>
                <a:moveTo>
                  <a:pt x="3105161" y="3094227"/>
                </a:moveTo>
                <a:lnTo>
                  <a:pt x="2944090" y="3156675"/>
                </a:lnTo>
                <a:lnTo>
                  <a:pt x="2923146" y="3166215"/>
                </a:lnTo>
                <a:lnTo>
                  <a:pt x="3099976" y="3273966"/>
                </a:lnTo>
                <a:lnTo>
                  <a:pt x="3164474" y="3238383"/>
                </a:lnTo>
                <a:lnTo>
                  <a:pt x="3109005" y="3100322"/>
                </a:lnTo>
                <a:close/>
                <a:moveTo>
                  <a:pt x="4499822" y="3092928"/>
                </a:moveTo>
                <a:lnTo>
                  <a:pt x="4269043" y="3321972"/>
                </a:lnTo>
                <a:lnTo>
                  <a:pt x="4326053" y="3403795"/>
                </a:lnTo>
                <a:cubicBezTo>
                  <a:pt x="4379131" y="3488314"/>
                  <a:pt x="4429495" y="3585697"/>
                  <a:pt x="4476152" y="3694926"/>
                </a:cubicBezTo>
                <a:lnTo>
                  <a:pt x="4487726" y="3720966"/>
                </a:lnTo>
                <a:cubicBezTo>
                  <a:pt x="4532213" y="3825490"/>
                  <a:pt x="4577468" y="3931758"/>
                  <a:pt x="4624034" y="4037990"/>
                </a:cubicBezTo>
                <a:lnTo>
                  <a:pt x="4674048" y="4147891"/>
                </a:lnTo>
                <a:lnTo>
                  <a:pt x="4706168" y="4163590"/>
                </a:lnTo>
                <a:lnTo>
                  <a:pt x="5129972" y="4360590"/>
                </a:lnTo>
                <a:lnTo>
                  <a:pt x="5229383" y="4404093"/>
                </a:lnTo>
                <a:lnTo>
                  <a:pt x="5057735" y="4030564"/>
                </a:lnTo>
                <a:cubicBezTo>
                  <a:pt x="4953569" y="3796196"/>
                  <a:pt x="4845065" y="3554593"/>
                  <a:pt x="4723543" y="3341926"/>
                </a:cubicBezTo>
                <a:cubicBezTo>
                  <a:pt x="4683035" y="3271760"/>
                  <a:pt x="4635023" y="3210727"/>
                  <a:pt x="4581742" y="3159932"/>
                </a:cubicBezTo>
                <a:close/>
                <a:moveTo>
                  <a:pt x="1782868" y="3086925"/>
                </a:moveTo>
                <a:lnTo>
                  <a:pt x="1747171" y="3101311"/>
                </a:lnTo>
                <a:lnTo>
                  <a:pt x="1779255" y="3113017"/>
                </a:lnTo>
                <a:close/>
                <a:moveTo>
                  <a:pt x="2625567" y="3084604"/>
                </a:moveTo>
                <a:lnTo>
                  <a:pt x="2626161" y="3090377"/>
                </a:lnTo>
                <a:lnTo>
                  <a:pt x="2626279" y="3091946"/>
                </a:lnTo>
                <a:lnTo>
                  <a:pt x="2818584" y="3191436"/>
                </a:lnTo>
                <a:lnTo>
                  <a:pt x="2822157" y="3189812"/>
                </a:lnTo>
                <a:close/>
                <a:moveTo>
                  <a:pt x="2357303" y="3082544"/>
                </a:moveTo>
                <a:lnTo>
                  <a:pt x="2356612" y="3130712"/>
                </a:lnTo>
                <a:lnTo>
                  <a:pt x="2358093" y="3131366"/>
                </a:lnTo>
                <a:lnTo>
                  <a:pt x="2413224" y="3108763"/>
                </a:lnTo>
                <a:close/>
                <a:moveTo>
                  <a:pt x="11667586" y="3078615"/>
                </a:moveTo>
                <a:lnTo>
                  <a:pt x="11666637" y="3079667"/>
                </a:lnTo>
                <a:lnTo>
                  <a:pt x="11822592" y="3135041"/>
                </a:lnTo>
                <a:lnTo>
                  <a:pt x="11986603" y="3219939"/>
                </a:lnTo>
                <a:lnTo>
                  <a:pt x="11988268" y="3218356"/>
                </a:lnTo>
                <a:lnTo>
                  <a:pt x="11835614" y="3139381"/>
                </a:lnTo>
                <a:close/>
                <a:moveTo>
                  <a:pt x="2553861" y="3077850"/>
                </a:moveTo>
                <a:lnTo>
                  <a:pt x="2529013" y="3086284"/>
                </a:lnTo>
                <a:lnTo>
                  <a:pt x="2603743" y="3123209"/>
                </a:lnTo>
                <a:lnTo>
                  <a:pt x="2602214" y="3102795"/>
                </a:lnTo>
                <a:lnTo>
                  <a:pt x="2572273" y="3087306"/>
                </a:lnTo>
                <a:close/>
                <a:moveTo>
                  <a:pt x="3601817" y="3074729"/>
                </a:moveTo>
                <a:lnTo>
                  <a:pt x="3517454" y="3098833"/>
                </a:lnTo>
                <a:lnTo>
                  <a:pt x="3425813" y="3136250"/>
                </a:lnTo>
                <a:lnTo>
                  <a:pt x="3432612" y="3144291"/>
                </a:lnTo>
                <a:cubicBezTo>
                  <a:pt x="3454262" y="3173839"/>
                  <a:pt x="3474641" y="3205671"/>
                  <a:pt x="3493968" y="3239591"/>
                </a:cubicBezTo>
                <a:lnTo>
                  <a:pt x="3496667" y="3244877"/>
                </a:lnTo>
                <a:lnTo>
                  <a:pt x="3584315" y="3191378"/>
                </a:lnTo>
                <a:lnTo>
                  <a:pt x="3689756" y="3132626"/>
                </a:lnTo>
                <a:lnTo>
                  <a:pt x="3673780" y="3117486"/>
                </a:lnTo>
                <a:cubicBezTo>
                  <a:pt x="3658334" y="3105842"/>
                  <a:pt x="3642507" y="3095402"/>
                  <a:pt x="3626272" y="3086247"/>
                </a:cubicBezTo>
                <a:close/>
                <a:moveTo>
                  <a:pt x="940255" y="3071314"/>
                </a:moveTo>
                <a:lnTo>
                  <a:pt x="744339" y="3128171"/>
                </a:lnTo>
                <a:lnTo>
                  <a:pt x="679438" y="3144532"/>
                </a:lnTo>
                <a:lnTo>
                  <a:pt x="712672" y="3152769"/>
                </a:lnTo>
                <a:lnTo>
                  <a:pt x="910840" y="3206225"/>
                </a:lnTo>
                <a:close/>
                <a:moveTo>
                  <a:pt x="11627288" y="3065696"/>
                </a:moveTo>
                <a:lnTo>
                  <a:pt x="11647188" y="3072761"/>
                </a:lnTo>
                <a:lnTo>
                  <a:pt x="11648244" y="3071620"/>
                </a:lnTo>
                <a:lnTo>
                  <a:pt x="11639227" y="3068359"/>
                </a:lnTo>
                <a:close/>
                <a:moveTo>
                  <a:pt x="2590017" y="3065578"/>
                </a:moveTo>
                <a:lnTo>
                  <a:pt x="2581138" y="3068592"/>
                </a:lnTo>
                <a:lnTo>
                  <a:pt x="2599926" y="3078312"/>
                </a:lnTo>
                <a:lnTo>
                  <a:pt x="2599113" y="3070446"/>
                </a:lnTo>
                <a:close/>
                <a:moveTo>
                  <a:pt x="3904981" y="3053539"/>
                </a:moveTo>
                <a:lnTo>
                  <a:pt x="3853057" y="3073488"/>
                </a:lnTo>
                <a:lnTo>
                  <a:pt x="3726216" y="3135420"/>
                </a:lnTo>
                <a:lnTo>
                  <a:pt x="3777502" y="3183576"/>
                </a:lnTo>
                <a:lnTo>
                  <a:pt x="3799923" y="3213624"/>
                </a:lnTo>
                <a:lnTo>
                  <a:pt x="3942517" y="3115326"/>
                </a:lnTo>
                <a:lnTo>
                  <a:pt x="3988219" y="3086234"/>
                </a:lnTo>
                <a:lnTo>
                  <a:pt x="3978234" y="3080047"/>
                </a:lnTo>
                <a:close/>
                <a:moveTo>
                  <a:pt x="196496" y="3050918"/>
                </a:moveTo>
                <a:lnTo>
                  <a:pt x="143305" y="3239272"/>
                </a:lnTo>
                <a:lnTo>
                  <a:pt x="243050" y="3221846"/>
                </a:lnTo>
                <a:lnTo>
                  <a:pt x="376390" y="3193587"/>
                </a:lnTo>
                <a:lnTo>
                  <a:pt x="402730" y="3099324"/>
                </a:lnTo>
                <a:lnTo>
                  <a:pt x="354167" y="3087267"/>
                </a:lnTo>
                <a:close/>
                <a:moveTo>
                  <a:pt x="1880459" y="3047743"/>
                </a:moveTo>
                <a:lnTo>
                  <a:pt x="1821424" y="3071388"/>
                </a:lnTo>
                <a:lnTo>
                  <a:pt x="1806399" y="3077443"/>
                </a:lnTo>
                <a:lnTo>
                  <a:pt x="1800380" y="3120818"/>
                </a:lnTo>
                <a:lnTo>
                  <a:pt x="2049937" y="3214286"/>
                </a:lnTo>
                <a:lnTo>
                  <a:pt x="2057580" y="3119968"/>
                </a:lnTo>
                <a:close/>
                <a:moveTo>
                  <a:pt x="1021070" y="3047143"/>
                </a:moveTo>
                <a:lnTo>
                  <a:pt x="1000137" y="3053936"/>
                </a:lnTo>
                <a:lnTo>
                  <a:pt x="963062" y="3064697"/>
                </a:lnTo>
                <a:lnTo>
                  <a:pt x="962071" y="3068492"/>
                </a:lnTo>
                <a:lnTo>
                  <a:pt x="931025" y="3211669"/>
                </a:lnTo>
                <a:lnTo>
                  <a:pt x="1179185" y="3278608"/>
                </a:lnTo>
                <a:lnTo>
                  <a:pt x="1214104" y="3107279"/>
                </a:lnTo>
                <a:close/>
                <a:moveTo>
                  <a:pt x="3301648" y="3044890"/>
                </a:moveTo>
                <a:lnTo>
                  <a:pt x="3256434" y="3051882"/>
                </a:lnTo>
                <a:lnTo>
                  <a:pt x="3126566" y="3088208"/>
                </a:lnTo>
                <a:lnTo>
                  <a:pt x="3127811" y="3090195"/>
                </a:lnTo>
                <a:lnTo>
                  <a:pt x="3183474" y="3227900"/>
                </a:lnTo>
                <a:lnTo>
                  <a:pt x="3195251" y="3221403"/>
                </a:lnTo>
                <a:cubicBezTo>
                  <a:pt x="3250297" y="3192163"/>
                  <a:pt x="3304156" y="3165159"/>
                  <a:pt x="3356878" y="3141018"/>
                </a:cubicBezTo>
                <a:lnTo>
                  <a:pt x="3388324" y="3128175"/>
                </a:lnTo>
                <a:lnTo>
                  <a:pt x="3347713" y="3080068"/>
                </a:lnTo>
                <a:close/>
                <a:moveTo>
                  <a:pt x="11001309" y="3044672"/>
                </a:moveTo>
                <a:cubicBezTo>
                  <a:pt x="10658790" y="3052227"/>
                  <a:pt x="10287012" y="3133458"/>
                  <a:pt x="9914368" y="3286946"/>
                </a:cubicBezTo>
                <a:cubicBezTo>
                  <a:pt x="9137661" y="3607938"/>
                  <a:pt x="8394296" y="4167411"/>
                  <a:pt x="7607982" y="4887309"/>
                </a:cubicBezTo>
                <a:lnTo>
                  <a:pt x="7421145" y="5061109"/>
                </a:lnTo>
                <a:lnTo>
                  <a:pt x="7441852" y="5064241"/>
                </a:lnTo>
                <a:lnTo>
                  <a:pt x="7652727" y="4878347"/>
                </a:lnTo>
                <a:cubicBezTo>
                  <a:pt x="8326883" y="4294015"/>
                  <a:pt x="8983043" y="3819430"/>
                  <a:pt x="9669873" y="3525655"/>
                </a:cubicBezTo>
                <a:cubicBezTo>
                  <a:pt x="10253445" y="3276276"/>
                  <a:pt x="10823723" y="3198583"/>
                  <a:pt x="11299298" y="3298390"/>
                </a:cubicBezTo>
                <a:lnTo>
                  <a:pt x="11397294" y="3324977"/>
                </a:lnTo>
                <a:lnTo>
                  <a:pt x="11569417" y="3156749"/>
                </a:lnTo>
                <a:lnTo>
                  <a:pt x="11604163" y="3119226"/>
                </a:lnTo>
                <a:lnTo>
                  <a:pt x="11580109" y="3110950"/>
                </a:lnTo>
                <a:cubicBezTo>
                  <a:pt x="11444253" y="3073754"/>
                  <a:pt x="11298722" y="3052132"/>
                  <a:pt x="11146228" y="3045949"/>
                </a:cubicBezTo>
                <a:cubicBezTo>
                  <a:pt x="11098574" y="3044017"/>
                  <a:pt x="11050240" y="3043593"/>
                  <a:pt x="11001309" y="3044672"/>
                </a:cubicBezTo>
                <a:close/>
                <a:moveTo>
                  <a:pt x="1526663" y="3044068"/>
                </a:moveTo>
                <a:lnTo>
                  <a:pt x="1503073" y="3174342"/>
                </a:lnTo>
                <a:lnTo>
                  <a:pt x="1610383" y="3133054"/>
                </a:lnTo>
                <a:lnTo>
                  <a:pt x="1686561" y="3102434"/>
                </a:lnTo>
                <a:close/>
                <a:moveTo>
                  <a:pt x="4411571" y="3041258"/>
                </a:moveTo>
                <a:lnTo>
                  <a:pt x="4220899" y="3211077"/>
                </a:lnTo>
                <a:lnTo>
                  <a:pt x="4197230" y="3232744"/>
                </a:lnTo>
                <a:lnTo>
                  <a:pt x="4244529" y="3286789"/>
                </a:lnTo>
                <a:lnTo>
                  <a:pt x="4256582" y="3304089"/>
                </a:lnTo>
                <a:lnTo>
                  <a:pt x="4481094" y="3081652"/>
                </a:lnTo>
                <a:close/>
                <a:moveTo>
                  <a:pt x="3803428" y="3039560"/>
                </a:moveTo>
                <a:cubicBezTo>
                  <a:pt x="3757991" y="3040916"/>
                  <a:pt x="3711461" y="3046935"/>
                  <a:pt x="3663808" y="3057014"/>
                </a:cubicBezTo>
                <a:lnTo>
                  <a:pt x="3635073" y="3065225"/>
                </a:lnTo>
                <a:lnTo>
                  <a:pt x="3637942" y="3066568"/>
                </a:lnTo>
                <a:cubicBezTo>
                  <a:pt x="3654668" y="3075926"/>
                  <a:pt x="3670955" y="3086578"/>
                  <a:pt x="3686836" y="3098443"/>
                </a:cubicBezTo>
                <a:lnTo>
                  <a:pt x="3710772" y="3120919"/>
                </a:lnTo>
                <a:lnTo>
                  <a:pt x="3717424" y="3117212"/>
                </a:lnTo>
                <a:cubicBezTo>
                  <a:pt x="3761213" y="3094221"/>
                  <a:pt x="3804452" y="3073041"/>
                  <a:pt x="3847232" y="3053914"/>
                </a:cubicBezTo>
                <a:lnTo>
                  <a:pt x="3867587" y="3046080"/>
                </a:lnTo>
                <a:close/>
                <a:moveTo>
                  <a:pt x="3350879" y="3037277"/>
                </a:moveTo>
                <a:lnTo>
                  <a:pt x="3334091" y="3039874"/>
                </a:lnTo>
                <a:lnTo>
                  <a:pt x="3363628" y="3062707"/>
                </a:lnTo>
                <a:lnTo>
                  <a:pt x="3411116" y="3118868"/>
                </a:lnTo>
                <a:lnTo>
                  <a:pt x="3511677" y="3077804"/>
                </a:lnTo>
                <a:lnTo>
                  <a:pt x="3569881" y="3061199"/>
                </a:lnTo>
                <a:lnTo>
                  <a:pt x="3468571" y="3037355"/>
                </a:lnTo>
                <a:cubicBezTo>
                  <a:pt x="3430968" y="3033294"/>
                  <a:pt x="3391704" y="3033446"/>
                  <a:pt x="3350879" y="3037277"/>
                </a:cubicBezTo>
                <a:close/>
                <a:moveTo>
                  <a:pt x="2082667" y="3032391"/>
                </a:moveTo>
                <a:lnTo>
                  <a:pt x="2081041" y="3050455"/>
                </a:lnTo>
                <a:lnTo>
                  <a:pt x="2076537" y="3106014"/>
                </a:lnTo>
                <a:lnTo>
                  <a:pt x="2252284" y="3177838"/>
                </a:lnTo>
                <a:lnTo>
                  <a:pt x="2332414" y="3141991"/>
                </a:lnTo>
                <a:lnTo>
                  <a:pt x="2227997" y="3095867"/>
                </a:lnTo>
                <a:close/>
                <a:moveTo>
                  <a:pt x="971661" y="3031751"/>
                </a:moveTo>
                <a:lnTo>
                  <a:pt x="969377" y="3040503"/>
                </a:lnTo>
                <a:lnTo>
                  <a:pt x="985137" y="3035949"/>
                </a:lnTo>
                <a:close/>
                <a:moveTo>
                  <a:pt x="2358145" y="3023862"/>
                </a:moveTo>
                <a:lnTo>
                  <a:pt x="2357656" y="3057933"/>
                </a:lnTo>
                <a:lnTo>
                  <a:pt x="2441460" y="3097188"/>
                </a:lnTo>
                <a:lnTo>
                  <a:pt x="2477166" y="3082549"/>
                </a:lnTo>
                <a:close/>
                <a:moveTo>
                  <a:pt x="11426110" y="3021032"/>
                </a:moveTo>
                <a:lnTo>
                  <a:pt x="11428272" y="3021295"/>
                </a:lnTo>
                <a:lnTo>
                  <a:pt x="11427955" y="3021225"/>
                </a:lnTo>
                <a:close/>
                <a:moveTo>
                  <a:pt x="1814265" y="3020751"/>
                </a:moveTo>
                <a:lnTo>
                  <a:pt x="1809805" y="3052896"/>
                </a:lnTo>
                <a:lnTo>
                  <a:pt x="1814189" y="3051134"/>
                </a:lnTo>
                <a:lnTo>
                  <a:pt x="1851888" y="3036093"/>
                </a:lnTo>
                <a:close/>
                <a:moveTo>
                  <a:pt x="11008102" y="3014675"/>
                </a:moveTo>
                <a:cubicBezTo>
                  <a:pt x="10830403" y="3019861"/>
                  <a:pt x="10645118" y="3044751"/>
                  <a:pt x="10456143" y="3089153"/>
                </a:cubicBezTo>
                <a:lnTo>
                  <a:pt x="10362006" y="3115393"/>
                </a:lnTo>
                <a:lnTo>
                  <a:pt x="10574068" y="3068291"/>
                </a:lnTo>
                <a:cubicBezTo>
                  <a:pt x="10938258" y="3001478"/>
                  <a:pt x="11284837" y="3008639"/>
                  <a:pt x="11585174" y="3091193"/>
                </a:cubicBezTo>
                <a:lnTo>
                  <a:pt x="11619237" y="3102946"/>
                </a:lnTo>
                <a:lnTo>
                  <a:pt x="11632066" y="3089091"/>
                </a:lnTo>
                <a:lnTo>
                  <a:pt x="11618564" y="3084321"/>
                </a:lnTo>
                <a:cubicBezTo>
                  <a:pt x="11482261" y="3045859"/>
                  <a:pt x="11336204" y="3023152"/>
                  <a:pt x="11183129" y="3016065"/>
                </a:cubicBezTo>
                <a:cubicBezTo>
                  <a:pt x="11125726" y="3013408"/>
                  <a:pt x="11067335" y="3012947"/>
                  <a:pt x="11008102" y="3014675"/>
                </a:cubicBezTo>
                <a:close/>
                <a:moveTo>
                  <a:pt x="4311136" y="3003714"/>
                </a:moveTo>
                <a:lnTo>
                  <a:pt x="4251369" y="3047179"/>
                </a:lnTo>
                <a:lnTo>
                  <a:pt x="4116527" y="3152257"/>
                </a:lnTo>
                <a:lnTo>
                  <a:pt x="4159684" y="3189839"/>
                </a:lnTo>
                <a:lnTo>
                  <a:pt x="4184338" y="3218010"/>
                </a:lnTo>
                <a:lnTo>
                  <a:pt x="4209708" y="3194782"/>
                </a:lnTo>
                <a:lnTo>
                  <a:pt x="4391298" y="3033031"/>
                </a:lnTo>
                <a:lnTo>
                  <a:pt x="4313980" y="3004222"/>
                </a:lnTo>
                <a:close/>
                <a:moveTo>
                  <a:pt x="2817844" y="2999234"/>
                </a:moveTo>
                <a:lnTo>
                  <a:pt x="2699206" y="3029261"/>
                </a:lnTo>
                <a:lnTo>
                  <a:pt x="2857471" y="3126160"/>
                </a:lnTo>
                <a:lnTo>
                  <a:pt x="2846491" y="3083051"/>
                </a:lnTo>
                <a:close/>
                <a:moveTo>
                  <a:pt x="2004277" y="2998152"/>
                </a:moveTo>
                <a:lnTo>
                  <a:pt x="1907480" y="3036921"/>
                </a:lnTo>
                <a:lnTo>
                  <a:pt x="2059283" y="3098961"/>
                </a:lnTo>
                <a:lnTo>
                  <a:pt x="2063681" y="3044690"/>
                </a:lnTo>
                <a:lnTo>
                  <a:pt x="2065464" y="3024878"/>
                </a:lnTo>
                <a:close/>
                <a:moveTo>
                  <a:pt x="4151629" y="2987826"/>
                </a:moveTo>
                <a:lnTo>
                  <a:pt x="4118356" y="2988290"/>
                </a:lnTo>
                <a:cubicBezTo>
                  <a:pt x="4085541" y="2991956"/>
                  <a:pt x="4052809" y="2998872"/>
                  <a:pt x="4020439" y="3009181"/>
                </a:cubicBezTo>
                <a:lnTo>
                  <a:pt x="3934944" y="3042028"/>
                </a:lnTo>
                <a:lnTo>
                  <a:pt x="3983003" y="3059159"/>
                </a:lnTo>
                <a:lnTo>
                  <a:pt x="4007364" y="3074048"/>
                </a:lnTo>
                <a:lnTo>
                  <a:pt x="4063933" y="3038038"/>
                </a:lnTo>
                <a:close/>
                <a:moveTo>
                  <a:pt x="4216761" y="2986914"/>
                </a:moveTo>
                <a:lnTo>
                  <a:pt x="4194293" y="2987229"/>
                </a:lnTo>
                <a:lnTo>
                  <a:pt x="4073965" y="3056300"/>
                </a:lnTo>
                <a:lnTo>
                  <a:pt x="4027213" y="3086178"/>
                </a:lnTo>
                <a:lnTo>
                  <a:pt x="4072258" y="3113707"/>
                </a:lnTo>
                <a:lnTo>
                  <a:pt x="4099958" y="3137828"/>
                </a:lnTo>
                <a:lnTo>
                  <a:pt x="4237489" y="3030655"/>
                </a:lnTo>
                <a:lnTo>
                  <a:pt x="4281678" y="2998470"/>
                </a:lnTo>
                <a:close/>
                <a:moveTo>
                  <a:pt x="2358807" y="2977685"/>
                </a:moveTo>
                <a:lnTo>
                  <a:pt x="2358458" y="3002007"/>
                </a:lnTo>
                <a:lnTo>
                  <a:pt x="2501373" y="3072625"/>
                </a:lnTo>
                <a:lnTo>
                  <a:pt x="2520789" y="3064666"/>
                </a:lnTo>
                <a:lnTo>
                  <a:pt x="2525251" y="3063158"/>
                </a:lnTo>
                <a:close/>
                <a:moveTo>
                  <a:pt x="1240901" y="2975801"/>
                </a:moveTo>
                <a:lnTo>
                  <a:pt x="1056269" y="3035720"/>
                </a:lnTo>
                <a:lnTo>
                  <a:pt x="1218410" y="3086152"/>
                </a:lnTo>
                <a:close/>
                <a:moveTo>
                  <a:pt x="3014660" y="2973924"/>
                </a:moveTo>
                <a:lnTo>
                  <a:pt x="2973013" y="2974276"/>
                </a:lnTo>
                <a:cubicBezTo>
                  <a:pt x="2931330" y="2977668"/>
                  <a:pt x="2886979" y="2984121"/>
                  <a:pt x="2839920" y="2993646"/>
                </a:cubicBezTo>
                <a:lnTo>
                  <a:pt x="2837512" y="2994256"/>
                </a:lnTo>
                <a:lnTo>
                  <a:pt x="2864823" y="3073173"/>
                </a:lnTo>
                <a:lnTo>
                  <a:pt x="2882322" y="3141338"/>
                </a:lnTo>
                <a:lnTo>
                  <a:pt x="2902193" y="3153447"/>
                </a:lnTo>
                <a:lnTo>
                  <a:pt x="2941968" y="3135374"/>
                </a:lnTo>
                <a:cubicBezTo>
                  <a:pt x="2988736" y="3115430"/>
                  <a:pt x="3034425" y="3097346"/>
                  <a:pt x="3078956" y="3081567"/>
                </a:cubicBezTo>
                <a:lnTo>
                  <a:pt x="3094218" y="3076874"/>
                </a:lnTo>
                <a:lnTo>
                  <a:pt x="3051815" y="3009639"/>
                </a:lnTo>
                <a:close/>
                <a:moveTo>
                  <a:pt x="3090101" y="2973286"/>
                </a:moveTo>
                <a:lnTo>
                  <a:pt x="3045703" y="2973660"/>
                </a:lnTo>
                <a:lnTo>
                  <a:pt x="3068731" y="2995992"/>
                </a:lnTo>
                <a:lnTo>
                  <a:pt x="3115378" y="3070370"/>
                </a:lnTo>
                <a:lnTo>
                  <a:pt x="3209001" y="3041587"/>
                </a:lnTo>
                <a:lnTo>
                  <a:pt x="3278011" y="3026840"/>
                </a:lnTo>
                <a:lnTo>
                  <a:pt x="3277214" y="3026232"/>
                </a:lnTo>
                <a:cubicBezTo>
                  <a:pt x="3225143" y="2996408"/>
                  <a:pt x="3162878" y="2978739"/>
                  <a:pt x="3090101" y="2973286"/>
                </a:cubicBezTo>
                <a:close/>
                <a:moveTo>
                  <a:pt x="2070169" y="2972586"/>
                </a:moveTo>
                <a:lnTo>
                  <a:pt x="2034091" y="2986213"/>
                </a:lnTo>
                <a:lnTo>
                  <a:pt x="2030785" y="2987538"/>
                </a:lnTo>
                <a:lnTo>
                  <a:pt x="2067383" y="3003545"/>
                </a:lnTo>
                <a:close/>
                <a:moveTo>
                  <a:pt x="2099312" y="2961577"/>
                </a:moveTo>
                <a:lnTo>
                  <a:pt x="2088679" y="2965594"/>
                </a:lnTo>
                <a:lnTo>
                  <a:pt x="2084586" y="3011071"/>
                </a:lnTo>
                <a:lnTo>
                  <a:pt x="2234643" y="3076708"/>
                </a:lnTo>
                <a:lnTo>
                  <a:pt x="2334619" y="3120974"/>
                </a:lnTo>
                <a:lnTo>
                  <a:pt x="2335110" y="3072138"/>
                </a:lnTo>
                <a:close/>
                <a:moveTo>
                  <a:pt x="1291214" y="2958679"/>
                </a:moveTo>
                <a:lnTo>
                  <a:pt x="1267327" y="2967225"/>
                </a:lnTo>
                <a:lnTo>
                  <a:pt x="1262297" y="2968857"/>
                </a:lnTo>
                <a:lnTo>
                  <a:pt x="1237152" y="3091981"/>
                </a:lnTo>
                <a:lnTo>
                  <a:pt x="1398184" y="3142068"/>
                </a:lnTo>
                <a:lnTo>
                  <a:pt x="1485783" y="3170797"/>
                </a:lnTo>
                <a:lnTo>
                  <a:pt x="1509862" y="3037936"/>
                </a:lnTo>
                <a:lnTo>
                  <a:pt x="1327563" y="2971392"/>
                </a:lnTo>
                <a:close/>
                <a:moveTo>
                  <a:pt x="722380" y="2954091"/>
                </a:moveTo>
                <a:lnTo>
                  <a:pt x="676346" y="3122788"/>
                </a:lnTo>
                <a:lnTo>
                  <a:pt x="738552" y="3107195"/>
                </a:lnTo>
                <a:lnTo>
                  <a:pt x="946237" y="3047189"/>
                </a:lnTo>
                <a:lnTo>
                  <a:pt x="951866" y="3025584"/>
                </a:lnTo>
                <a:close/>
                <a:moveTo>
                  <a:pt x="2358785" y="2942095"/>
                </a:moveTo>
                <a:lnTo>
                  <a:pt x="2358822" y="2954233"/>
                </a:lnTo>
                <a:lnTo>
                  <a:pt x="2552611" y="3053917"/>
                </a:lnTo>
                <a:lnTo>
                  <a:pt x="2562185" y="3050684"/>
                </a:lnTo>
                <a:lnTo>
                  <a:pt x="2452196" y="2991821"/>
                </a:lnTo>
                <a:close/>
                <a:moveTo>
                  <a:pt x="2174349" y="2933235"/>
                </a:moveTo>
                <a:lnTo>
                  <a:pt x="2128455" y="2950570"/>
                </a:lnTo>
                <a:lnTo>
                  <a:pt x="2335357" y="3047488"/>
                </a:lnTo>
                <a:lnTo>
                  <a:pt x="2335706" y="3012797"/>
                </a:lnTo>
                <a:close/>
                <a:moveTo>
                  <a:pt x="1829099" y="2921641"/>
                </a:moveTo>
                <a:lnTo>
                  <a:pt x="1817236" y="3000040"/>
                </a:lnTo>
                <a:lnTo>
                  <a:pt x="1878992" y="3025279"/>
                </a:lnTo>
                <a:lnTo>
                  <a:pt x="1976924" y="2986205"/>
                </a:lnTo>
                <a:close/>
                <a:moveTo>
                  <a:pt x="1550054" y="2914896"/>
                </a:moveTo>
                <a:lnTo>
                  <a:pt x="1530605" y="3022300"/>
                </a:lnTo>
                <a:lnTo>
                  <a:pt x="1716863" y="3090255"/>
                </a:lnTo>
                <a:lnTo>
                  <a:pt x="1786272" y="3062355"/>
                </a:lnTo>
                <a:lnTo>
                  <a:pt x="1793223" y="3012171"/>
                </a:lnTo>
                <a:lnTo>
                  <a:pt x="1764116" y="3000302"/>
                </a:lnTo>
                <a:close/>
                <a:moveTo>
                  <a:pt x="2358695" y="2913300"/>
                </a:moveTo>
                <a:lnTo>
                  <a:pt x="2358704" y="2916322"/>
                </a:lnTo>
                <a:lnTo>
                  <a:pt x="2462323" y="2971567"/>
                </a:lnTo>
                <a:lnTo>
                  <a:pt x="2524828" y="3005019"/>
                </a:lnTo>
                <a:close/>
                <a:moveTo>
                  <a:pt x="2230758" y="2911928"/>
                </a:moveTo>
                <a:lnTo>
                  <a:pt x="2199813" y="2923617"/>
                </a:lnTo>
                <a:lnTo>
                  <a:pt x="2335925" y="2990874"/>
                </a:lnTo>
                <a:lnTo>
                  <a:pt x="2336094" y="2974096"/>
                </a:lnTo>
                <a:lnTo>
                  <a:pt x="2336107" y="2966027"/>
                </a:lnTo>
                <a:close/>
                <a:moveTo>
                  <a:pt x="2276049" y="2898053"/>
                </a:moveTo>
                <a:lnTo>
                  <a:pt x="2259375" y="2903078"/>
                </a:lnTo>
                <a:lnTo>
                  <a:pt x="2336143" y="2942566"/>
                </a:lnTo>
                <a:lnTo>
                  <a:pt x="2336163" y="2930053"/>
                </a:lnTo>
                <a:close/>
                <a:moveTo>
                  <a:pt x="2095125" y="2894171"/>
                </a:moveTo>
                <a:lnTo>
                  <a:pt x="2094585" y="2899967"/>
                </a:lnTo>
                <a:lnTo>
                  <a:pt x="2091584" y="2933305"/>
                </a:lnTo>
                <a:lnTo>
                  <a:pt x="2092685" y="2933815"/>
                </a:lnTo>
                <a:lnTo>
                  <a:pt x="2101538" y="2937961"/>
                </a:lnTo>
                <a:lnTo>
                  <a:pt x="2148104" y="2920294"/>
                </a:lnTo>
                <a:close/>
                <a:moveTo>
                  <a:pt x="1485421" y="2889110"/>
                </a:moveTo>
                <a:lnTo>
                  <a:pt x="1482166" y="2890366"/>
                </a:lnTo>
                <a:lnTo>
                  <a:pt x="1323886" y="2946992"/>
                </a:lnTo>
                <a:lnTo>
                  <a:pt x="1331117" y="2949519"/>
                </a:lnTo>
                <a:lnTo>
                  <a:pt x="1513806" y="3016171"/>
                </a:lnTo>
                <a:lnTo>
                  <a:pt x="1533367" y="2908238"/>
                </a:lnTo>
                <a:close/>
                <a:moveTo>
                  <a:pt x="4434261" y="2887725"/>
                </a:moveTo>
                <a:lnTo>
                  <a:pt x="4339859" y="2916797"/>
                </a:lnTo>
                <a:cubicBezTo>
                  <a:pt x="4303813" y="2930469"/>
                  <a:pt x="4267644" y="2946791"/>
                  <a:pt x="4231657" y="2965779"/>
                </a:cubicBezTo>
                <a:lnTo>
                  <a:pt x="4229196" y="2967193"/>
                </a:lnTo>
                <a:lnTo>
                  <a:pt x="4306191" y="2980619"/>
                </a:lnTo>
                <a:lnTo>
                  <a:pt x="4429857" y="2890549"/>
                </a:lnTo>
                <a:close/>
                <a:moveTo>
                  <a:pt x="2311528" y="2887361"/>
                </a:moveTo>
                <a:lnTo>
                  <a:pt x="2306965" y="2888737"/>
                </a:lnTo>
                <a:lnTo>
                  <a:pt x="2336203" y="2904324"/>
                </a:lnTo>
                <a:lnTo>
                  <a:pt x="2336208" y="2900909"/>
                </a:lnTo>
                <a:close/>
                <a:moveTo>
                  <a:pt x="485147" y="2884161"/>
                </a:moveTo>
                <a:lnTo>
                  <a:pt x="429680" y="3082632"/>
                </a:lnTo>
                <a:lnTo>
                  <a:pt x="634267" y="3133337"/>
                </a:lnTo>
                <a:lnTo>
                  <a:pt x="653929" y="3128408"/>
                </a:lnTo>
                <a:lnTo>
                  <a:pt x="702909" y="2948024"/>
                </a:lnTo>
                <a:lnTo>
                  <a:pt x="688470" y="2943526"/>
                </a:lnTo>
                <a:close/>
                <a:moveTo>
                  <a:pt x="4724288" y="2875171"/>
                </a:moveTo>
                <a:lnTo>
                  <a:pt x="4572178" y="3021115"/>
                </a:lnTo>
                <a:lnTo>
                  <a:pt x="4516251" y="3076623"/>
                </a:lnTo>
                <a:lnTo>
                  <a:pt x="4597745" y="3142935"/>
                </a:lnTo>
                <a:cubicBezTo>
                  <a:pt x="4652743" y="3195174"/>
                  <a:pt x="4702203" y="3258016"/>
                  <a:pt x="4743796" y="3330351"/>
                </a:cubicBezTo>
                <a:cubicBezTo>
                  <a:pt x="4865320" y="3544466"/>
                  <a:pt x="4973824" y="3786068"/>
                  <a:pt x="5077988" y="4020437"/>
                </a:cubicBezTo>
                <a:lnTo>
                  <a:pt x="5260484" y="4417704"/>
                </a:lnTo>
                <a:lnTo>
                  <a:pt x="5381874" y="4470826"/>
                </a:lnTo>
                <a:lnTo>
                  <a:pt x="5683792" y="4593920"/>
                </a:lnTo>
                <a:lnTo>
                  <a:pt x="5758452" y="4621925"/>
                </a:lnTo>
                <a:lnTo>
                  <a:pt x="5620915" y="4358650"/>
                </a:lnTo>
                <a:cubicBezTo>
                  <a:pt x="5572404" y="4256701"/>
                  <a:pt x="5526832" y="4152812"/>
                  <a:pt x="5483069" y="4049372"/>
                </a:cubicBezTo>
                <a:lnTo>
                  <a:pt x="5380354" y="3797642"/>
                </a:lnTo>
                <a:cubicBezTo>
                  <a:pt x="5251594" y="3477919"/>
                  <a:pt x="5140199" y="3200147"/>
                  <a:pt x="4975272" y="3012074"/>
                </a:cubicBezTo>
                <a:cubicBezTo>
                  <a:pt x="4916680" y="2944801"/>
                  <a:pt x="4837946" y="2900111"/>
                  <a:pt x="4747234" y="2878538"/>
                </a:cubicBezTo>
                <a:close/>
                <a:moveTo>
                  <a:pt x="1540704" y="2867759"/>
                </a:moveTo>
                <a:lnTo>
                  <a:pt x="1513524" y="2878256"/>
                </a:lnTo>
                <a:lnTo>
                  <a:pt x="1537094" y="2887673"/>
                </a:lnTo>
                <a:close/>
                <a:moveTo>
                  <a:pt x="425097" y="2866628"/>
                </a:moveTo>
                <a:lnTo>
                  <a:pt x="238676" y="2901553"/>
                </a:lnTo>
                <a:lnTo>
                  <a:pt x="202661" y="3029086"/>
                </a:lnTo>
                <a:lnTo>
                  <a:pt x="354993" y="3064121"/>
                </a:lnTo>
                <a:lnTo>
                  <a:pt x="408838" y="3077467"/>
                </a:lnTo>
                <a:lnTo>
                  <a:pt x="464536" y="2878142"/>
                </a:lnTo>
                <a:close/>
                <a:moveTo>
                  <a:pt x="4584183" y="2865837"/>
                </a:moveTo>
                <a:lnTo>
                  <a:pt x="4552261" y="2866371"/>
                </a:lnTo>
                <a:lnTo>
                  <a:pt x="4491984" y="2876326"/>
                </a:lnTo>
                <a:lnTo>
                  <a:pt x="4442877" y="2907911"/>
                </a:lnTo>
                <a:lnTo>
                  <a:pt x="4333133" y="2987720"/>
                </a:lnTo>
                <a:lnTo>
                  <a:pt x="4410289" y="3016118"/>
                </a:lnTo>
                <a:lnTo>
                  <a:pt x="4474797" y="2958658"/>
                </a:lnTo>
                <a:close/>
                <a:moveTo>
                  <a:pt x="4652835" y="2864689"/>
                </a:moveTo>
                <a:lnTo>
                  <a:pt x="4615147" y="2865320"/>
                </a:lnTo>
                <a:lnTo>
                  <a:pt x="4485760" y="2975183"/>
                </a:lnTo>
                <a:lnTo>
                  <a:pt x="4429367" y="3025408"/>
                </a:lnTo>
                <a:lnTo>
                  <a:pt x="4497969" y="3064932"/>
                </a:lnTo>
                <a:lnTo>
                  <a:pt x="4557712" y="3005743"/>
                </a:lnTo>
                <a:lnTo>
                  <a:pt x="4696105" y="2871037"/>
                </a:lnTo>
                <a:close/>
                <a:moveTo>
                  <a:pt x="1015871" y="2862374"/>
                </a:moveTo>
                <a:lnTo>
                  <a:pt x="977056" y="3011081"/>
                </a:lnTo>
                <a:lnTo>
                  <a:pt x="1020783" y="3024682"/>
                </a:lnTo>
                <a:lnTo>
                  <a:pt x="1245834" y="2951601"/>
                </a:lnTo>
                <a:lnTo>
                  <a:pt x="1247073" y="2945522"/>
                </a:lnTo>
                <a:lnTo>
                  <a:pt x="1247579" y="2943417"/>
                </a:lnTo>
                <a:close/>
                <a:moveTo>
                  <a:pt x="470435" y="2857032"/>
                </a:moveTo>
                <a:lnTo>
                  <a:pt x="468900" y="2857385"/>
                </a:lnTo>
                <a:lnTo>
                  <a:pt x="470229" y="2857772"/>
                </a:lnTo>
                <a:close/>
                <a:moveTo>
                  <a:pt x="2777919" y="2851068"/>
                </a:moveTo>
                <a:lnTo>
                  <a:pt x="2816217" y="2932720"/>
                </a:lnTo>
                <a:lnTo>
                  <a:pt x="2830563" y="2974175"/>
                </a:lnTo>
                <a:lnTo>
                  <a:pt x="2877858" y="2962953"/>
                </a:lnTo>
                <a:lnTo>
                  <a:pt x="2992268" y="2952399"/>
                </a:lnTo>
                <a:lnTo>
                  <a:pt x="2976721" y="2937453"/>
                </a:lnTo>
                <a:cubicBezTo>
                  <a:pt x="2934946" y="2906037"/>
                  <a:pt x="2887018" y="2881679"/>
                  <a:pt x="2833774" y="2864559"/>
                </a:cubicBezTo>
                <a:close/>
                <a:moveTo>
                  <a:pt x="2099743" y="2844649"/>
                </a:moveTo>
                <a:lnTo>
                  <a:pt x="2097111" y="2872870"/>
                </a:lnTo>
                <a:lnTo>
                  <a:pt x="2173550" y="2910640"/>
                </a:lnTo>
                <a:lnTo>
                  <a:pt x="2205008" y="2898705"/>
                </a:lnTo>
                <a:close/>
                <a:moveTo>
                  <a:pt x="1841153" y="2841985"/>
                </a:moveTo>
                <a:lnTo>
                  <a:pt x="1832268" y="2900701"/>
                </a:lnTo>
                <a:lnTo>
                  <a:pt x="2003502" y="2975603"/>
                </a:lnTo>
                <a:lnTo>
                  <a:pt x="2026314" y="2966501"/>
                </a:lnTo>
                <a:lnTo>
                  <a:pt x="2072286" y="2949059"/>
                </a:lnTo>
                <a:lnTo>
                  <a:pt x="2072293" y="2948989"/>
                </a:lnTo>
                <a:close/>
                <a:moveTo>
                  <a:pt x="2571026" y="2838445"/>
                </a:moveTo>
                <a:lnTo>
                  <a:pt x="2527152" y="2840116"/>
                </a:lnTo>
                <a:lnTo>
                  <a:pt x="2420921" y="2858884"/>
                </a:lnTo>
                <a:lnTo>
                  <a:pt x="2587793" y="2961050"/>
                </a:lnTo>
                <a:lnTo>
                  <a:pt x="2583529" y="2919844"/>
                </a:lnTo>
                <a:close/>
                <a:moveTo>
                  <a:pt x="2658939" y="2835095"/>
                </a:moveTo>
                <a:lnTo>
                  <a:pt x="2596277" y="2837482"/>
                </a:lnTo>
                <a:lnTo>
                  <a:pt x="2608122" y="2915119"/>
                </a:lnTo>
                <a:lnTo>
                  <a:pt x="2614535" y="2977424"/>
                </a:lnTo>
                <a:lnTo>
                  <a:pt x="2673038" y="3013241"/>
                </a:lnTo>
                <a:lnTo>
                  <a:pt x="2689818" y="3007573"/>
                </a:lnTo>
                <a:lnTo>
                  <a:pt x="2810876" y="2978847"/>
                </a:lnTo>
                <a:lnTo>
                  <a:pt x="2799498" y="2945556"/>
                </a:lnTo>
                <a:lnTo>
                  <a:pt x="2753142" y="2845083"/>
                </a:lnTo>
                <a:lnTo>
                  <a:pt x="2750029" y="2844331"/>
                </a:lnTo>
                <a:cubicBezTo>
                  <a:pt x="2720854" y="2839413"/>
                  <a:pt x="2690456" y="2836326"/>
                  <a:pt x="2658939" y="2835095"/>
                </a:cubicBezTo>
                <a:close/>
                <a:moveTo>
                  <a:pt x="1628204" y="2833966"/>
                </a:moveTo>
                <a:lnTo>
                  <a:pt x="1559935" y="2860332"/>
                </a:lnTo>
                <a:lnTo>
                  <a:pt x="1553777" y="2894338"/>
                </a:lnTo>
                <a:lnTo>
                  <a:pt x="1768140" y="2979974"/>
                </a:lnTo>
                <a:lnTo>
                  <a:pt x="1796246" y="2991462"/>
                </a:lnTo>
                <a:lnTo>
                  <a:pt x="1808168" y="2912498"/>
                </a:lnTo>
                <a:lnTo>
                  <a:pt x="1636736" y="2837622"/>
                </a:lnTo>
                <a:close/>
                <a:moveTo>
                  <a:pt x="264597" y="2821015"/>
                </a:moveTo>
                <a:lnTo>
                  <a:pt x="246864" y="2875795"/>
                </a:lnTo>
                <a:lnTo>
                  <a:pt x="374061" y="2851727"/>
                </a:lnTo>
                <a:lnTo>
                  <a:pt x="342994" y="2842657"/>
                </a:lnTo>
                <a:close/>
                <a:moveTo>
                  <a:pt x="1300544" y="2815562"/>
                </a:moveTo>
                <a:lnTo>
                  <a:pt x="1271647" y="2928726"/>
                </a:lnTo>
                <a:lnTo>
                  <a:pt x="1291633" y="2935713"/>
                </a:lnTo>
                <a:lnTo>
                  <a:pt x="1455575" y="2877202"/>
                </a:lnTo>
                <a:lnTo>
                  <a:pt x="1316063" y="2821540"/>
                </a:lnTo>
                <a:close/>
                <a:moveTo>
                  <a:pt x="1570468" y="2809225"/>
                </a:moveTo>
                <a:lnTo>
                  <a:pt x="1564833" y="2836138"/>
                </a:lnTo>
                <a:lnTo>
                  <a:pt x="1601110" y="2822355"/>
                </a:lnTo>
                <a:close/>
                <a:moveTo>
                  <a:pt x="2103336" y="2806114"/>
                </a:moveTo>
                <a:lnTo>
                  <a:pt x="2101851" y="2822047"/>
                </a:lnTo>
                <a:lnTo>
                  <a:pt x="2231876" y="2888932"/>
                </a:lnTo>
                <a:lnTo>
                  <a:pt x="2249149" y="2883733"/>
                </a:lnTo>
                <a:close/>
                <a:moveTo>
                  <a:pt x="1735209" y="2792939"/>
                </a:moveTo>
                <a:lnTo>
                  <a:pt x="1683982" y="2812425"/>
                </a:lnTo>
                <a:lnTo>
                  <a:pt x="1655556" y="2823403"/>
                </a:lnTo>
                <a:lnTo>
                  <a:pt x="1811332" y="2891543"/>
                </a:lnTo>
                <a:lnTo>
                  <a:pt x="1820274" y="2832319"/>
                </a:lnTo>
                <a:close/>
                <a:moveTo>
                  <a:pt x="745095" y="2792660"/>
                </a:moveTo>
                <a:lnTo>
                  <a:pt x="710953" y="2801891"/>
                </a:lnTo>
                <a:lnTo>
                  <a:pt x="494255" y="2851572"/>
                </a:lnTo>
                <a:lnTo>
                  <a:pt x="490844" y="2863777"/>
                </a:lnTo>
                <a:lnTo>
                  <a:pt x="690135" y="2921839"/>
                </a:lnTo>
                <a:lnTo>
                  <a:pt x="708471" y="2927543"/>
                </a:lnTo>
                <a:close/>
                <a:moveTo>
                  <a:pt x="785400" y="2781766"/>
                </a:moveTo>
                <a:lnTo>
                  <a:pt x="768130" y="2786435"/>
                </a:lnTo>
                <a:lnTo>
                  <a:pt x="727970" y="2933608"/>
                </a:lnTo>
                <a:lnTo>
                  <a:pt x="957249" y="3004922"/>
                </a:lnTo>
                <a:lnTo>
                  <a:pt x="996183" y="2855489"/>
                </a:lnTo>
                <a:close/>
                <a:moveTo>
                  <a:pt x="1851555" y="2774800"/>
                </a:moveTo>
                <a:lnTo>
                  <a:pt x="1848910" y="2790723"/>
                </a:lnTo>
                <a:lnTo>
                  <a:pt x="1844621" y="2819066"/>
                </a:lnTo>
                <a:lnTo>
                  <a:pt x="2074418" y="2925365"/>
                </a:lnTo>
                <a:lnTo>
                  <a:pt x="2077224" y="2894184"/>
                </a:lnTo>
                <a:lnTo>
                  <a:pt x="2078012" y="2885733"/>
                </a:lnTo>
                <a:lnTo>
                  <a:pt x="1983029" y="2838898"/>
                </a:lnTo>
                <a:close/>
                <a:moveTo>
                  <a:pt x="2106268" y="2774683"/>
                </a:moveTo>
                <a:lnTo>
                  <a:pt x="2105640" y="2781398"/>
                </a:lnTo>
                <a:lnTo>
                  <a:pt x="2280106" y="2874415"/>
                </a:lnTo>
                <a:lnTo>
                  <a:pt x="2285171" y="2872893"/>
                </a:lnTo>
                <a:close/>
                <a:moveTo>
                  <a:pt x="68829" y="2766973"/>
                </a:moveTo>
                <a:lnTo>
                  <a:pt x="20604" y="2910262"/>
                </a:lnTo>
                <a:lnTo>
                  <a:pt x="221960" y="2880333"/>
                </a:lnTo>
                <a:lnTo>
                  <a:pt x="243078" y="2815075"/>
                </a:lnTo>
                <a:close/>
                <a:moveTo>
                  <a:pt x="1821463" y="2760129"/>
                </a:moveTo>
                <a:lnTo>
                  <a:pt x="1764253" y="2781891"/>
                </a:lnTo>
                <a:lnTo>
                  <a:pt x="1823734" y="2809404"/>
                </a:lnTo>
                <a:lnTo>
                  <a:pt x="1827210" y="2786383"/>
                </a:lnTo>
                <a:lnTo>
                  <a:pt x="1830813" y="2764687"/>
                </a:lnTo>
                <a:close/>
                <a:moveTo>
                  <a:pt x="2108516" y="2751040"/>
                </a:moveTo>
                <a:lnTo>
                  <a:pt x="2108466" y="2751531"/>
                </a:lnTo>
                <a:lnTo>
                  <a:pt x="2140570" y="2769153"/>
                </a:lnTo>
                <a:close/>
                <a:moveTo>
                  <a:pt x="4734725" y="2741775"/>
                </a:moveTo>
                <a:lnTo>
                  <a:pt x="4712901" y="2750699"/>
                </a:lnTo>
                <a:cubicBezTo>
                  <a:pt x="4661542" y="2774511"/>
                  <a:pt x="4612072" y="2801335"/>
                  <a:pt x="4566428" y="2828445"/>
                </a:cubicBezTo>
                <a:lnTo>
                  <a:pt x="4538084" y="2846675"/>
                </a:lnTo>
                <a:lnTo>
                  <a:pt x="4553727" y="2844104"/>
                </a:lnTo>
                <a:lnTo>
                  <a:pt x="4610748" y="2843293"/>
                </a:lnTo>
                <a:lnTo>
                  <a:pt x="4645419" y="2813873"/>
                </a:lnTo>
                <a:close/>
                <a:moveTo>
                  <a:pt x="1886669" y="2735327"/>
                </a:moveTo>
                <a:lnTo>
                  <a:pt x="1856186" y="2746921"/>
                </a:lnTo>
                <a:lnTo>
                  <a:pt x="1855000" y="2754059"/>
                </a:lnTo>
                <a:lnTo>
                  <a:pt x="1989336" y="2819615"/>
                </a:lnTo>
                <a:lnTo>
                  <a:pt x="2080000" y="2864416"/>
                </a:lnTo>
                <a:lnTo>
                  <a:pt x="2082661" y="2835877"/>
                </a:lnTo>
                <a:lnTo>
                  <a:pt x="1908770" y="2746580"/>
                </a:lnTo>
                <a:close/>
                <a:moveTo>
                  <a:pt x="1588135" y="2724853"/>
                </a:moveTo>
                <a:lnTo>
                  <a:pt x="1574777" y="2788648"/>
                </a:lnTo>
                <a:lnTo>
                  <a:pt x="1628829" y="2811824"/>
                </a:lnTo>
                <a:lnTo>
                  <a:pt x="1676750" y="2793617"/>
                </a:lnTo>
                <a:lnTo>
                  <a:pt x="1709733" y="2781145"/>
                </a:lnTo>
                <a:close/>
                <a:moveTo>
                  <a:pt x="1860339" y="2721919"/>
                </a:moveTo>
                <a:lnTo>
                  <a:pt x="1859936" y="2724346"/>
                </a:lnTo>
                <a:lnTo>
                  <a:pt x="1862903" y="2723225"/>
                </a:lnTo>
                <a:close/>
                <a:moveTo>
                  <a:pt x="1052974" y="2720223"/>
                </a:moveTo>
                <a:lnTo>
                  <a:pt x="1021390" y="2841226"/>
                </a:lnTo>
                <a:lnTo>
                  <a:pt x="1252706" y="2922104"/>
                </a:lnTo>
                <a:lnTo>
                  <a:pt x="1280220" y="2807737"/>
                </a:lnTo>
                <a:close/>
                <a:moveTo>
                  <a:pt x="1936629" y="2717371"/>
                </a:moveTo>
                <a:lnTo>
                  <a:pt x="1914915" y="2724582"/>
                </a:lnTo>
                <a:lnTo>
                  <a:pt x="1913444" y="2725142"/>
                </a:lnTo>
                <a:lnTo>
                  <a:pt x="1915281" y="2726077"/>
                </a:lnTo>
                <a:lnTo>
                  <a:pt x="2084769" y="2813261"/>
                </a:lnTo>
                <a:lnTo>
                  <a:pt x="2086282" y="2797036"/>
                </a:lnTo>
                <a:close/>
                <a:moveTo>
                  <a:pt x="1032402" y="2712300"/>
                </a:moveTo>
                <a:lnTo>
                  <a:pt x="954296" y="2736111"/>
                </a:lnTo>
                <a:lnTo>
                  <a:pt x="822581" y="2771716"/>
                </a:lnTo>
                <a:lnTo>
                  <a:pt x="1001694" y="2834340"/>
                </a:lnTo>
                <a:lnTo>
                  <a:pt x="1033391" y="2712682"/>
                </a:lnTo>
                <a:close/>
                <a:moveTo>
                  <a:pt x="1328626" y="2705586"/>
                </a:moveTo>
                <a:lnTo>
                  <a:pt x="1305687" y="2795421"/>
                </a:lnTo>
                <a:lnTo>
                  <a:pt x="1319170" y="2800613"/>
                </a:lnTo>
                <a:lnTo>
                  <a:pt x="1484496" y="2866660"/>
                </a:lnTo>
                <a:lnTo>
                  <a:pt x="1545319" y="2843552"/>
                </a:lnTo>
                <a:lnTo>
                  <a:pt x="1554012" y="2802172"/>
                </a:lnTo>
                <a:close/>
                <a:moveTo>
                  <a:pt x="1977275" y="2703873"/>
                </a:moveTo>
                <a:lnTo>
                  <a:pt x="1966773" y="2707359"/>
                </a:lnTo>
                <a:lnTo>
                  <a:pt x="2088588" y="2772307"/>
                </a:lnTo>
                <a:lnTo>
                  <a:pt x="2089238" y="2765334"/>
                </a:lnTo>
                <a:close/>
                <a:moveTo>
                  <a:pt x="541825" y="2699440"/>
                </a:moveTo>
                <a:lnTo>
                  <a:pt x="508727" y="2799787"/>
                </a:lnTo>
                <a:lnTo>
                  <a:pt x="501570" y="2825395"/>
                </a:lnTo>
                <a:lnTo>
                  <a:pt x="710094" y="2777931"/>
                </a:lnTo>
                <a:lnTo>
                  <a:pt x="746367" y="2768115"/>
                </a:lnTo>
                <a:lnTo>
                  <a:pt x="655516" y="2736339"/>
                </a:lnTo>
                <a:close/>
                <a:moveTo>
                  <a:pt x="2007359" y="2693881"/>
                </a:moveTo>
                <a:lnTo>
                  <a:pt x="2004917" y="2694692"/>
                </a:lnTo>
                <a:lnTo>
                  <a:pt x="2091459" y="2742195"/>
                </a:lnTo>
                <a:lnTo>
                  <a:pt x="2091535" y="2741445"/>
                </a:lnTo>
                <a:close/>
                <a:moveTo>
                  <a:pt x="4889979" y="2687529"/>
                </a:moveTo>
                <a:lnTo>
                  <a:pt x="4817579" y="2707900"/>
                </a:lnTo>
                <a:lnTo>
                  <a:pt x="4801453" y="2714493"/>
                </a:lnTo>
                <a:lnTo>
                  <a:pt x="4656993" y="2829788"/>
                </a:lnTo>
                <a:lnTo>
                  <a:pt x="4641602" y="2842856"/>
                </a:lnTo>
                <a:lnTo>
                  <a:pt x="4657717" y="2842627"/>
                </a:lnTo>
                <a:lnTo>
                  <a:pt x="4716400" y="2851470"/>
                </a:lnTo>
                <a:lnTo>
                  <a:pt x="4856640" y="2718388"/>
                </a:lnTo>
                <a:close/>
                <a:moveTo>
                  <a:pt x="1867231" y="2680428"/>
                </a:moveTo>
                <a:lnTo>
                  <a:pt x="1863986" y="2699962"/>
                </a:lnTo>
                <a:lnTo>
                  <a:pt x="1889744" y="2713075"/>
                </a:lnTo>
                <a:lnTo>
                  <a:pt x="1909649" y="2705548"/>
                </a:lnTo>
                <a:lnTo>
                  <a:pt x="1912589" y="2704573"/>
                </a:lnTo>
                <a:close/>
                <a:moveTo>
                  <a:pt x="5028393" y="2665809"/>
                </a:moveTo>
                <a:lnTo>
                  <a:pt x="4933114" y="2676913"/>
                </a:lnTo>
                <a:lnTo>
                  <a:pt x="4871108" y="2734301"/>
                </a:lnTo>
                <a:lnTo>
                  <a:pt x="4744567" y="2855715"/>
                </a:lnTo>
                <a:lnTo>
                  <a:pt x="4755467" y="2857357"/>
                </a:lnTo>
                <a:cubicBezTo>
                  <a:pt x="4849473" y="2880151"/>
                  <a:pt x="4931328" y="2927080"/>
                  <a:pt x="4992632" y="2997606"/>
                </a:cubicBezTo>
                <a:cubicBezTo>
                  <a:pt x="5160452" y="3188574"/>
                  <a:pt x="5271848" y="3466344"/>
                  <a:pt x="5402054" y="3788961"/>
                </a:cubicBezTo>
                <a:lnTo>
                  <a:pt x="5504771" y="4040691"/>
                </a:lnTo>
                <a:cubicBezTo>
                  <a:pt x="5548173" y="4143408"/>
                  <a:pt x="5593383" y="4246665"/>
                  <a:pt x="5641508" y="4348025"/>
                </a:cubicBezTo>
                <a:lnTo>
                  <a:pt x="5790498" y="4633908"/>
                </a:lnTo>
                <a:lnTo>
                  <a:pt x="6026196" y="4718729"/>
                </a:lnTo>
                <a:lnTo>
                  <a:pt x="6244347" y="4789052"/>
                </a:lnTo>
                <a:lnTo>
                  <a:pt x="6209403" y="4735568"/>
                </a:lnTo>
                <a:cubicBezTo>
                  <a:pt x="6021678" y="4427187"/>
                  <a:pt x="5886703" y="4059137"/>
                  <a:pt x="5755052" y="3702158"/>
                </a:cubicBezTo>
                <a:lnTo>
                  <a:pt x="5717437" y="3599442"/>
                </a:lnTo>
                <a:cubicBezTo>
                  <a:pt x="5575659" y="3216060"/>
                  <a:pt x="5441115" y="2852935"/>
                  <a:pt x="5218321" y="2714049"/>
                </a:cubicBezTo>
                <a:cubicBezTo>
                  <a:pt x="5161538" y="2678606"/>
                  <a:pt x="5096707" y="2664680"/>
                  <a:pt x="5028393" y="2665809"/>
                </a:cubicBezTo>
                <a:close/>
                <a:moveTo>
                  <a:pt x="1213159" y="2656104"/>
                </a:moveTo>
                <a:lnTo>
                  <a:pt x="1171869" y="2669787"/>
                </a:lnTo>
                <a:lnTo>
                  <a:pt x="1064483" y="2702521"/>
                </a:lnTo>
                <a:lnTo>
                  <a:pt x="1285092" y="2787488"/>
                </a:lnTo>
                <a:lnTo>
                  <a:pt x="1307022" y="2696328"/>
                </a:lnTo>
                <a:close/>
                <a:moveTo>
                  <a:pt x="1603045" y="2653643"/>
                </a:moveTo>
                <a:lnTo>
                  <a:pt x="1592798" y="2702581"/>
                </a:lnTo>
                <a:lnTo>
                  <a:pt x="1738843" y="2770139"/>
                </a:lnTo>
                <a:lnTo>
                  <a:pt x="1796934" y="2748171"/>
                </a:lnTo>
                <a:close/>
                <a:moveTo>
                  <a:pt x="1872859" y="2646552"/>
                </a:moveTo>
                <a:lnTo>
                  <a:pt x="1871220" y="2656414"/>
                </a:lnTo>
                <a:lnTo>
                  <a:pt x="1942775" y="2694565"/>
                </a:lnTo>
                <a:lnTo>
                  <a:pt x="1953713" y="2690937"/>
                </a:lnTo>
                <a:close/>
                <a:moveTo>
                  <a:pt x="326568" y="2629578"/>
                </a:moveTo>
                <a:lnTo>
                  <a:pt x="271102" y="2800921"/>
                </a:lnTo>
                <a:lnTo>
                  <a:pt x="343865" y="2820957"/>
                </a:lnTo>
                <a:lnTo>
                  <a:pt x="419785" y="2843075"/>
                </a:lnTo>
                <a:lnTo>
                  <a:pt x="444147" y="2838466"/>
                </a:lnTo>
                <a:lnTo>
                  <a:pt x="477761" y="2830815"/>
                </a:lnTo>
                <a:lnTo>
                  <a:pt x="488699" y="2791671"/>
                </a:lnTo>
                <a:lnTo>
                  <a:pt x="521357" y="2692798"/>
                </a:lnTo>
                <a:close/>
                <a:moveTo>
                  <a:pt x="814790" y="2628496"/>
                </a:moveTo>
                <a:lnTo>
                  <a:pt x="789413" y="2708442"/>
                </a:lnTo>
                <a:lnTo>
                  <a:pt x="776540" y="2755617"/>
                </a:lnTo>
                <a:lnTo>
                  <a:pt x="783523" y="2758061"/>
                </a:lnTo>
                <a:lnTo>
                  <a:pt x="952849" y="2712239"/>
                </a:lnTo>
                <a:lnTo>
                  <a:pt x="997139" y="2698720"/>
                </a:lnTo>
                <a:close/>
                <a:moveTo>
                  <a:pt x="2552538" y="2627191"/>
                </a:moveTo>
                <a:lnTo>
                  <a:pt x="2583845" y="2756003"/>
                </a:lnTo>
                <a:lnTo>
                  <a:pt x="2592989" y="2815936"/>
                </a:lnTo>
                <a:lnTo>
                  <a:pt x="2663887" y="2813467"/>
                </a:lnTo>
                <a:lnTo>
                  <a:pt x="2741898" y="2823441"/>
                </a:lnTo>
                <a:lnTo>
                  <a:pt x="2687575" y="2738518"/>
                </a:lnTo>
                <a:cubicBezTo>
                  <a:pt x="2656766" y="2698388"/>
                  <a:pt x="2623916" y="2667134"/>
                  <a:pt x="2589206" y="2645098"/>
                </a:cubicBezTo>
                <a:close/>
                <a:moveTo>
                  <a:pt x="1877213" y="2620341"/>
                </a:moveTo>
                <a:lnTo>
                  <a:pt x="1876565" y="2624237"/>
                </a:lnTo>
                <a:lnTo>
                  <a:pt x="1981371" y="2681766"/>
                </a:lnTo>
                <a:lnTo>
                  <a:pt x="1984238" y="2680817"/>
                </a:lnTo>
                <a:close/>
                <a:moveTo>
                  <a:pt x="1325669" y="2618821"/>
                </a:moveTo>
                <a:lnTo>
                  <a:pt x="1242759" y="2646295"/>
                </a:lnTo>
                <a:lnTo>
                  <a:pt x="1311925" y="2675951"/>
                </a:lnTo>
                <a:close/>
                <a:moveTo>
                  <a:pt x="1351350" y="2616596"/>
                </a:moveTo>
                <a:lnTo>
                  <a:pt x="1333799" y="2685329"/>
                </a:lnTo>
                <a:lnTo>
                  <a:pt x="1558334" y="2781598"/>
                </a:lnTo>
                <a:lnTo>
                  <a:pt x="1571840" y="2717310"/>
                </a:lnTo>
                <a:lnTo>
                  <a:pt x="1538893" y="2702057"/>
                </a:lnTo>
                <a:close/>
                <a:moveTo>
                  <a:pt x="2332933" y="2612923"/>
                </a:moveTo>
                <a:lnTo>
                  <a:pt x="2265525" y="2620953"/>
                </a:lnTo>
                <a:cubicBezTo>
                  <a:pt x="2219869" y="2629517"/>
                  <a:pt x="2172432" y="2641214"/>
                  <a:pt x="2123063" y="2655456"/>
                </a:cubicBezTo>
                <a:lnTo>
                  <a:pt x="2117584" y="2657275"/>
                </a:lnTo>
                <a:lnTo>
                  <a:pt x="2116244" y="2672346"/>
                </a:lnTo>
                <a:lnTo>
                  <a:pt x="2336354" y="2807108"/>
                </a:lnTo>
                <a:lnTo>
                  <a:pt x="2336456" y="2741536"/>
                </a:lnTo>
                <a:close/>
                <a:moveTo>
                  <a:pt x="4344" y="2609691"/>
                </a:moveTo>
                <a:lnTo>
                  <a:pt x="4344" y="2609883"/>
                </a:lnTo>
                <a:lnTo>
                  <a:pt x="2896" y="2609883"/>
                </a:lnTo>
                <a:close/>
                <a:moveTo>
                  <a:pt x="2397307" y="2605255"/>
                </a:moveTo>
                <a:lnTo>
                  <a:pt x="2355242" y="2610265"/>
                </a:lnTo>
                <a:lnTo>
                  <a:pt x="2356456" y="2643461"/>
                </a:lnTo>
                <a:cubicBezTo>
                  <a:pt x="2357252" y="2674263"/>
                  <a:pt x="2357795" y="2706453"/>
                  <a:pt x="2358156" y="2740089"/>
                </a:cubicBezTo>
                <a:lnTo>
                  <a:pt x="2358407" y="2820610"/>
                </a:lnTo>
                <a:lnTo>
                  <a:pt x="2393056" y="2841823"/>
                </a:lnTo>
                <a:lnTo>
                  <a:pt x="2528260" y="2818189"/>
                </a:lnTo>
                <a:lnTo>
                  <a:pt x="2567704" y="2816817"/>
                </a:lnTo>
                <a:lnTo>
                  <a:pt x="2559251" y="2761789"/>
                </a:lnTo>
                <a:cubicBezTo>
                  <a:pt x="2550209" y="2713324"/>
                  <a:pt x="2539539" y="2669290"/>
                  <a:pt x="2527287" y="2629709"/>
                </a:cubicBezTo>
                <a:lnTo>
                  <a:pt x="2521907" y="2616033"/>
                </a:lnTo>
                <a:lnTo>
                  <a:pt x="2479679" y="2606990"/>
                </a:lnTo>
                <a:cubicBezTo>
                  <a:pt x="2452915" y="2604639"/>
                  <a:pt x="2425473" y="2604120"/>
                  <a:pt x="2397307" y="2605255"/>
                </a:cubicBezTo>
                <a:close/>
                <a:moveTo>
                  <a:pt x="1084937" y="2602740"/>
                </a:moveTo>
                <a:lnTo>
                  <a:pt x="1074576" y="2637461"/>
                </a:lnTo>
                <a:lnTo>
                  <a:pt x="1063906" y="2678341"/>
                </a:lnTo>
                <a:lnTo>
                  <a:pt x="1169834" y="2646006"/>
                </a:lnTo>
                <a:lnTo>
                  <a:pt x="1180491" y="2642496"/>
                </a:lnTo>
                <a:close/>
                <a:moveTo>
                  <a:pt x="1614915" y="2596954"/>
                </a:moveTo>
                <a:lnTo>
                  <a:pt x="1607327" y="2633194"/>
                </a:lnTo>
                <a:lnTo>
                  <a:pt x="1822851" y="2738370"/>
                </a:lnTo>
                <a:lnTo>
                  <a:pt x="1836012" y="2733395"/>
                </a:lnTo>
                <a:lnTo>
                  <a:pt x="1839666" y="2711394"/>
                </a:lnTo>
                <a:close/>
                <a:moveTo>
                  <a:pt x="189339" y="2585039"/>
                </a:moveTo>
                <a:lnTo>
                  <a:pt x="127277" y="2593310"/>
                </a:lnTo>
                <a:lnTo>
                  <a:pt x="75528" y="2747070"/>
                </a:lnTo>
                <a:lnTo>
                  <a:pt x="249576" y="2794994"/>
                </a:lnTo>
                <a:lnTo>
                  <a:pt x="305337" y="2622688"/>
                </a:lnTo>
                <a:close/>
                <a:moveTo>
                  <a:pt x="1445393" y="2576982"/>
                </a:moveTo>
                <a:lnTo>
                  <a:pt x="1373830" y="2602539"/>
                </a:lnTo>
                <a:lnTo>
                  <a:pt x="1544033" y="2680024"/>
                </a:lnTo>
                <a:lnTo>
                  <a:pt x="1576517" y="2695050"/>
                </a:lnTo>
                <a:lnTo>
                  <a:pt x="1586872" y="2645758"/>
                </a:lnTo>
                <a:lnTo>
                  <a:pt x="1464393" y="2586045"/>
                </a:lnTo>
                <a:close/>
                <a:moveTo>
                  <a:pt x="135897" y="2567694"/>
                </a:moveTo>
                <a:lnTo>
                  <a:pt x="135396" y="2569186"/>
                </a:lnTo>
                <a:lnTo>
                  <a:pt x="139000" y="2568701"/>
                </a:lnTo>
                <a:close/>
                <a:moveTo>
                  <a:pt x="325549" y="2562548"/>
                </a:moveTo>
                <a:lnTo>
                  <a:pt x="237744" y="2577658"/>
                </a:lnTo>
                <a:lnTo>
                  <a:pt x="312095" y="2601807"/>
                </a:lnTo>
                <a:lnTo>
                  <a:pt x="316275" y="2588888"/>
                </a:lnTo>
                <a:close/>
                <a:moveTo>
                  <a:pt x="5037404" y="2553189"/>
                </a:moveTo>
                <a:lnTo>
                  <a:pt x="4970706" y="2593282"/>
                </a:lnTo>
                <a:lnTo>
                  <a:pt x="4854851" y="2675491"/>
                </a:lnTo>
                <a:lnTo>
                  <a:pt x="4923392" y="2656602"/>
                </a:lnTo>
                <a:lnTo>
                  <a:pt x="4971406" y="2612162"/>
                </a:lnTo>
                <a:close/>
                <a:moveTo>
                  <a:pt x="1624508" y="2551953"/>
                </a:moveTo>
                <a:lnTo>
                  <a:pt x="1622521" y="2560626"/>
                </a:lnTo>
                <a:lnTo>
                  <a:pt x="1619419" y="2575445"/>
                </a:lnTo>
                <a:lnTo>
                  <a:pt x="1843314" y="2689436"/>
                </a:lnTo>
                <a:lnTo>
                  <a:pt x="1846632" y="2669463"/>
                </a:lnTo>
                <a:lnTo>
                  <a:pt x="1820069" y="2655322"/>
                </a:lnTo>
                <a:close/>
                <a:moveTo>
                  <a:pt x="1521975" y="2549630"/>
                </a:moveTo>
                <a:lnTo>
                  <a:pt x="1472386" y="2567342"/>
                </a:lnTo>
                <a:lnTo>
                  <a:pt x="1591168" y="2625309"/>
                </a:lnTo>
                <a:lnTo>
                  <a:pt x="1598844" y="2588771"/>
                </a:lnTo>
                <a:close/>
                <a:moveTo>
                  <a:pt x="592958" y="2544413"/>
                </a:moveTo>
                <a:lnTo>
                  <a:pt x="548682" y="2678649"/>
                </a:lnTo>
                <a:lnTo>
                  <a:pt x="657333" y="2713938"/>
                </a:lnTo>
                <a:lnTo>
                  <a:pt x="757008" y="2748788"/>
                </a:lnTo>
                <a:lnTo>
                  <a:pt x="769996" y="2700958"/>
                </a:lnTo>
                <a:lnTo>
                  <a:pt x="795350" y="2621009"/>
                </a:lnTo>
                <a:lnTo>
                  <a:pt x="651814" y="2565734"/>
                </a:lnTo>
                <a:close/>
                <a:moveTo>
                  <a:pt x="1370579" y="2541293"/>
                </a:moveTo>
                <a:lnTo>
                  <a:pt x="1359836" y="2583365"/>
                </a:lnTo>
                <a:lnTo>
                  <a:pt x="1416821" y="2563351"/>
                </a:lnTo>
                <a:close/>
                <a:moveTo>
                  <a:pt x="1580542" y="2528714"/>
                </a:moveTo>
                <a:lnTo>
                  <a:pt x="1549447" y="2539819"/>
                </a:lnTo>
                <a:lnTo>
                  <a:pt x="1603361" y="2567269"/>
                </a:lnTo>
                <a:lnTo>
                  <a:pt x="1605364" y="2557733"/>
                </a:lnTo>
                <a:lnTo>
                  <a:pt x="1608628" y="2543559"/>
                </a:lnTo>
                <a:close/>
                <a:moveTo>
                  <a:pt x="529429" y="2521400"/>
                </a:moveTo>
                <a:lnTo>
                  <a:pt x="415664" y="2547041"/>
                </a:lnTo>
                <a:lnTo>
                  <a:pt x="350706" y="2558219"/>
                </a:lnTo>
                <a:lnTo>
                  <a:pt x="337899" y="2594574"/>
                </a:lnTo>
                <a:lnTo>
                  <a:pt x="333326" y="2608702"/>
                </a:lnTo>
                <a:lnTo>
                  <a:pt x="528225" y="2672005"/>
                </a:lnTo>
                <a:lnTo>
                  <a:pt x="572782" y="2537104"/>
                </a:lnTo>
                <a:close/>
                <a:moveTo>
                  <a:pt x="1614854" y="2516519"/>
                </a:moveTo>
                <a:lnTo>
                  <a:pt x="1610037" y="2518213"/>
                </a:lnTo>
                <a:lnTo>
                  <a:pt x="1613984" y="2520297"/>
                </a:lnTo>
                <a:close/>
                <a:moveTo>
                  <a:pt x="1632997" y="2514880"/>
                </a:moveTo>
                <a:lnTo>
                  <a:pt x="1629838" y="2528673"/>
                </a:lnTo>
                <a:lnTo>
                  <a:pt x="1828003" y="2633372"/>
                </a:lnTo>
                <a:lnTo>
                  <a:pt x="1850623" y="2645432"/>
                </a:lnTo>
                <a:lnTo>
                  <a:pt x="1852311" y="2635273"/>
                </a:lnTo>
                <a:close/>
                <a:moveTo>
                  <a:pt x="581873" y="2509582"/>
                </a:moveTo>
                <a:lnTo>
                  <a:pt x="566962" y="2512942"/>
                </a:lnTo>
                <a:lnTo>
                  <a:pt x="579290" y="2517401"/>
                </a:lnTo>
                <a:close/>
                <a:moveTo>
                  <a:pt x="1113108" y="2508337"/>
                </a:moveTo>
                <a:lnTo>
                  <a:pt x="1090887" y="2582800"/>
                </a:lnTo>
                <a:lnTo>
                  <a:pt x="1210603" y="2632573"/>
                </a:lnTo>
                <a:lnTo>
                  <a:pt x="1312626" y="2598951"/>
                </a:lnTo>
                <a:lnTo>
                  <a:pt x="1141026" y="2520758"/>
                </a:lnTo>
                <a:close/>
                <a:moveTo>
                  <a:pt x="853525" y="2506465"/>
                </a:moveTo>
                <a:lnTo>
                  <a:pt x="821052" y="2608767"/>
                </a:lnTo>
                <a:lnTo>
                  <a:pt x="1029202" y="2688935"/>
                </a:lnTo>
                <a:lnTo>
                  <a:pt x="1040475" y="2685493"/>
                </a:lnTo>
                <a:lnTo>
                  <a:pt x="1054345" y="2632261"/>
                </a:lnTo>
                <a:lnTo>
                  <a:pt x="1065558" y="2594678"/>
                </a:lnTo>
                <a:close/>
                <a:moveTo>
                  <a:pt x="1663284" y="2499492"/>
                </a:moveTo>
                <a:lnTo>
                  <a:pt x="1654767" y="2502486"/>
                </a:lnTo>
                <a:lnTo>
                  <a:pt x="1856018" y="2612957"/>
                </a:lnTo>
                <a:lnTo>
                  <a:pt x="1856716" y="2608758"/>
                </a:lnTo>
                <a:lnTo>
                  <a:pt x="1670536" y="2503554"/>
                </a:lnTo>
                <a:close/>
                <a:moveTo>
                  <a:pt x="1690220" y="2490023"/>
                </a:moveTo>
                <a:lnTo>
                  <a:pt x="1689233" y="2490370"/>
                </a:lnTo>
                <a:lnTo>
                  <a:pt x="1752285" y="2525822"/>
                </a:lnTo>
                <a:close/>
                <a:moveTo>
                  <a:pt x="1386047" y="2480718"/>
                </a:moveTo>
                <a:lnTo>
                  <a:pt x="1375719" y="2521165"/>
                </a:lnTo>
                <a:lnTo>
                  <a:pt x="1444063" y="2553786"/>
                </a:lnTo>
                <a:lnTo>
                  <a:pt x="1495000" y="2535895"/>
                </a:lnTo>
                <a:lnTo>
                  <a:pt x="1418799" y="2497096"/>
                </a:lnTo>
                <a:close/>
                <a:moveTo>
                  <a:pt x="762927" y="2468773"/>
                </a:moveTo>
                <a:lnTo>
                  <a:pt x="606260" y="2504085"/>
                </a:lnTo>
                <a:lnTo>
                  <a:pt x="599462" y="2524694"/>
                </a:lnTo>
                <a:lnTo>
                  <a:pt x="653479" y="2544227"/>
                </a:lnTo>
                <a:lnTo>
                  <a:pt x="801607" y="2601278"/>
                </a:lnTo>
                <a:lnTo>
                  <a:pt x="834222" y="2498433"/>
                </a:lnTo>
                <a:close/>
                <a:moveTo>
                  <a:pt x="382434" y="2468154"/>
                </a:moveTo>
                <a:lnTo>
                  <a:pt x="359406" y="2533523"/>
                </a:lnTo>
                <a:lnTo>
                  <a:pt x="414963" y="2523918"/>
                </a:lnTo>
                <a:lnTo>
                  <a:pt x="489708" y="2507012"/>
                </a:lnTo>
                <a:close/>
                <a:moveTo>
                  <a:pt x="1644701" y="2463769"/>
                </a:moveTo>
                <a:lnTo>
                  <a:pt x="1644384" y="2465154"/>
                </a:lnTo>
                <a:lnTo>
                  <a:pt x="1664363" y="2476387"/>
                </a:lnTo>
                <a:lnTo>
                  <a:pt x="1665739" y="2475903"/>
                </a:lnTo>
                <a:close/>
                <a:moveTo>
                  <a:pt x="851066" y="2445322"/>
                </a:moveTo>
                <a:lnTo>
                  <a:pt x="797344" y="2460756"/>
                </a:lnTo>
                <a:lnTo>
                  <a:pt x="840483" y="2478693"/>
                </a:lnTo>
                <a:close/>
                <a:moveTo>
                  <a:pt x="5366204" y="2433645"/>
                </a:moveTo>
                <a:cubicBezTo>
                  <a:pt x="5304988" y="2437195"/>
                  <a:pt x="5240700" y="2454624"/>
                  <a:pt x="5174422" y="2482405"/>
                </a:cubicBezTo>
                <a:lnTo>
                  <a:pt x="5121767" y="2508006"/>
                </a:lnTo>
                <a:lnTo>
                  <a:pt x="5093928" y="2531468"/>
                </a:lnTo>
                <a:cubicBezTo>
                  <a:pt x="5058245" y="2562584"/>
                  <a:pt x="5021889" y="2595208"/>
                  <a:pt x="4984780" y="2629095"/>
                </a:cubicBezTo>
                <a:lnTo>
                  <a:pt x="4959556" y="2652442"/>
                </a:lnTo>
                <a:lnTo>
                  <a:pt x="5032464" y="2644381"/>
                </a:lnTo>
                <a:cubicBezTo>
                  <a:pt x="5103218" y="2643612"/>
                  <a:pt x="5170580" y="2658349"/>
                  <a:pt x="5229895" y="2695242"/>
                </a:cubicBezTo>
                <a:cubicBezTo>
                  <a:pt x="5459922" y="2838468"/>
                  <a:pt x="5594469" y="3204486"/>
                  <a:pt x="5737691" y="3590762"/>
                </a:cubicBezTo>
                <a:lnTo>
                  <a:pt x="5775305" y="3693478"/>
                </a:lnTo>
                <a:cubicBezTo>
                  <a:pt x="5905692" y="4050456"/>
                  <a:pt x="6040507" y="4417400"/>
                  <a:pt x="6227244" y="4723565"/>
                </a:cubicBezTo>
                <a:lnTo>
                  <a:pt x="6277022" y="4799585"/>
                </a:lnTo>
                <a:lnTo>
                  <a:pt x="6361178" y="4826713"/>
                </a:lnTo>
                <a:lnTo>
                  <a:pt x="6646451" y="4906963"/>
                </a:lnTo>
                <a:lnTo>
                  <a:pt x="6600749" y="4843278"/>
                </a:lnTo>
                <a:cubicBezTo>
                  <a:pt x="6542609" y="4754915"/>
                  <a:pt x="6488176" y="4656991"/>
                  <a:pt x="6437902" y="4549933"/>
                </a:cubicBezTo>
                <a:cubicBezTo>
                  <a:pt x="6288891" y="4233102"/>
                  <a:pt x="6183279" y="3875764"/>
                  <a:pt x="6090689" y="3560379"/>
                </a:cubicBezTo>
                <a:cubicBezTo>
                  <a:pt x="5922870" y="2993267"/>
                  <a:pt x="5778199" y="2502830"/>
                  <a:pt x="5455582" y="2439173"/>
                </a:cubicBezTo>
                <a:cubicBezTo>
                  <a:pt x="5426648" y="2433567"/>
                  <a:pt x="5396809" y="2431872"/>
                  <a:pt x="5366204" y="2433645"/>
                </a:cubicBezTo>
                <a:close/>
                <a:moveTo>
                  <a:pt x="1398378" y="2432427"/>
                </a:moveTo>
                <a:lnTo>
                  <a:pt x="1391421" y="2459673"/>
                </a:lnTo>
                <a:lnTo>
                  <a:pt x="1423682" y="2475789"/>
                </a:lnTo>
                <a:lnTo>
                  <a:pt x="1522660" y="2526181"/>
                </a:lnTo>
                <a:lnTo>
                  <a:pt x="1554558" y="2514980"/>
                </a:lnTo>
                <a:close/>
                <a:moveTo>
                  <a:pt x="1136582" y="2429671"/>
                </a:moveTo>
                <a:lnTo>
                  <a:pt x="1119468" y="2487021"/>
                </a:lnTo>
                <a:lnTo>
                  <a:pt x="1144797" y="2498273"/>
                </a:lnTo>
                <a:lnTo>
                  <a:pt x="1334180" y="2584489"/>
                </a:lnTo>
                <a:lnTo>
                  <a:pt x="1348683" y="2530847"/>
                </a:lnTo>
                <a:close/>
                <a:moveTo>
                  <a:pt x="924216" y="2424303"/>
                </a:moveTo>
                <a:lnTo>
                  <a:pt x="875128" y="2438408"/>
                </a:lnTo>
                <a:lnTo>
                  <a:pt x="859792" y="2486721"/>
                </a:lnTo>
                <a:lnTo>
                  <a:pt x="1071506" y="2574742"/>
                </a:lnTo>
                <a:lnTo>
                  <a:pt x="1093873" y="2499780"/>
                </a:lnTo>
                <a:close/>
                <a:moveTo>
                  <a:pt x="1887675" y="2422383"/>
                </a:moveTo>
                <a:lnTo>
                  <a:pt x="1845542" y="2435418"/>
                </a:lnTo>
                <a:lnTo>
                  <a:pt x="1771070" y="2461599"/>
                </a:lnTo>
                <a:lnTo>
                  <a:pt x="1871050" y="2522464"/>
                </a:lnTo>
                <a:close/>
                <a:moveTo>
                  <a:pt x="635406" y="2415720"/>
                </a:moveTo>
                <a:lnTo>
                  <a:pt x="614612" y="2478762"/>
                </a:lnTo>
                <a:lnTo>
                  <a:pt x="726247" y="2453513"/>
                </a:lnTo>
                <a:close/>
                <a:moveTo>
                  <a:pt x="885125" y="2406911"/>
                </a:moveTo>
                <a:lnTo>
                  <a:pt x="883428" y="2412257"/>
                </a:lnTo>
                <a:lnTo>
                  <a:pt x="891757" y="2409862"/>
                </a:lnTo>
                <a:close/>
                <a:moveTo>
                  <a:pt x="195922" y="2400590"/>
                </a:moveTo>
                <a:lnTo>
                  <a:pt x="164949" y="2481375"/>
                </a:lnTo>
                <a:lnTo>
                  <a:pt x="142911" y="2546857"/>
                </a:lnTo>
                <a:lnTo>
                  <a:pt x="189391" y="2561954"/>
                </a:lnTo>
                <a:lnTo>
                  <a:pt x="214121" y="2558642"/>
                </a:lnTo>
                <a:lnTo>
                  <a:pt x="334236" y="2537874"/>
                </a:lnTo>
                <a:lnTo>
                  <a:pt x="361459" y="2460554"/>
                </a:lnTo>
                <a:close/>
                <a:moveTo>
                  <a:pt x="1408674" y="2392105"/>
                </a:moveTo>
                <a:lnTo>
                  <a:pt x="1404238" y="2409478"/>
                </a:lnTo>
                <a:lnTo>
                  <a:pt x="1584211" y="2504567"/>
                </a:lnTo>
                <a:lnTo>
                  <a:pt x="1601522" y="2498486"/>
                </a:lnTo>
                <a:lnTo>
                  <a:pt x="1602505" y="2498141"/>
                </a:lnTo>
                <a:lnTo>
                  <a:pt x="1463690" y="2421939"/>
                </a:lnTo>
                <a:close/>
                <a:moveTo>
                  <a:pt x="1049725" y="2388238"/>
                </a:moveTo>
                <a:lnTo>
                  <a:pt x="957051" y="2414867"/>
                </a:lnTo>
                <a:lnTo>
                  <a:pt x="1100230" y="2478474"/>
                </a:lnTo>
                <a:lnTo>
                  <a:pt x="1117506" y="2420573"/>
                </a:lnTo>
                <a:close/>
                <a:moveTo>
                  <a:pt x="2335776" y="2378215"/>
                </a:moveTo>
                <a:lnTo>
                  <a:pt x="2340434" y="2402098"/>
                </a:lnTo>
                <a:cubicBezTo>
                  <a:pt x="2346402" y="2448122"/>
                  <a:pt x="2350470" y="2498983"/>
                  <a:pt x="2353228" y="2555157"/>
                </a:cubicBezTo>
                <a:lnTo>
                  <a:pt x="2354470" y="2589130"/>
                </a:lnTo>
                <a:lnTo>
                  <a:pt x="2397253" y="2585063"/>
                </a:lnTo>
                <a:cubicBezTo>
                  <a:pt x="2425880" y="2583887"/>
                  <a:pt x="2453819" y="2584386"/>
                  <a:pt x="2481126" y="2586737"/>
                </a:cubicBezTo>
                <a:lnTo>
                  <a:pt x="2513556" y="2594809"/>
                </a:lnTo>
                <a:lnTo>
                  <a:pt x="2485830" y="2524347"/>
                </a:lnTo>
                <a:cubicBezTo>
                  <a:pt x="2455087" y="2463041"/>
                  <a:pt x="2418196" y="2419640"/>
                  <a:pt x="2375517" y="2394321"/>
                </a:cubicBezTo>
                <a:close/>
                <a:moveTo>
                  <a:pt x="1155716" y="2365551"/>
                </a:moveTo>
                <a:lnTo>
                  <a:pt x="1142497" y="2409849"/>
                </a:lnTo>
                <a:lnTo>
                  <a:pt x="1354091" y="2510842"/>
                </a:lnTo>
                <a:lnTo>
                  <a:pt x="1365071" y="2470231"/>
                </a:lnTo>
                <a:close/>
                <a:moveTo>
                  <a:pt x="2123868" y="2364730"/>
                </a:moveTo>
                <a:lnTo>
                  <a:pt x="2056696" y="2375877"/>
                </a:lnTo>
                <a:cubicBezTo>
                  <a:pt x="2024190" y="2382840"/>
                  <a:pt x="1990294" y="2391498"/>
                  <a:pt x="1955078" y="2401529"/>
                </a:cubicBezTo>
                <a:lnTo>
                  <a:pt x="1911311" y="2415070"/>
                </a:lnTo>
                <a:lnTo>
                  <a:pt x="1891412" y="2534859"/>
                </a:lnTo>
                <a:lnTo>
                  <a:pt x="1938608" y="2563592"/>
                </a:lnTo>
                <a:lnTo>
                  <a:pt x="2078842" y="2649448"/>
                </a:lnTo>
                <a:lnTo>
                  <a:pt x="2101066" y="2642079"/>
                </a:lnTo>
                <a:lnTo>
                  <a:pt x="2115876" y="2475903"/>
                </a:lnTo>
                <a:close/>
                <a:moveTo>
                  <a:pt x="1134413" y="2363907"/>
                </a:moveTo>
                <a:lnTo>
                  <a:pt x="1079373" y="2379721"/>
                </a:lnTo>
                <a:lnTo>
                  <a:pt x="1123421" y="2400745"/>
                </a:lnTo>
                <a:close/>
                <a:moveTo>
                  <a:pt x="1416532" y="2361333"/>
                </a:moveTo>
                <a:lnTo>
                  <a:pt x="1414122" y="2370774"/>
                </a:lnTo>
                <a:lnTo>
                  <a:pt x="1470104" y="2401121"/>
                </a:lnTo>
                <a:lnTo>
                  <a:pt x="1622201" y="2484609"/>
                </a:lnTo>
                <a:lnTo>
                  <a:pt x="1623857" y="2477418"/>
                </a:lnTo>
                <a:close/>
                <a:moveTo>
                  <a:pt x="2234485" y="2357026"/>
                </a:moveTo>
                <a:cubicBezTo>
                  <a:pt x="2207822" y="2355916"/>
                  <a:pt x="2179628" y="2357148"/>
                  <a:pt x="2149973" y="2360399"/>
                </a:cubicBezTo>
                <a:lnTo>
                  <a:pt x="2141801" y="2361755"/>
                </a:lnTo>
                <a:lnTo>
                  <a:pt x="2133237" y="2481418"/>
                </a:lnTo>
                <a:lnTo>
                  <a:pt x="2119481" y="2635974"/>
                </a:lnTo>
                <a:lnTo>
                  <a:pt x="2119627" y="2635924"/>
                </a:lnTo>
                <a:cubicBezTo>
                  <a:pt x="2186086" y="2616756"/>
                  <a:pt x="2249154" y="2602108"/>
                  <a:pt x="2309260" y="2593427"/>
                </a:cubicBezTo>
                <a:lnTo>
                  <a:pt x="2332339" y="2591234"/>
                </a:lnTo>
                <a:lnTo>
                  <a:pt x="2331551" y="2562459"/>
                </a:lnTo>
                <a:cubicBezTo>
                  <a:pt x="2328816" y="2507438"/>
                  <a:pt x="2324792" y="2457074"/>
                  <a:pt x="2318915" y="2411322"/>
                </a:cubicBezTo>
                <a:lnTo>
                  <a:pt x="2310578" y="2368000"/>
                </a:lnTo>
                <a:lnTo>
                  <a:pt x="2309807" y="2367687"/>
                </a:lnTo>
                <a:cubicBezTo>
                  <a:pt x="2286278" y="2361580"/>
                  <a:pt x="2261147" y="2358132"/>
                  <a:pt x="2234485" y="2357026"/>
                </a:cubicBezTo>
                <a:close/>
                <a:moveTo>
                  <a:pt x="1215583" y="2336914"/>
                </a:moveTo>
                <a:lnTo>
                  <a:pt x="1173667" y="2350902"/>
                </a:lnTo>
                <a:lnTo>
                  <a:pt x="1370720" y="2449334"/>
                </a:lnTo>
                <a:lnTo>
                  <a:pt x="1378178" y="2421749"/>
                </a:lnTo>
                <a:lnTo>
                  <a:pt x="1353303" y="2408601"/>
                </a:lnTo>
                <a:close/>
                <a:moveTo>
                  <a:pt x="1422840" y="2336629"/>
                </a:moveTo>
                <a:lnTo>
                  <a:pt x="1421956" y="2340092"/>
                </a:lnTo>
                <a:lnTo>
                  <a:pt x="1628710" y="2456341"/>
                </a:lnTo>
                <a:lnTo>
                  <a:pt x="1629075" y="2454755"/>
                </a:lnTo>
                <a:lnTo>
                  <a:pt x="1625574" y="2452736"/>
                </a:lnTo>
                <a:close/>
                <a:moveTo>
                  <a:pt x="429865" y="2333513"/>
                </a:moveTo>
                <a:lnTo>
                  <a:pt x="389290" y="2448691"/>
                </a:lnTo>
                <a:lnTo>
                  <a:pt x="527148" y="2498544"/>
                </a:lnTo>
                <a:lnTo>
                  <a:pt x="590231" y="2484276"/>
                </a:lnTo>
                <a:lnTo>
                  <a:pt x="615597" y="2407478"/>
                </a:lnTo>
                <a:lnTo>
                  <a:pt x="597511" y="2399953"/>
                </a:lnTo>
                <a:close/>
                <a:moveTo>
                  <a:pt x="911918" y="2322503"/>
                </a:moveTo>
                <a:lnTo>
                  <a:pt x="891800" y="2385881"/>
                </a:lnTo>
                <a:lnTo>
                  <a:pt x="924554" y="2400432"/>
                </a:lnTo>
                <a:lnTo>
                  <a:pt x="1018596" y="2373392"/>
                </a:lnTo>
                <a:close/>
                <a:moveTo>
                  <a:pt x="1272104" y="2318052"/>
                </a:moveTo>
                <a:lnTo>
                  <a:pt x="1245882" y="2326804"/>
                </a:lnTo>
                <a:lnTo>
                  <a:pt x="1359511" y="2385846"/>
                </a:lnTo>
                <a:lnTo>
                  <a:pt x="1384338" y="2398963"/>
                </a:lnTo>
                <a:lnTo>
                  <a:pt x="1389066" y="2381473"/>
                </a:lnTo>
                <a:close/>
                <a:moveTo>
                  <a:pt x="1171161" y="2313793"/>
                </a:moveTo>
                <a:lnTo>
                  <a:pt x="1166532" y="2329305"/>
                </a:lnTo>
                <a:lnTo>
                  <a:pt x="1187543" y="2322320"/>
                </a:lnTo>
                <a:close/>
                <a:moveTo>
                  <a:pt x="669894" y="2311157"/>
                </a:moveTo>
                <a:lnTo>
                  <a:pt x="641871" y="2396118"/>
                </a:lnTo>
                <a:lnTo>
                  <a:pt x="761009" y="2445649"/>
                </a:lnTo>
                <a:lnTo>
                  <a:pt x="790454" y="2438991"/>
                </a:lnTo>
                <a:lnTo>
                  <a:pt x="859356" y="2419178"/>
                </a:lnTo>
                <a:lnTo>
                  <a:pt x="865952" y="2398380"/>
                </a:lnTo>
                <a:close/>
                <a:moveTo>
                  <a:pt x="27526" y="2307369"/>
                </a:moveTo>
                <a:lnTo>
                  <a:pt x="5875" y="2310046"/>
                </a:lnTo>
                <a:lnTo>
                  <a:pt x="23895" y="2316561"/>
                </a:lnTo>
                <a:close/>
                <a:moveTo>
                  <a:pt x="1314164" y="2304015"/>
                </a:moveTo>
                <a:lnTo>
                  <a:pt x="1299809" y="2308806"/>
                </a:lnTo>
                <a:lnTo>
                  <a:pt x="1394792" y="2360296"/>
                </a:lnTo>
                <a:lnTo>
                  <a:pt x="1397407" y="2350625"/>
                </a:lnTo>
                <a:close/>
                <a:moveTo>
                  <a:pt x="1346849" y="2293107"/>
                </a:moveTo>
                <a:lnTo>
                  <a:pt x="1341018" y="2295053"/>
                </a:lnTo>
                <a:lnTo>
                  <a:pt x="1392272" y="2323403"/>
                </a:lnTo>
                <a:lnTo>
                  <a:pt x="1403118" y="2329501"/>
                </a:lnTo>
                <a:lnTo>
                  <a:pt x="1404093" y="2325891"/>
                </a:lnTo>
                <a:close/>
                <a:moveTo>
                  <a:pt x="217974" y="2283837"/>
                </a:moveTo>
                <a:lnTo>
                  <a:pt x="51043" y="2304463"/>
                </a:lnTo>
                <a:lnTo>
                  <a:pt x="43535" y="2323664"/>
                </a:lnTo>
                <a:lnTo>
                  <a:pt x="183116" y="2374138"/>
                </a:lnTo>
                <a:close/>
                <a:moveTo>
                  <a:pt x="279192" y="2273798"/>
                </a:moveTo>
                <a:lnTo>
                  <a:pt x="242116" y="2280104"/>
                </a:lnTo>
                <a:lnTo>
                  <a:pt x="203270" y="2381426"/>
                </a:lnTo>
                <a:lnTo>
                  <a:pt x="368307" y="2441105"/>
                </a:lnTo>
                <a:lnTo>
                  <a:pt x="409087" y="2325279"/>
                </a:lnTo>
                <a:close/>
                <a:moveTo>
                  <a:pt x="1184126" y="2270346"/>
                </a:moveTo>
                <a:lnTo>
                  <a:pt x="1177831" y="2291441"/>
                </a:lnTo>
                <a:lnTo>
                  <a:pt x="1217858" y="2312240"/>
                </a:lnTo>
                <a:lnTo>
                  <a:pt x="1244842" y="2303269"/>
                </a:lnTo>
                <a:close/>
                <a:moveTo>
                  <a:pt x="933519" y="2254451"/>
                </a:moveTo>
                <a:lnTo>
                  <a:pt x="918177" y="2302783"/>
                </a:lnTo>
                <a:lnTo>
                  <a:pt x="1048247" y="2364865"/>
                </a:lnTo>
                <a:lnTo>
                  <a:pt x="1115606" y="2345497"/>
                </a:lnTo>
                <a:close/>
                <a:moveTo>
                  <a:pt x="438074" y="2246772"/>
                </a:moveTo>
                <a:lnTo>
                  <a:pt x="318011" y="2267195"/>
                </a:lnTo>
                <a:lnTo>
                  <a:pt x="415908" y="2305904"/>
                </a:lnTo>
                <a:lnTo>
                  <a:pt x="420815" y="2291966"/>
                </a:lnTo>
                <a:close/>
                <a:moveTo>
                  <a:pt x="1194134" y="2236808"/>
                </a:moveTo>
                <a:lnTo>
                  <a:pt x="1190355" y="2249472"/>
                </a:lnTo>
                <a:lnTo>
                  <a:pt x="1272583" y="2294048"/>
                </a:lnTo>
                <a:lnTo>
                  <a:pt x="1287502" y="2289086"/>
                </a:lnTo>
                <a:close/>
                <a:moveTo>
                  <a:pt x="493520" y="2233863"/>
                </a:moveTo>
                <a:lnTo>
                  <a:pt x="464272" y="2240698"/>
                </a:lnTo>
                <a:lnTo>
                  <a:pt x="442334" y="2298113"/>
                </a:lnTo>
                <a:lnTo>
                  <a:pt x="436695" y="2314124"/>
                </a:lnTo>
                <a:lnTo>
                  <a:pt x="599380" y="2378453"/>
                </a:lnTo>
                <a:lnTo>
                  <a:pt x="622069" y="2387886"/>
                </a:lnTo>
                <a:lnTo>
                  <a:pt x="650292" y="2302438"/>
                </a:lnTo>
                <a:lnTo>
                  <a:pt x="562173" y="2263235"/>
                </a:lnTo>
                <a:close/>
                <a:moveTo>
                  <a:pt x="700729" y="2221988"/>
                </a:moveTo>
                <a:lnTo>
                  <a:pt x="687736" y="2257063"/>
                </a:lnTo>
                <a:lnTo>
                  <a:pt x="676757" y="2290350"/>
                </a:lnTo>
                <a:lnTo>
                  <a:pt x="872618" y="2377359"/>
                </a:lnTo>
                <a:lnTo>
                  <a:pt x="892893" y="2313428"/>
                </a:lnTo>
                <a:lnTo>
                  <a:pt x="717607" y="2229813"/>
                </a:lnTo>
                <a:close/>
                <a:moveTo>
                  <a:pt x="1202406" y="2210382"/>
                </a:moveTo>
                <a:lnTo>
                  <a:pt x="1200124" y="2217123"/>
                </a:lnTo>
                <a:lnTo>
                  <a:pt x="1314191" y="2280215"/>
                </a:lnTo>
                <a:lnTo>
                  <a:pt x="1320611" y="2278080"/>
                </a:lnTo>
                <a:close/>
                <a:moveTo>
                  <a:pt x="952259" y="2199848"/>
                </a:moveTo>
                <a:lnTo>
                  <a:pt x="941816" y="2228311"/>
                </a:lnTo>
                <a:lnTo>
                  <a:pt x="939959" y="2234161"/>
                </a:lnTo>
                <a:lnTo>
                  <a:pt x="1142881" y="2335524"/>
                </a:lnTo>
                <a:lnTo>
                  <a:pt x="1152295" y="2303972"/>
                </a:lnTo>
                <a:close/>
                <a:moveTo>
                  <a:pt x="92038" y="2199625"/>
                </a:moveTo>
                <a:lnTo>
                  <a:pt x="59973" y="2281626"/>
                </a:lnTo>
                <a:lnTo>
                  <a:pt x="224920" y="2261153"/>
                </a:lnTo>
                <a:lnTo>
                  <a:pt x="226857" y="2260822"/>
                </a:lnTo>
                <a:lnTo>
                  <a:pt x="229457" y="2254087"/>
                </a:lnTo>
                <a:close/>
                <a:moveTo>
                  <a:pt x="648318" y="2197686"/>
                </a:moveTo>
                <a:lnTo>
                  <a:pt x="529376" y="2225484"/>
                </a:lnTo>
                <a:lnTo>
                  <a:pt x="564018" y="2240267"/>
                </a:lnTo>
                <a:lnTo>
                  <a:pt x="657160" y="2281644"/>
                </a:lnTo>
                <a:lnTo>
                  <a:pt x="668205" y="2248203"/>
                </a:lnTo>
                <a:lnTo>
                  <a:pt x="681271" y="2212966"/>
                </a:lnTo>
                <a:close/>
                <a:moveTo>
                  <a:pt x="690600" y="2187804"/>
                </a:moveTo>
                <a:lnTo>
                  <a:pt x="680943" y="2190060"/>
                </a:lnTo>
                <a:lnTo>
                  <a:pt x="688468" y="2193554"/>
                </a:lnTo>
                <a:close/>
                <a:moveTo>
                  <a:pt x="5681270" y="2187442"/>
                </a:moveTo>
                <a:cubicBezTo>
                  <a:pt x="5528461" y="2208239"/>
                  <a:pt x="5371130" y="2303632"/>
                  <a:pt x="5199036" y="2442892"/>
                </a:cubicBezTo>
                <a:lnTo>
                  <a:pt x="5178990" y="2459784"/>
                </a:lnTo>
                <a:lnTo>
                  <a:pt x="5272233" y="2428346"/>
                </a:lnTo>
                <a:cubicBezTo>
                  <a:pt x="5337948" y="2411686"/>
                  <a:pt x="5401331" y="2407346"/>
                  <a:pt x="5461369" y="2418920"/>
                </a:cubicBezTo>
                <a:cubicBezTo>
                  <a:pt x="5797007" y="2485468"/>
                  <a:pt x="5943126" y="2981693"/>
                  <a:pt x="6112391" y="3554593"/>
                </a:cubicBezTo>
                <a:cubicBezTo>
                  <a:pt x="6206427" y="3868533"/>
                  <a:pt x="6312038" y="4225868"/>
                  <a:pt x="6459604" y="4541253"/>
                </a:cubicBezTo>
                <a:cubicBezTo>
                  <a:pt x="6509515" y="4646864"/>
                  <a:pt x="6563406" y="4743523"/>
                  <a:pt x="6620845" y="4830778"/>
                </a:cubicBezTo>
                <a:lnTo>
                  <a:pt x="6682819" y="4917193"/>
                </a:lnTo>
                <a:lnTo>
                  <a:pt x="6745189" y="4934738"/>
                </a:lnTo>
                <a:lnTo>
                  <a:pt x="6768985" y="4940326"/>
                </a:lnTo>
                <a:lnTo>
                  <a:pt x="6936716" y="4976960"/>
                </a:lnTo>
                <a:lnTo>
                  <a:pt x="6888917" y="4906549"/>
                </a:lnTo>
                <a:cubicBezTo>
                  <a:pt x="6779690" y="4729687"/>
                  <a:pt x="6682399" y="4506531"/>
                  <a:pt x="6595595" y="4234548"/>
                </a:cubicBezTo>
                <a:cubicBezTo>
                  <a:pt x="6514579" y="3981375"/>
                  <a:pt x="6452369" y="3722412"/>
                  <a:pt x="6391607" y="3472129"/>
                </a:cubicBezTo>
                <a:cubicBezTo>
                  <a:pt x="6329399" y="3214613"/>
                  <a:pt x="6271530" y="2971564"/>
                  <a:pt x="6196301" y="2744430"/>
                </a:cubicBezTo>
                <a:cubicBezTo>
                  <a:pt x="6077671" y="2385642"/>
                  <a:pt x="5870789" y="2161401"/>
                  <a:pt x="5681270" y="2187442"/>
                </a:cubicBezTo>
                <a:close/>
                <a:moveTo>
                  <a:pt x="1694346" y="2178158"/>
                </a:moveTo>
                <a:lnTo>
                  <a:pt x="1446722" y="2259778"/>
                </a:lnTo>
                <a:lnTo>
                  <a:pt x="1442085" y="2261326"/>
                </a:lnTo>
                <a:lnTo>
                  <a:pt x="1645149" y="2384943"/>
                </a:lnTo>
                <a:lnTo>
                  <a:pt x="1667347" y="2288531"/>
                </a:lnTo>
                <a:close/>
                <a:moveTo>
                  <a:pt x="765308" y="2170344"/>
                </a:moveTo>
                <a:lnTo>
                  <a:pt x="715550" y="2181974"/>
                </a:lnTo>
                <a:lnTo>
                  <a:pt x="707917" y="2202581"/>
                </a:lnTo>
                <a:lnTo>
                  <a:pt x="719418" y="2207918"/>
                </a:lnTo>
                <a:lnTo>
                  <a:pt x="899148" y="2293700"/>
                </a:lnTo>
                <a:lnTo>
                  <a:pt x="914596" y="2244989"/>
                </a:lnTo>
                <a:close/>
                <a:moveTo>
                  <a:pt x="969049" y="2154085"/>
                </a:moveTo>
                <a:lnTo>
                  <a:pt x="960153" y="2178331"/>
                </a:lnTo>
                <a:lnTo>
                  <a:pt x="1158960" y="2281635"/>
                </a:lnTo>
                <a:lnTo>
                  <a:pt x="1165363" y="2260174"/>
                </a:lnTo>
                <a:lnTo>
                  <a:pt x="1020142" y="2181429"/>
                </a:lnTo>
                <a:close/>
                <a:moveTo>
                  <a:pt x="726960" y="2151170"/>
                </a:moveTo>
                <a:lnTo>
                  <a:pt x="724508" y="2157789"/>
                </a:lnTo>
                <a:lnTo>
                  <a:pt x="735202" y="2155290"/>
                </a:lnTo>
                <a:close/>
                <a:moveTo>
                  <a:pt x="853470" y="2148426"/>
                </a:moveTo>
                <a:lnTo>
                  <a:pt x="835303" y="2153987"/>
                </a:lnTo>
                <a:lnTo>
                  <a:pt x="797256" y="2162879"/>
                </a:lnTo>
                <a:lnTo>
                  <a:pt x="921029" y="2224705"/>
                </a:lnTo>
                <a:lnTo>
                  <a:pt x="922466" y="2220174"/>
                </a:lnTo>
                <a:lnTo>
                  <a:pt x="933505" y="2190087"/>
                </a:lnTo>
                <a:close/>
                <a:moveTo>
                  <a:pt x="292772" y="2147979"/>
                </a:moveTo>
                <a:lnTo>
                  <a:pt x="256405" y="2242834"/>
                </a:lnTo>
                <a:lnTo>
                  <a:pt x="279276" y="2251879"/>
                </a:lnTo>
                <a:lnTo>
                  <a:pt x="436618" y="2225032"/>
                </a:lnTo>
                <a:lnTo>
                  <a:pt x="447332" y="2222530"/>
                </a:lnTo>
                <a:lnTo>
                  <a:pt x="450098" y="2215286"/>
                </a:lnTo>
                <a:close/>
                <a:moveTo>
                  <a:pt x="505932" y="2131667"/>
                </a:moveTo>
                <a:lnTo>
                  <a:pt x="478398" y="2203729"/>
                </a:lnTo>
                <a:lnTo>
                  <a:pt x="495882" y="2211189"/>
                </a:lnTo>
                <a:lnTo>
                  <a:pt x="616620" y="2182988"/>
                </a:lnTo>
                <a:close/>
                <a:moveTo>
                  <a:pt x="920274" y="2127983"/>
                </a:moveTo>
                <a:lnTo>
                  <a:pt x="884390" y="2138965"/>
                </a:lnTo>
                <a:lnTo>
                  <a:pt x="941393" y="2168585"/>
                </a:lnTo>
                <a:lnTo>
                  <a:pt x="950379" y="2144093"/>
                </a:lnTo>
                <a:close/>
                <a:moveTo>
                  <a:pt x="981916" y="2119013"/>
                </a:moveTo>
                <a:lnTo>
                  <a:pt x="976461" y="2133880"/>
                </a:lnTo>
                <a:lnTo>
                  <a:pt x="1024528" y="2159577"/>
                </a:lnTo>
                <a:lnTo>
                  <a:pt x="1171591" y="2239300"/>
                </a:lnTo>
                <a:lnTo>
                  <a:pt x="1175455" y="2226350"/>
                </a:lnTo>
                <a:lnTo>
                  <a:pt x="1104033" y="2186360"/>
                </a:lnTo>
                <a:close/>
                <a:moveTo>
                  <a:pt x="1939047" y="2118521"/>
                </a:moveTo>
                <a:lnTo>
                  <a:pt x="1929084" y="2119533"/>
                </a:lnTo>
                <a:cubicBezTo>
                  <a:pt x="1894306" y="2125586"/>
                  <a:pt x="1857704" y="2133565"/>
                  <a:pt x="1819631" y="2143080"/>
                </a:cubicBezTo>
                <a:lnTo>
                  <a:pt x="1713207" y="2172564"/>
                </a:lnTo>
                <a:lnTo>
                  <a:pt x="1684165" y="2291424"/>
                </a:lnTo>
                <a:lnTo>
                  <a:pt x="1660597" y="2394348"/>
                </a:lnTo>
                <a:lnTo>
                  <a:pt x="1747395" y="2447188"/>
                </a:lnTo>
                <a:lnTo>
                  <a:pt x="1845972" y="2412520"/>
                </a:lnTo>
                <a:lnTo>
                  <a:pt x="1891633" y="2398553"/>
                </a:lnTo>
                <a:lnTo>
                  <a:pt x="1899546" y="2350920"/>
                </a:lnTo>
                <a:cubicBezTo>
                  <a:pt x="1908226" y="2300647"/>
                  <a:pt x="1916635" y="2252090"/>
                  <a:pt x="1924614" y="2205276"/>
                </a:cubicBezTo>
                <a:close/>
                <a:moveTo>
                  <a:pt x="2149134" y="2117658"/>
                </a:moveTo>
                <a:lnTo>
                  <a:pt x="2150508" y="2141303"/>
                </a:lnTo>
                <a:cubicBezTo>
                  <a:pt x="2150914" y="2190470"/>
                  <a:pt x="2149287" y="2243411"/>
                  <a:pt x="2146212" y="2300105"/>
                </a:cubicBezTo>
                <a:lnTo>
                  <a:pt x="2143359" y="2339970"/>
                </a:lnTo>
                <a:lnTo>
                  <a:pt x="2189886" y="2334106"/>
                </a:lnTo>
                <a:cubicBezTo>
                  <a:pt x="2222889" y="2332370"/>
                  <a:pt x="2254069" y="2333446"/>
                  <a:pt x="2283335" y="2337820"/>
                </a:cubicBezTo>
                <a:lnTo>
                  <a:pt x="2305798" y="2343156"/>
                </a:lnTo>
                <a:lnTo>
                  <a:pt x="2295157" y="2287854"/>
                </a:lnTo>
                <a:cubicBezTo>
                  <a:pt x="2285007" y="2251278"/>
                  <a:pt x="2272439" y="2219270"/>
                  <a:pt x="2256886" y="2191781"/>
                </a:cubicBezTo>
                <a:cubicBezTo>
                  <a:pt x="2239254" y="2160859"/>
                  <a:pt x="2212874" y="2139343"/>
                  <a:pt x="2179187" y="2125655"/>
                </a:cubicBezTo>
                <a:close/>
                <a:moveTo>
                  <a:pt x="960844" y="2115568"/>
                </a:moveTo>
                <a:lnTo>
                  <a:pt x="948990" y="2119194"/>
                </a:lnTo>
                <a:lnTo>
                  <a:pt x="957788" y="2123898"/>
                </a:lnTo>
                <a:close/>
                <a:moveTo>
                  <a:pt x="2057637" y="2106489"/>
                </a:moveTo>
                <a:lnTo>
                  <a:pt x="1961664" y="2116226"/>
                </a:lnTo>
                <a:lnTo>
                  <a:pt x="1946315" y="2208781"/>
                </a:lnTo>
                <a:cubicBezTo>
                  <a:pt x="1938335" y="2255799"/>
                  <a:pt x="1929926" y="2304626"/>
                  <a:pt x="1921246" y="2355262"/>
                </a:cubicBezTo>
                <a:lnTo>
                  <a:pt x="1915255" y="2391327"/>
                </a:lnTo>
                <a:lnTo>
                  <a:pt x="1970673" y="2374377"/>
                </a:lnTo>
                <a:cubicBezTo>
                  <a:pt x="2010622" y="2363338"/>
                  <a:pt x="2048923" y="2354139"/>
                  <a:pt x="2085488" y="2347266"/>
                </a:cubicBezTo>
                <a:lnTo>
                  <a:pt x="2125485" y="2342223"/>
                </a:lnTo>
                <a:lnTo>
                  <a:pt x="2128852" y="2295402"/>
                </a:lnTo>
                <a:cubicBezTo>
                  <a:pt x="2131926" y="2239070"/>
                  <a:pt x="2133554" y="2186583"/>
                  <a:pt x="2133147" y="2137958"/>
                </a:cubicBezTo>
                <a:lnTo>
                  <a:pt x="2131676" y="2113012"/>
                </a:lnTo>
                <a:lnTo>
                  <a:pt x="2123353" y="2110796"/>
                </a:lnTo>
                <a:cubicBezTo>
                  <a:pt x="2103035" y="2107667"/>
                  <a:pt x="2081069" y="2106298"/>
                  <a:pt x="2057637" y="2106489"/>
                </a:cubicBezTo>
                <a:close/>
                <a:moveTo>
                  <a:pt x="1009805" y="2100583"/>
                </a:moveTo>
                <a:lnTo>
                  <a:pt x="996685" y="2104600"/>
                </a:lnTo>
                <a:lnTo>
                  <a:pt x="1181570" y="2206860"/>
                </a:lnTo>
                <a:lnTo>
                  <a:pt x="1183960" y="2199818"/>
                </a:lnTo>
                <a:lnTo>
                  <a:pt x="1082150" y="2141511"/>
                </a:lnTo>
                <a:close/>
                <a:moveTo>
                  <a:pt x="748261" y="2093663"/>
                </a:moveTo>
                <a:lnTo>
                  <a:pt x="734276" y="2131417"/>
                </a:lnTo>
                <a:lnTo>
                  <a:pt x="767136" y="2147833"/>
                </a:lnTo>
                <a:lnTo>
                  <a:pt x="825940" y="2134098"/>
                </a:lnTo>
                <a:close/>
                <a:moveTo>
                  <a:pt x="1038361" y="2091845"/>
                </a:moveTo>
                <a:lnTo>
                  <a:pt x="1037234" y="2092189"/>
                </a:lnTo>
                <a:lnTo>
                  <a:pt x="1105678" y="2131058"/>
                </a:lnTo>
                <a:close/>
                <a:moveTo>
                  <a:pt x="138186" y="2081844"/>
                </a:moveTo>
                <a:lnTo>
                  <a:pt x="137100" y="2084385"/>
                </a:lnTo>
                <a:lnTo>
                  <a:pt x="99415" y="2180758"/>
                </a:lnTo>
                <a:lnTo>
                  <a:pt x="236794" y="2235080"/>
                </a:lnTo>
                <a:lnTo>
                  <a:pt x="273585" y="2139771"/>
                </a:lnTo>
                <a:close/>
                <a:moveTo>
                  <a:pt x="1000017" y="2069676"/>
                </a:moveTo>
                <a:lnTo>
                  <a:pt x="999598" y="2070816"/>
                </a:lnTo>
                <a:lnTo>
                  <a:pt x="1012043" y="2077883"/>
                </a:lnTo>
                <a:lnTo>
                  <a:pt x="1013496" y="2077442"/>
                </a:lnTo>
                <a:close/>
                <a:moveTo>
                  <a:pt x="534491" y="2056922"/>
                </a:moveTo>
                <a:lnTo>
                  <a:pt x="513340" y="2112279"/>
                </a:lnTo>
                <a:lnTo>
                  <a:pt x="649270" y="2175363"/>
                </a:lnTo>
                <a:lnTo>
                  <a:pt x="699570" y="2163613"/>
                </a:lnTo>
                <a:lnTo>
                  <a:pt x="707746" y="2141563"/>
                </a:lnTo>
                <a:lnTo>
                  <a:pt x="699434" y="2137407"/>
                </a:lnTo>
                <a:close/>
                <a:moveTo>
                  <a:pt x="330158" y="2050467"/>
                </a:moveTo>
                <a:lnTo>
                  <a:pt x="300503" y="2127815"/>
                </a:lnTo>
                <a:lnTo>
                  <a:pt x="457859" y="2194964"/>
                </a:lnTo>
                <a:lnTo>
                  <a:pt x="485627" y="2122253"/>
                </a:lnTo>
                <a:lnTo>
                  <a:pt x="356617" y="2062435"/>
                </a:lnTo>
                <a:close/>
                <a:moveTo>
                  <a:pt x="766108" y="2045480"/>
                </a:moveTo>
                <a:lnTo>
                  <a:pt x="756161" y="2072333"/>
                </a:lnTo>
                <a:lnTo>
                  <a:pt x="857312" y="2124894"/>
                </a:lnTo>
                <a:lnTo>
                  <a:pt x="893791" y="2113810"/>
                </a:lnTo>
                <a:close/>
                <a:moveTo>
                  <a:pt x="1242586" y="2027002"/>
                </a:moveTo>
                <a:lnTo>
                  <a:pt x="1195695" y="2043696"/>
                </a:lnTo>
                <a:lnTo>
                  <a:pt x="1121023" y="2066548"/>
                </a:lnTo>
                <a:lnTo>
                  <a:pt x="1210836" y="2120593"/>
                </a:lnTo>
                <a:close/>
                <a:moveTo>
                  <a:pt x="140790" y="2022150"/>
                </a:moveTo>
                <a:lnTo>
                  <a:pt x="71938" y="2030278"/>
                </a:lnTo>
                <a:lnTo>
                  <a:pt x="127596" y="2054030"/>
                </a:lnTo>
                <a:lnTo>
                  <a:pt x="133348" y="2039469"/>
                </a:lnTo>
                <a:close/>
                <a:moveTo>
                  <a:pt x="241318" y="2010282"/>
                </a:moveTo>
                <a:lnTo>
                  <a:pt x="164905" y="2019303"/>
                </a:lnTo>
                <a:lnTo>
                  <a:pt x="146604" y="2062141"/>
                </a:lnTo>
                <a:lnTo>
                  <a:pt x="281355" y="2119644"/>
                </a:lnTo>
                <a:lnTo>
                  <a:pt x="311343" y="2041956"/>
                </a:lnTo>
                <a:close/>
                <a:moveTo>
                  <a:pt x="780097" y="2007713"/>
                </a:moveTo>
                <a:lnTo>
                  <a:pt x="773545" y="2025401"/>
                </a:lnTo>
                <a:lnTo>
                  <a:pt x="922565" y="2105067"/>
                </a:lnTo>
                <a:lnTo>
                  <a:pt x="944529" y="2098395"/>
                </a:lnTo>
                <a:close/>
                <a:moveTo>
                  <a:pt x="558058" y="1996328"/>
                </a:moveTo>
                <a:lnTo>
                  <a:pt x="552602" y="2009522"/>
                </a:lnTo>
                <a:lnTo>
                  <a:pt x="541731" y="2037974"/>
                </a:lnTo>
                <a:lnTo>
                  <a:pt x="701875" y="2115233"/>
                </a:lnTo>
                <a:lnTo>
                  <a:pt x="715065" y="2121822"/>
                </a:lnTo>
                <a:lnTo>
                  <a:pt x="729188" y="2083735"/>
                </a:lnTo>
                <a:lnTo>
                  <a:pt x="667673" y="2051715"/>
                </a:lnTo>
                <a:close/>
                <a:moveTo>
                  <a:pt x="329404" y="1995171"/>
                </a:moveTo>
                <a:lnTo>
                  <a:pt x="278524" y="2004170"/>
                </a:lnTo>
                <a:lnTo>
                  <a:pt x="318873" y="2022451"/>
                </a:lnTo>
                <a:close/>
                <a:moveTo>
                  <a:pt x="387045" y="1984975"/>
                </a:moveTo>
                <a:lnTo>
                  <a:pt x="354461" y="1990739"/>
                </a:lnTo>
                <a:lnTo>
                  <a:pt x="342331" y="2018718"/>
                </a:lnTo>
                <a:lnTo>
                  <a:pt x="337639" y="2030954"/>
                </a:lnTo>
                <a:lnTo>
                  <a:pt x="357388" y="2039901"/>
                </a:lnTo>
                <a:lnTo>
                  <a:pt x="493035" y="2102855"/>
                </a:lnTo>
                <a:lnTo>
                  <a:pt x="514333" y="2047086"/>
                </a:lnTo>
                <a:close/>
                <a:moveTo>
                  <a:pt x="180510" y="1982778"/>
                </a:moveTo>
                <a:lnTo>
                  <a:pt x="174723" y="1996323"/>
                </a:lnTo>
                <a:lnTo>
                  <a:pt x="203026" y="1992962"/>
                </a:lnTo>
                <a:close/>
                <a:moveTo>
                  <a:pt x="791891" y="1977303"/>
                </a:moveTo>
                <a:lnTo>
                  <a:pt x="787303" y="1988787"/>
                </a:lnTo>
                <a:lnTo>
                  <a:pt x="970236" y="2089969"/>
                </a:lnTo>
                <a:lnTo>
                  <a:pt x="973812" y="2080221"/>
                </a:lnTo>
                <a:close/>
                <a:moveTo>
                  <a:pt x="495936" y="1964938"/>
                </a:moveTo>
                <a:lnTo>
                  <a:pt x="481783" y="1968219"/>
                </a:lnTo>
                <a:lnTo>
                  <a:pt x="419848" y="1979173"/>
                </a:lnTo>
                <a:lnTo>
                  <a:pt x="521533" y="2028230"/>
                </a:lnTo>
                <a:lnTo>
                  <a:pt x="531255" y="2002775"/>
                </a:lnTo>
                <a:lnTo>
                  <a:pt x="538092" y="1986239"/>
                </a:lnTo>
                <a:close/>
                <a:moveTo>
                  <a:pt x="800838" y="1954908"/>
                </a:moveTo>
                <a:lnTo>
                  <a:pt x="799850" y="1957381"/>
                </a:lnTo>
                <a:lnTo>
                  <a:pt x="981114" y="2060319"/>
                </a:lnTo>
                <a:lnTo>
                  <a:pt x="981579" y="2059052"/>
                </a:lnTo>
                <a:close/>
                <a:moveTo>
                  <a:pt x="552302" y="1951875"/>
                </a:moveTo>
                <a:lnTo>
                  <a:pt x="530075" y="1957026"/>
                </a:lnTo>
                <a:lnTo>
                  <a:pt x="546704" y="1965411"/>
                </a:lnTo>
                <a:close/>
                <a:moveTo>
                  <a:pt x="579442" y="1945585"/>
                </a:moveTo>
                <a:lnTo>
                  <a:pt x="579002" y="1945687"/>
                </a:lnTo>
                <a:lnTo>
                  <a:pt x="566679" y="1975482"/>
                </a:lnTo>
                <a:lnTo>
                  <a:pt x="671023" y="2028094"/>
                </a:lnTo>
                <a:lnTo>
                  <a:pt x="737090" y="2062423"/>
                </a:lnTo>
                <a:lnTo>
                  <a:pt x="747136" y="2035328"/>
                </a:lnTo>
                <a:close/>
                <a:moveTo>
                  <a:pt x="641404" y="1931225"/>
                </a:moveTo>
                <a:lnTo>
                  <a:pt x="610698" y="1938341"/>
                </a:lnTo>
                <a:lnTo>
                  <a:pt x="754577" y="2015260"/>
                </a:lnTo>
                <a:lnTo>
                  <a:pt x="761233" y="1997309"/>
                </a:lnTo>
                <a:close/>
                <a:moveTo>
                  <a:pt x="59971" y="1928255"/>
                </a:moveTo>
                <a:lnTo>
                  <a:pt x="24233" y="2009921"/>
                </a:lnTo>
                <a:lnTo>
                  <a:pt x="32066" y="2013264"/>
                </a:lnTo>
                <a:lnTo>
                  <a:pt x="150661" y="1999180"/>
                </a:lnTo>
                <a:lnTo>
                  <a:pt x="161420" y="1974143"/>
                </a:lnTo>
                <a:close/>
                <a:moveTo>
                  <a:pt x="1521531" y="1927696"/>
                </a:moveTo>
                <a:lnTo>
                  <a:pt x="1267518" y="2018126"/>
                </a:lnTo>
                <a:lnTo>
                  <a:pt x="1229071" y="2131650"/>
                </a:lnTo>
                <a:lnTo>
                  <a:pt x="1416979" y="2246043"/>
                </a:lnTo>
                <a:lnTo>
                  <a:pt x="1426550" y="2242861"/>
                </a:lnTo>
                <a:close/>
                <a:moveTo>
                  <a:pt x="690377" y="1919875"/>
                </a:moveTo>
                <a:lnTo>
                  <a:pt x="670881" y="1924393"/>
                </a:lnTo>
                <a:lnTo>
                  <a:pt x="768478" y="1978375"/>
                </a:lnTo>
                <a:lnTo>
                  <a:pt x="773143" y="1966698"/>
                </a:lnTo>
                <a:close/>
                <a:moveTo>
                  <a:pt x="389059" y="1910935"/>
                </a:moveTo>
                <a:lnTo>
                  <a:pt x="369918" y="1955085"/>
                </a:lnTo>
                <a:lnTo>
                  <a:pt x="386376" y="1963026"/>
                </a:lnTo>
                <a:lnTo>
                  <a:pt x="464635" y="1949123"/>
                </a:lnTo>
                <a:close/>
                <a:moveTo>
                  <a:pt x="724316" y="1910816"/>
                </a:moveTo>
                <a:lnTo>
                  <a:pt x="719996" y="1912033"/>
                </a:lnTo>
                <a:lnTo>
                  <a:pt x="781116" y="1946742"/>
                </a:lnTo>
                <a:lnTo>
                  <a:pt x="782155" y="1944143"/>
                </a:lnTo>
                <a:close/>
                <a:moveTo>
                  <a:pt x="595461" y="1905888"/>
                </a:moveTo>
                <a:lnTo>
                  <a:pt x="589226" y="1920964"/>
                </a:lnTo>
                <a:lnTo>
                  <a:pt x="612847" y="1915476"/>
                </a:lnTo>
                <a:close/>
                <a:moveTo>
                  <a:pt x="214865" y="1902364"/>
                </a:moveTo>
                <a:lnTo>
                  <a:pt x="188748" y="1963496"/>
                </a:lnTo>
                <a:lnTo>
                  <a:pt x="243244" y="1988186"/>
                </a:lnTo>
                <a:lnTo>
                  <a:pt x="247787" y="1987647"/>
                </a:lnTo>
                <a:lnTo>
                  <a:pt x="339078" y="1971428"/>
                </a:lnTo>
                <a:lnTo>
                  <a:pt x="342596" y="1963344"/>
                </a:lnTo>
                <a:close/>
                <a:moveTo>
                  <a:pt x="608770" y="1873708"/>
                </a:moveTo>
                <a:lnTo>
                  <a:pt x="603273" y="1886999"/>
                </a:lnTo>
                <a:lnTo>
                  <a:pt x="642361" y="1908619"/>
                </a:lnTo>
                <a:lnTo>
                  <a:pt x="662294" y="1903988"/>
                </a:lnTo>
                <a:close/>
                <a:moveTo>
                  <a:pt x="1998905" y="1860840"/>
                </a:moveTo>
                <a:lnTo>
                  <a:pt x="1987773" y="1948371"/>
                </a:lnTo>
                <a:cubicBezTo>
                  <a:pt x="1982144" y="1988156"/>
                  <a:pt x="1975769" y="2029749"/>
                  <a:pt x="1968807" y="2073151"/>
                </a:cubicBezTo>
                <a:lnTo>
                  <a:pt x="1965603" y="2092472"/>
                </a:lnTo>
                <a:lnTo>
                  <a:pt x="2072321" y="2083445"/>
                </a:lnTo>
                <a:lnTo>
                  <a:pt x="2130360" y="2090666"/>
                </a:lnTo>
                <a:lnTo>
                  <a:pt x="2125235" y="2003708"/>
                </a:lnTo>
                <a:cubicBezTo>
                  <a:pt x="2118000" y="1945839"/>
                  <a:pt x="2093406" y="1903884"/>
                  <a:pt x="2050005" y="1877843"/>
                </a:cubicBezTo>
                <a:close/>
                <a:moveTo>
                  <a:pt x="1773540" y="1859421"/>
                </a:moveTo>
                <a:lnTo>
                  <a:pt x="1695400" y="1873367"/>
                </a:lnTo>
                <a:lnTo>
                  <a:pt x="1543422" y="1920784"/>
                </a:lnTo>
                <a:lnTo>
                  <a:pt x="1449391" y="2235215"/>
                </a:lnTo>
                <a:lnTo>
                  <a:pt x="1577966" y="2191697"/>
                </a:lnTo>
                <a:lnTo>
                  <a:pt x="1700453" y="2153194"/>
                </a:lnTo>
                <a:lnTo>
                  <a:pt x="1727159" y="2044013"/>
                </a:lnTo>
                <a:close/>
                <a:moveTo>
                  <a:pt x="412061" y="1857878"/>
                </a:moveTo>
                <a:lnTo>
                  <a:pt x="397957" y="1890411"/>
                </a:lnTo>
                <a:lnTo>
                  <a:pt x="499772" y="1941747"/>
                </a:lnTo>
                <a:lnTo>
                  <a:pt x="549895" y="1930102"/>
                </a:lnTo>
                <a:close/>
                <a:moveTo>
                  <a:pt x="618612" y="1849909"/>
                </a:moveTo>
                <a:lnTo>
                  <a:pt x="617089" y="1853593"/>
                </a:lnTo>
                <a:lnTo>
                  <a:pt x="693190" y="1896810"/>
                </a:lnTo>
                <a:lnTo>
                  <a:pt x="696745" y="1895983"/>
                </a:lnTo>
                <a:lnTo>
                  <a:pt x="697973" y="1895637"/>
                </a:lnTo>
                <a:close/>
                <a:moveTo>
                  <a:pt x="1842581" y="1847100"/>
                </a:moveTo>
                <a:lnTo>
                  <a:pt x="1792393" y="1856057"/>
                </a:lnTo>
                <a:lnTo>
                  <a:pt x="1743910" y="2046906"/>
                </a:lnTo>
                <a:lnTo>
                  <a:pt x="1719272" y="2147740"/>
                </a:lnTo>
                <a:lnTo>
                  <a:pt x="1830057" y="2117568"/>
                </a:lnTo>
                <a:cubicBezTo>
                  <a:pt x="1869081" y="2108061"/>
                  <a:pt x="1906427" y="2100237"/>
                  <a:pt x="1941820" y="2094484"/>
                </a:cubicBezTo>
                <a:lnTo>
                  <a:pt x="1943063" y="2094378"/>
                </a:lnTo>
                <a:lnTo>
                  <a:pt x="1947106" y="2070076"/>
                </a:lnTo>
                <a:cubicBezTo>
                  <a:pt x="1954069" y="2026765"/>
                  <a:pt x="1960443" y="1985217"/>
                  <a:pt x="1966072" y="1945455"/>
                </a:cubicBezTo>
                <a:lnTo>
                  <a:pt x="1977732" y="1853795"/>
                </a:lnTo>
                <a:lnTo>
                  <a:pt x="1961823" y="1848501"/>
                </a:lnTo>
                <a:cubicBezTo>
                  <a:pt x="1927079" y="1843393"/>
                  <a:pt x="1887158" y="1842940"/>
                  <a:pt x="1842581" y="1847100"/>
                </a:cubicBezTo>
                <a:close/>
                <a:moveTo>
                  <a:pt x="96111" y="1845670"/>
                </a:moveTo>
                <a:lnTo>
                  <a:pt x="68409" y="1908973"/>
                </a:lnTo>
                <a:lnTo>
                  <a:pt x="169703" y="1954867"/>
                </a:lnTo>
                <a:lnTo>
                  <a:pt x="196111" y="1893411"/>
                </a:lnTo>
                <a:close/>
                <a:moveTo>
                  <a:pt x="242781" y="1837023"/>
                </a:moveTo>
                <a:lnTo>
                  <a:pt x="222687" y="1884056"/>
                </a:lnTo>
                <a:lnTo>
                  <a:pt x="350305" y="1945624"/>
                </a:lnTo>
                <a:lnTo>
                  <a:pt x="369660" y="1901133"/>
                </a:lnTo>
                <a:close/>
                <a:moveTo>
                  <a:pt x="430160" y="1816130"/>
                </a:moveTo>
                <a:lnTo>
                  <a:pt x="420438" y="1838556"/>
                </a:lnTo>
                <a:lnTo>
                  <a:pt x="567398" y="1915365"/>
                </a:lnTo>
                <a:lnTo>
                  <a:pt x="575801" y="1895045"/>
                </a:lnTo>
                <a:lnTo>
                  <a:pt x="547566" y="1879474"/>
                </a:lnTo>
                <a:close/>
                <a:moveTo>
                  <a:pt x="1074969" y="1804500"/>
                </a:moveTo>
                <a:lnTo>
                  <a:pt x="905469" y="1859760"/>
                </a:lnTo>
                <a:lnTo>
                  <a:pt x="830399" y="1880917"/>
                </a:lnTo>
                <a:lnTo>
                  <a:pt x="826938" y="1889579"/>
                </a:lnTo>
                <a:lnTo>
                  <a:pt x="1004544" y="1996455"/>
                </a:lnTo>
                <a:close/>
                <a:moveTo>
                  <a:pt x="99902" y="1783656"/>
                </a:moveTo>
                <a:lnTo>
                  <a:pt x="29940" y="1791069"/>
                </a:lnTo>
                <a:lnTo>
                  <a:pt x="84937" y="1817601"/>
                </a:lnTo>
                <a:close/>
                <a:moveTo>
                  <a:pt x="444960" y="1781993"/>
                </a:moveTo>
                <a:lnTo>
                  <a:pt x="438324" y="1797300"/>
                </a:lnTo>
                <a:lnTo>
                  <a:pt x="549781" y="1857412"/>
                </a:lnTo>
                <a:lnTo>
                  <a:pt x="583622" y="1876130"/>
                </a:lnTo>
                <a:lnTo>
                  <a:pt x="589201" y="1862637"/>
                </a:lnTo>
                <a:lnTo>
                  <a:pt x="538726" y="1834082"/>
                </a:lnTo>
                <a:close/>
                <a:moveTo>
                  <a:pt x="266465" y="1781586"/>
                </a:moveTo>
                <a:lnTo>
                  <a:pt x="251517" y="1816575"/>
                </a:lnTo>
                <a:lnTo>
                  <a:pt x="378576" y="1880639"/>
                </a:lnTo>
                <a:lnTo>
                  <a:pt x="392856" y="1847815"/>
                </a:lnTo>
                <a:close/>
                <a:moveTo>
                  <a:pt x="130703" y="1780392"/>
                </a:moveTo>
                <a:lnTo>
                  <a:pt x="124385" y="1781061"/>
                </a:lnTo>
                <a:lnTo>
                  <a:pt x="104306" y="1826945"/>
                </a:lnTo>
                <a:lnTo>
                  <a:pt x="204004" y="1875043"/>
                </a:lnTo>
                <a:lnTo>
                  <a:pt x="224345" y="1827707"/>
                </a:lnTo>
                <a:close/>
                <a:moveTo>
                  <a:pt x="239926" y="1767680"/>
                </a:moveTo>
                <a:lnTo>
                  <a:pt x="221351" y="1770787"/>
                </a:lnTo>
                <a:lnTo>
                  <a:pt x="171237" y="1776097"/>
                </a:lnTo>
                <a:lnTo>
                  <a:pt x="233116" y="1807297"/>
                </a:lnTo>
                <a:lnTo>
                  <a:pt x="248263" y="1772048"/>
                </a:lnTo>
                <a:close/>
                <a:moveTo>
                  <a:pt x="455923" y="1756705"/>
                </a:moveTo>
                <a:lnTo>
                  <a:pt x="453658" y="1761930"/>
                </a:lnTo>
                <a:lnTo>
                  <a:pt x="541733" y="1810799"/>
                </a:lnTo>
                <a:lnTo>
                  <a:pt x="597533" y="1842487"/>
                </a:lnTo>
                <a:lnTo>
                  <a:pt x="599111" y="1838672"/>
                </a:lnTo>
                <a:lnTo>
                  <a:pt x="509115" y="1786816"/>
                </a:lnTo>
                <a:close/>
                <a:moveTo>
                  <a:pt x="316588" y="1754855"/>
                </a:moveTo>
                <a:lnTo>
                  <a:pt x="274907" y="1761827"/>
                </a:lnTo>
                <a:lnTo>
                  <a:pt x="274674" y="1762373"/>
                </a:lnTo>
                <a:lnTo>
                  <a:pt x="401248" y="1828527"/>
                </a:lnTo>
                <a:lnTo>
                  <a:pt x="411112" y="1805853"/>
                </a:lnTo>
                <a:close/>
                <a:moveTo>
                  <a:pt x="377703" y="1744631"/>
                </a:moveTo>
                <a:lnTo>
                  <a:pt x="349436" y="1749360"/>
                </a:lnTo>
                <a:lnTo>
                  <a:pt x="419297" y="1787038"/>
                </a:lnTo>
                <a:lnTo>
                  <a:pt x="426060" y="1771494"/>
                </a:lnTo>
                <a:close/>
                <a:moveTo>
                  <a:pt x="421617" y="1737284"/>
                </a:moveTo>
                <a:lnTo>
                  <a:pt x="412107" y="1738875"/>
                </a:lnTo>
                <a:lnTo>
                  <a:pt x="434778" y="1751455"/>
                </a:lnTo>
                <a:lnTo>
                  <a:pt x="437124" y="1746062"/>
                </a:lnTo>
                <a:close/>
                <a:moveTo>
                  <a:pt x="464878" y="1736049"/>
                </a:moveTo>
                <a:lnTo>
                  <a:pt x="464556" y="1736792"/>
                </a:lnTo>
                <a:lnTo>
                  <a:pt x="511511" y="1763352"/>
                </a:lnTo>
                <a:lnTo>
                  <a:pt x="566349" y="1795043"/>
                </a:lnTo>
                <a:lnTo>
                  <a:pt x="506537" y="1760051"/>
                </a:lnTo>
                <a:close/>
                <a:moveTo>
                  <a:pt x="37264" y="1733178"/>
                </a:moveTo>
                <a:lnTo>
                  <a:pt x="33998" y="1740404"/>
                </a:lnTo>
                <a:lnTo>
                  <a:pt x="19927" y="1771697"/>
                </a:lnTo>
                <a:lnTo>
                  <a:pt x="95972" y="1762842"/>
                </a:lnTo>
                <a:close/>
                <a:moveTo>
                  <a:pt x="150701" y="1720926"/>
                </a:moveTo>
                <a:lnTo>
                  <a:pt x="134634" y="1757641"/>
                </a:lnTo>
                <a:lnTo>
                  <a:pt x="135761" y="1758209"/>
                </a:lnTo>
                <a:lnTo>
                  <a:pt x="206200" y="1750007"/>
                </a:lnTo>
                <a:close/>
                <a:moveTo>
                  <a:pt x="302130" y="1702648"/>
                </a:moveTo>
                <a:lnTo>
                  <a:pt x="294230" y="1719586"/>
                </a:lnTo>
                <a:lnTo>
                  <a:pt x="316658" y="1731681"/>
                </a:lnTo>
                <a:lnTo>
                  <a:pt x="345561" y="1726776"/>
                </a:lnTo>
                <a:close/>
                <a:moveTo>
                  <a:pt x="1358452" y="1700121"/>
                </a:moveTo>
                <a:lnTo>
                  <a:pt x="1274631" y="1732855"/>
                </a:lnTo>
                <a:lnTo>
                  <a:pt x="1100395" y="1796079"/>
                </a:lnTo>
                <a:lnTo>
                  <a:pt x="1022841" y="2007466"/>
                </a:lnTo>
                <a:lnTo>
                  <a:pt x="1096979" y="2052079"/>
                </a:lnTo>
                <a:lnTo>
                  <a:pt x="1187964" y="2024437"/>
                </a:lnTo>
                <a:lnTo>
                  <a:pt x="1250931" y="2002404"/>
                </a:lnTo>
                <a:lnTo>
                  <a:pt x="1315748" y="1811339"/>
                </a:lnTo>
                <a:close/>
                <a:moveTo>
                  <a:pt x="665318" y="1681883"/>
                </a:moveTo>
                <a:lnTo>
                  <a:pt x="647591" y="1686990"/>
                </a:lnTo>
                <a:lnTo>
                  <a:pt x="533479" y="1712988"/>
                </a:lnTo>
                <a:lnTo>
                  <a:pt x="627650" y="1769655"/>
                </a:lnTo>
                <a:lnTo>
                  <a:pt x="647204" y="1722365"/>
                </a:lnTo>
                <a:close/>
                <a:moveTo>
                  <a:pt x="314308" y="1676538"/>
                </a:moveTo>
                <a:lnTo>
                  <a:pt x="311316" y="1682952"/>
                </a:lnTo>
                <a:lnTo>
                  <a:pt x="379820" y="1720961"/>
                </a:lnTo>
                <a:lnTo>
                  <a:pt x="389792" y="1719268"/>
                </a:lnTo>
                <a:close/>
                <a:moveTo>
                  <a:pt x="170375" y="1675968"/>
                </a:moveTo>
                <a:lnTo>
                  <a:pt x="159016" y="1701925"/>
                </a:lnTo>
                <a:lnTo>
                  <a:pt x="240637" y="1744584"/>
                </a:lnTo>
                <a:lnTo>
                  <a:pt x="261593" y="1741027"/>
                </a:lnTo>
                <a:lnTo>
                  <a:pt x="267120" y="1728165"/>
                </a:lnTo>
                <a:close/>
                <a:moveTo>
                  <a:pt x="64213" y="1675607"/>
                </a:moveTo>
                <a:lnTo>
                  <a:pt x="47742" y="1710022"/>
                </a:lnTo>
                <a:lnTo>
                  <a:pt x="46337" y="1713121"/>
                </a:lnTo>
                <a:lnTo>
                  <a:pt x="115601" y="1748044"/>
                </a:lnTo>
                <a:lnTo>
                  <a:pt x="131899" y="1711074"/>
                </a:lnTo>
                <a:close/>
                <a:moveTo>
                  <a:pt x="324323" y="1655066"/>
                </a:moveTo>
                <a:lnTo>
                  <a:pt x="323436" y="1656968"/>
                </a:lnTo>
                <a:lnTo>
                  <a:pt x="423471" y="1713552"/>
                </a:lnTo>
                <a:lnTo>
                  <a:pt x="425296" y="1713243"/>
                </a:lnTo>
                <a:close/>
                <a:moveTo>
                  <a:pt x="188002" y="1639248"/>
                </a:moveTo>
                <a:lnTo>
                  <a:pt x="179167" y="1657528"/>
                </a:lnTo>
                <a:lnTo>
                  <a:pt x="275530" y="1709500"/>
                </a:lnTo>
                <a:lnTo>
                  <a:pt x="283558" y="1692331"/>
                </a:lnTo>
                <a:close/>
                <a:moveTo>
                  <a:pt x="85862" y="1630371"/>
                </a:moveTo>
                <a:lnTo>
                  <a:pt x="73106" y="1657025"/>
                </a:lnTo>
                <a:lnTo>
                  <a:pt x="140255" y="1692119"/>
                </a:lnTo>
                <a:lnTo>
                  <a:pt x="151794" y="1665943"/>
                </a:lnTo>
                <a:close/>
                <a:moveTo>
                  <a:pt x="200984" y="1612386"/>
                </a:moveTo>
                <a:lnTo>
                  <a:pt x="197422" y="1619757"/>
                </a:lnTo>
                <a:lnTo>
                  <a:pt x="292758" y="1672655"/>
                </a:lnTo>
                <a:lnTo>
                  <a:pt x="295833" y="1666079"/>
                </a:lnTo>
                <a:close/>
                <a:moveTo>
                  <a:pt x="921695" y="1604666"/>
                </a:moveTo>
                <a:lnTo>
                  <a:pt x="863847" y="1624691"/>
                </a:lnTo>
                <a:lnTo>
                  <a:pt x="693323" y="1673815"/>
                </a:lnTo>
                <a:lnTo>
                  <a:pt x="668294" y="1729780"/>
                </a:lnTo>
                <a:lnTo>
                  <a:pt x="646990" y="1781294"/>
                </a:lnTo>
                <a:lnTo>
                  <a:pt x="792653" y="1868948"/>
                </a:lnTo>
                <a:lnTo>
                  <a:pt x="814679" y="1862738"/>
                </a:lnTo>
                <a:lnTo>
                  <a:pt x="866971" y="1731858"/>
                </a:lnTo>
                <a:close/>
                <a:moveTo>
                  <a:pt x="33659" y="1602205"/>
                </a:moveTo>
                <a:lnTo>
                  <a:pt x="20352" y="1629453"/>
                </a:lnTo>
                <a:lnTo>
                  <a:pt x="54656" y="1647382"/>
                </a:lnTo>
                <a:lnTo>
                  <a:pt x="67489" y="1620458"/>
                </a:lnTo>
                <a:close/>
                <a:moveTo>
                  <a:pt x="103958" y="1592560"/>
                </a:moveTo>
                <a:lnTo>
                  <a:pt x="94674" y="1611959"/>
                </a:lnTo>
                <a:lnTo>
                  <a:pt x="160049" y="1647218"/>
                </a:lnTo>
                <a:lnTo>
                  <a:pt x="164519" y="1637077"/>
                </a:lnTo>
                <a:lnTo>
                  <a:pt x="168671" y="1628509"/>
                </a:lnTo>
                <a:close/>
                <a:moveTo>
                  <a:pt x="1632691" y="1590530"/>
                </a:moveTo>
                <a:lnTo>
                  <a:pt x="1615989" y="1597179"/>
                </a:lnTo>
                <a:lnTo>
                  <a:pt x="1589948" y="1607307"/>
                </a:lnTo>
                <a:cubicBezTo>
                  <a:pt x="1541845" y="1627018"/>
                  <a:pt x="1491526" y="1647612"/>
                  <a:pt x="1438978" y="1668674"/>
                </a:cubicBezTo>
                <a:lnTo>
                  <a:pt x="1384244" y="1690049"/>
                </a:lnTo>
                <a:lnTo>
                  <a:pt x="1335392" y="1817713"/>
                </a:lnTo>
                <a:lnTo>
                  <a:pt x="1275788" y="1993707"/>
                </a:lnTo>
                <a:lnTo>
                  <a:pt x="1511825" y="1911118"/>
                </a:lnTo>
                <a:lnTo>
                  <a:pt x="1528195" y="1905584"/>
                </a:lnTo>
                <a:lnTo>
                  <a:pt x="1531896" y="1893304"/>
                </a:lnTo>
                <a:close/>
                <a:moveTo>
                  <a:pt x="211714" y="1590184"/>
                </a:moveTo>
                <a:lnTo>
                  <a:pt x="210352" y="1593003"/>
                </a:lnTo>
                <a:lnTo>
                  <a:pt x="304976" y="1646527"/>
                </a:lnTo>
                <a:lnTo>
                  <a:pt x="305937" y="1644472"/>
                </a:lnTo>
                <a:close/>
                <a:moveTo>
                  <a:pt x="70996" y="1574249"/>
                </a:moveTo>
                <a:lnTo>
                  <a:pt x="46057" y="1576819"/>
                </a:lnTo>
                <a:lnTo>
                  <a:pt x="42609" y="1583879"/>
                </a:lnTo>
                <a:lnTo>
                  <a:pt x="76272" y="1602034"/>
                </a:lnTo>
                <a:lnTo>
                  <a:pt x="85639" y="1582383"/>
                </a:lnTo>
                <a:close/>
                <a:moveTo>
                  <a:pt x="123972" y="1568791"/>
                </a:moveTo>
                <a:lnTo>
                  <a:pt x="114885" y="1569727"/>
                </a:lnTo>
                <a:lnTo>
                  <a:pt x="113284" y="1573073"/>
                </a:lnTo>
                <a:lnTo>
                  <a:pt x="178105" y="1609040"/>
                </a:lnTo>
                <a:lnTo>
                  <a:pt x="181758" y="1601502"/>
                </a:lnTo>
                <a:close/>
                <a:moveTo>
                  <a:pt x="166906" y="1564367"/>
                </a:moveTo>
                <a:lnTo>
                  <a:pt x="160833" y="1564993"/>
                </a:lnTo>
                <a:lnTo>
                  <a:pt x="191142" y="1582137"/>
                </a:lnTo>
                <a:lnTo>
                  <a:pt x="192583" y="1579162"/>
                </a:lnTo>
                <a:close/>
                <a:moveTo>
                  <a:pt x="128140" y="1542031"/>
                </a:moveTo>
                <a:lnTo>
                  <a:pt x="126457" y="1545548"/>
                </a:lnTo>
                <a:lnTo>
                  <a:pt x="129326" y="1547171"/>
                </a:lnTo>
                <a:lnTo>
                  <a:pt x="135849" y="1546473"/>
                </a:lnTo>
                <a:close/>
                <a:moveTo>
                  <a:pt x="66004" y="1535975"/>
                </a:moveTo>
                <a:lnTo>
                  <a:pt x="61829" y="1544524"/>
                </a:lnTo>
                <a:lnTo>
                  <a:pt x="76743" y="1552799"/>
                </a:lnTo>
                <a:lnTo>
                  <a:pt x="92705" y="1551091"/>
                </a:lnTo>
                <a:close/>
                <a:moveTo>
                  <a:pt x="356698" y="1535912"/>
                </a:moveTo>
                <a:lnTo>
                  <a:pt x="261228" y="1551612"/>
                </a:lnTo>
                <a:lnTo>
                  <a:pt x="330280" y="1592410"/>
                </a:lnTo>
                <a:close/>
                <a:moveTo>
                  <a:pt x="1859696" y="1518304"/>
                </a:moveTo>
                <a:lnTo>
                  <a:pt x="1813737" y="1525904"/>
                </a:lnTo>
                <a:cubicBezTo>
                  <a:pt x="1785127" y="1532805"/>
                  <a:pt x="1754001" y="1543096"/>
                  <a:pt x="1720871" y="1555426"/>
                </a:cubicBezTo>
                <a:lnTo>
                  <a:pt x="1653998" y="1582048"/>
                </a:lnTo>
                <a:lnTo>
                  <a:pt x="1550269" y="1898122"/>
                </a:lnTo>
                <a:lnTo>
                  <a:pt x="1616542" y="1875718"/>
                </a:lnTo>
                <a:cubicBezTo>
                  <a:pt x="1652885" y="1864631"/>
                  <a:pt x="1690289" y="1854560"/>
                  <a:pt x="1727629" y="1846422"/>
                </a:cubicBezTo>
                <a:lnTo>
                  <a:pt x="1778864" y="1838231"/>
                </a:lnTo>
                <a:lnTo>
                  <a:pt x="1782361" y="1824315"/>
                </a:lnTo>
                <a:lnTo>
                  <a:pt x="1834443" y="1620328"/>
                </a:lnTo>
                <a:close/>
                <a:moveTo>
                  <a:pt x="1877668" y="1518116"/>
                </a:moveTo>
                <a:lnTo>
                  <a:pt x="1851803" y="1623221"/>
                </a:lnTo>
                <a:lnTo>
                  <a:pt x="1799721" y="1827208"/>
                </a:lnTo>
                <a:lnTo>
                  <a:pt x="1797686" y="1835221"/>
                </a:lnTo>
                <a:lnTo>
                  <a:pt x="1838335" y="1828722"/>
                </a:lnTo>
                <a:cubicBezTo>
                  <a:pt x="1874423" y="1825366"/>
                  <a:pt x="1909322" y="1824857"/>
                  <a:pt x="1941907" y="1828112"/>
                </a:cubicBezTo>
                <a:lnTo>
                  <a:pt x="1980072" y="1835405"/>
                </a:lnTo>
                <a:lnTo>
                  <a:pt x="1980562" y="1831549"/>
                </a:lnTo>
                <a:cubicBezTo>
                  <a:pt x="2000816" y="1655048"/>
                  <a:pt x="1980562" y="1543651"/>
                  <a:pt x="1927033" y="1523397"/>
                </a:cubicBezTo>
                <a:close/>
                <a:moveTo>
                  <a:pt x="77340" y="1512762"/>
                </a:moveTo>
                <a:lnTo>
                  <a:pt x="75426" y="1516683"/>
                </a:lnTo>
                <a:lnTo>
                  <a:pt x="108136" y="1535186"/>
                </a:lnTo>
                <a:lnTo>
                  <a:pt x="109886" y="1531514"/>
                </a:lnTo>
                <a:close/>
                <a:moveTo>
                  <a:pt x="1200650" y="1501227"/>
                </a:moveTo>
                <a:lnTo>
                  <a:pt x="1063667" y="1555519"/>
                </a:lnTo>
                <a:lnTo>
                  <a:pt x="949161" y="1595158"/>
                </a:lnTo>
                <a:lnTo>
                  <a:pt x="886004" y="1741737"/>
                </a:lnTo>
                <a:lnTo>
                  <a:pt x="840578" y="1855438"/>
                </a:lnTo>
                <a:lnTo>
                  <a:pt x="900947" y="1838420"/>
                </a:lnTo>
                <a:lnTo>
                  <a:pt x="1084414" y="1778757"/>
                </a:lnTo>
                <a:lnTo>
                  <a:pt x="1090399" y="1762444"/>
                </a:lnTo>
                <a:close/>
                <a:moveTo>
                  <a:pt x="549300" y="1495484"/>
                </a:moveTo>
                <a:lnTo>
                  <a:pt x="415210" y="1526290"/>
                </a:lnTo>
                <a:lnTo>
                  <a:pt x="381825" y="1531780"/>
                </a:lnTo>
                <a:lnTo>
                  <a:pt x="348520" y="1603187"/>
                </a:lnTo>
                <a:lnTo>
                  <a:pt x="468454" y="1674047"/>
                </a:lnTo>
                <a:lnTo>
                  <a:pt x="520865" y="1553575"/>
                </a:lnTo>
                <a:close/>
                <a:moveTo>
                  <a:pt x="777154" y="1433457"/>
                </a:moveTo>
                <a:lnTo>
                  <a:pt x="643167" y="1473919"/>
                </a:lnTo>
                <a:lnTo>
                  <a:pt x="576644" y="1489202"/>
                </a:lnTo>
                <a:lnTo>
                  <a:pt x="534089" y="1576406"/>
                </a:lnTo>
                <a:lnTo>
                  <a:pt x="487002" y="1685019"/>
                </a:lnTo>
                <a:lnTo>
                  <a:pt x="504498" y="1695548"/>
                </a:lnTo>
                <a:lnTo>
                  <a:pt x="638231" y="1664905"/>
                </a:lnTo>
                <a:lnTo>
                  <a:pt x="678054" y="1653420"/>
                </a:lnTo>
                <a:lnTo>
                  <a:pt x="768273" y="1451788"/>
                </a:lnTo>
                <a:close/>
                <a:moveTo>
                  <a:pt x="1483832" y="1377752"/>
                </a:moveTo>
                <a:lnTo>
                  <a:pt x="1415544" y="1409393"/>
                </a:lnTo>
                <a:cubicBezTo>
                  <a:pt x="1362077" y="1433542"/>
                  <a:pt x="1306062" y="1458150"/>
                  <a:pt x="1247438" y="1482682"/>
                </a:cubicBezTo>
                <a:lnTo>
                  <a:pt x="1228267" y="1490281"/>
                </a:lnTo>
                <a:lnTo>
                  <a:pt x="1110163" y="1769728"/>
                </a:lnTo>
                <a:lnTo>
                  <a:pt x="1269138" y="1712374"/>
                </a:lnTo>
                <a:lnTo>
                  <a:pt x="1368500" y="1673953"/>
                </a:lnTo>
                <a:lnTo>
                  <a:pt x="1464082" y="1425019"/>
                </a:lnTo>
                <a:close/>
                <a:moveTo>
                  <a:pt x="186069" y="1375125"/>
                </a:moveTo>
                <a:lnTo>
                  <a:pt x="142102" y="1380156"/>
                </a:lnTo>
                <a:lnTo>
                  <a:pt x="103795" y="1458595"/>
                </a:lnTo>
                <a:lnTo>
                  <a:pt x="135669" y="1477427"/>
                </a:lnTo>
                <a:lnTo>
                  <a:pt x="163570" y="1418893"/>
                </a:lnTo>
                <a:close/>
                <a:moveTo>
                  <a:pt x="297639" y="1362359"/>
                </a:moveTo>
                <a:lnTo>
                  <a:pt x="211217" y="1372247"/>
                </a:lnTo>
                <a:lnTo>
                  <a:pt x="185384" y="1422420"/>
                </a:lnTo>
                <a:lnTo>
                  <a:pt x="153903" y="1488200"/>
                </a:lnTo>
                <a:lnTo>
                  <a:pt x="218241" y="1526213"/>
                </a:lnTo>
                <a:close/>
                <a:moveTo>
                  <a:pt x="1039723" y="1341503"/>
                </a:moveTo>
                <a:lnTo>
                  <a:pt x="853682" y="1410346"/>
                </a:lnTo>
                <a:lnTo>
                  <a:pt x="805994" y="1424748"/>
                </a:lnTo>
                <a:lnTo>
                  <a:pt x="789005" y="1459870"/>
                </a:lnTo>
                <a:lnTo>
                  <a:pt x="706056" y="1645344"/>
                </a:lnTo>
                <a:lnTo>
                  <a:pt x="853394" y="1602851"/>
                </a:lnTo>
                <a:lnTo>
                  <a:pt x="934546" y="1574796"/>
                </a:lnTo>
                <a:lnTo>
                  <a:pt x="972686" y="1486148"/>
                </a:lnTo>
                <a:close/>
                <a:moveTo>
                  <a:pt x="456714" y="1329346"/>
                </a:moveTo>
                <a:lnTo>
                  <a:pt x="324419" y="1356988"/>
                </a:lnTo>
                <a:lnTo>
                  <a:pt x="239071" y="1533582"/>
                </a:lnTo>
                <a:lnTo>
                  <a:pt x="367588" y="1512622"/>
                </a:lnTo>
                <a:lnTo>
                  <a:pt x="414871" y="1411502"/>
                </a:lnTo>
                <a:close/>
                <a:moveTo>
                  <a:pt x="653727" y="1282148"/>
                </a:moveTo>
                <a:lnTo>
                  <a:pt x="587370" y="1302047"/>
                </a:lnTo>
                <a:lnTo>
                  <a:pt x="483514" y="1323747"/>
                </a:lnTo>
                <a:lnTo>
                  <a:pt x="428298" y="1432141"/>
                </a:lnTo>
                <a:lnTo>
                  <a:pt x="392668" y="1508533"/>
                </a:lnTo>
                <a:lnTo>
                  <a:pt x="407976" y="1506036"/>
                </a:lnTo>
                <a:lnTo>
                  <a:pt x="562102" y="1469331"/>
                </a:lnTo>
                <a:close/>
                <a:moveTo>
                  <a:pt x="1750141" y="1258047"/>
                </a:moveTo>
                <a:lnTo>
                  <a:pt x="1646369" y="1302050"/>
                </a:lnTo>
                <a:lnTo>
                  <a:pt x="1615989" y="1316517"/>
                </a:lnTo>
                <a:lnTo>
                  <a:pt x="1511074" y="1365129"/>
                </a:lnTo>
                <a:lnTo>
                  <a:pt x="1482890" y="1432252"/>
                </a:lnTo>
                <a:lnTo>
                  <a:pt x="1394206" y="1664013"/>
                </a:lnTo>
                <a:lnTo>
                  <a:pt x="1433261" y="1648911"/>
                </a:lnTo>
                <a:cubicBezTo>
                  <a:pt x="1485761" y="1628125"/>
                  <a:pt x="1536058" y="1607849"/>
                  <a:pt x="1584161" y="1588499"/>
                </a:cubicBezTo>
                <a:lnTo>
                  <a:pt x="1610202" y="1578372"/>
                </a:lnTo>
                <a:lnTo>
                  <a:pt x="1640783" y="1566224"/>
                </a:lnTo>
                <a:lnTo>
                  <a:pt x="1649261" y="1540757"/>
                </a:lnTo>
                <a:lnTo>
                  <a:pt x="1731724" y="1309282"/>
                </a:lnTo>
                <a:close/>
                <a:moveTo>
                  <a:pt x="1847169" y="1235319"/>
                </a:moveTo>
                <a:cubicBezTo>
                  <a:pt x="1835420" y="1234980"/>
                  <a:pt x="1821472" y="1236879"/>
                  <a:pt x="1806039" y="1240443"/>
                </a:cubicBezTo>
                <a:lnTo>
                  <a:pt x="1771520" y="1250873"/>
                </a:lnTo>
                <a:lnTo>
                  <a:pt x="1747637" y="1316515"/>
                </a:lnTo>
                <a:cubicBezTo>
                  <a:pt x="1747637" y="1316515"/>
                  <a:pt x="1665175" y="1547990"/>
                  <a:pt x="1665175" y="1547990"/>
                </a:cubicBezTo>
                <a:lnTo>
                  <a:pt x="1661951" y="1557815"/>
                </a:lnTo>
                <a:lnTo>
                  <a:pt x="1708873" y="1539175"/>
                </a:lnTo>
                <a:cubicBezTo>
                  <a:pt x="1739909" y="1527465"/>
                  <a:pt x="1769070" y="1517429"/>
                  <a:pt x="1796286" y="1510015"/>
                </a:cubicBezTo>
                <a:lnTo>
                  <a:pt x="1864752" y="1497879"/>
                </a:lnTo>
                <a:lnTo>
                  <a:pt x="1866090" y="1492474"/>
                </a:lnTo>
                <a:cubicBezTo>
                  <a:pt x="1893758" y="1375018"/>
                  <a:pt x="1906778" y="1290114"/>
                  <a:pt x="1880738" y="1249968"/>
                </a:cubicBezTo>
                <a:cubicBezTo>
                  <a:pt x="1874589" y="1240202"/>
                  <a:pt x="1862835" y="1235772"/>
                  <a:pt x="1847169" y="1235319"/>
                </a:cubicBezTo>
                <a:close/>
                <a:moveTo>
                  <a:pt x="1326976" y="1212584"/>
                </a:moveTo>
                <a:lnTo>
                  <a:pt x="1223364" y="1262551"/>
                </a:lnTo>
                <a:lnTo>
                  <a:pt x="1069553" y="1329058"/>
                </a:lnTo>
                <a:lnTo>
                  <a:pt x="991556" y="1496764"/>
                </a:lnTo>
                <a:lnTo>
                  <a:pt x="962028" y="1565295"/>
                </a:lnTo>
                <a:lnTo>
                  <a:pt x="1052255" y="1534103"/>
                </a:lnTo>
                <a:lnTo>
                  <a:pt x="1213719" y="1470262"/>
                </a:lnTo>
                <a:lnTo>
                  <a:pt x="1273115" y="1329536"/>
                </a:lnTo>
                <a:close/>
                <a:moveTo>
                  <a:pt x="272175" y="1207624"/>
                </a:moveTo>
                <a:lnTo>
                  <a:pt x="227230" y="1214651"/>
                </a:lnTo>
                <a:lnTo>
                  <a:pt x="154809" y="1354136"/>
                </a:lnTo>
                <a:lnTo>
                  <a:pt x="153367" y="1357089"/>
                </a:lnTo>
                <a:lnTo>
                  <a:pt x="197976" y="1351962"/>
                </a:lnTo>
                <a:close/>
                <a:moveTo>
                  <a:pt x="886866" y="1206974"/>
                </a:moveTo>
                <a:lnTo>
                  <a:pt x="826406" y="1230366"/>
                </a:lnTo>
                <a:lnTo>
                  <a:pt x="681789" y="1273733"/>
                </a:lnTo>
                <a:lnTo>
                  <a:pt x="589528" y="1462799"/>
                </a:lnTo>
                <a:lnTo>
                  <a:pt x="677508" y="1441847"/>
                </a:lnTo>
                <a:lnTo>
                  <a:pt x="790854" y="1405174"/>
                </a:lnTo>
                <a:close/>
                <a:moveTo>
                  <a:pt x="386495" y="1189322"/>
                </a:moveTo>
                <a:lnTo>
                  <a:pt x="379585" y="1190832"/>
                </a:lnTo>
                <a:lnTo>
                  <a:pt x="298066" y="1203577"/>
                </a:lnTo>
                <a:lnTo>
                  <a:pt x="223152" y="1349068"/>
                </a:lnTo>
                <a:lnTo>
                  <a:pt x="297122" y="1340567"/>
                </a:lnTo>
                <a:lnTo>
                  <a:pt x="309431" y="1338024"/>
                </a:lnTo>
                <a:lnTo>
                  <a:pt x="332384" y="1290656"/>
                </a:lnTo>
                <a:close/>
                <a:moveTo>
                  <a:pt x="545754" y="1154524"/>
                </a:moveTo>
                <a:lnTo>
                  <a:pt x="414916" y="1183112"/>
                </a:lnTo>
                <a:lnTo>
                  <a:pt x="347213" y="1309824"/>
                </a:lnTo>
                <a:lnTo>
                  <a:pt x="336264" y="1332479"/>
                </a:lnTo>
                <a:lnTo>
                  <a:pt x="469097" y="1305034"/>
                </a:lnTo>
                <a:close/>
                <a:moveTo>
                  <a:pt x="746630" y="1097662"/>
                </a:moveTo>
                <a:lnTo>
                  <a:pt x="737828" y="1100955"/>
                </a:lnTo>
                <a:lnTo>
                  <a:pt x="573162" y="1147759"/>
                </a:lnTo>
                <a:lnTo>
                  <a:pt x="495863" y="1299504"/>
                </a:lnTo>
                <a:lnTo>
                  <a:pt x="581583" y="1281793"/>
                </a:lnTo>
                <a:lnTo>
                  <a:pt x="666288" y="1256488"/>
                </a:lnTo>
                <a:lnTo>
                  <a:pt x="720467" y="1145803"/>
                </a:lnTo>
                <a:close/>
                <a:moveTo>
                  <a:pt x="1161236" y="1090655"/>
                </a:moveTo>
                <a:lnTo>
                  <a:pt x="1042057" y="1146930"/>
                </a:lnTo>
                <a:lnTo>
                  <a:pt x="917198" y="1195238"/>
                </a:lnTo>
                <a:lnTo>
                  <a:pt x="914327" y="1200778"/>
                </a:lnTo>
                <a:lnTo>
                  <a:pt x="820027" y="1395735"/>
                </a:lnTo>
                <a:lnTo>
                  <a:pt x="922385" y="1362617"/>
                </a:lnTo>
                <a:lnTo>
                  <a:pt x="1054592" y="1309421"/>
                </a:lnTo>
                <a:lnTo>
                  <a:pt x="1082148" y="1249965"/>
                </a:lnTo>
                <a:close/>
                <a:moveTo>
                  <a:pt x="349766" y="1063337"/>
                </a:moveTo>
                <a:lnTo>
                  <a:pt x="305049" y="1071171"/>
                </a:lnTo>
                <a:lnTo>
                  <a:pt x="253231" y="1164571"/>
                </a:lnTo>
                <a:lnTo>
                  <a:pt x="238874" y="1192223"/>
                </a:lnTo>
                <a:lnTo>
                  <a:pt x="283715" y="1185174"/>
                </a:lnTo>
                <a:lnTo>
                  <a:pt x="302003" y="1149600"/>
                </a:lnTo>
                <a:close/>
                <a:moveTo>
                  <a:pt x="1624979" y="1053629"/>
                </a:moveTo>
                <a:lnTo>
                  <a:pt x="1578928" y="1079632"/>
                </a:lnTo>
                <a:lnTo>
                  <a:pt x="1357700" y="1197501"/>
                </a:lnTo>
                <a:lnTo>
                  <a:pt x="1291923" y="1339663"/>
                </a:lnTo>
                <a:lnTo>
                  <a:pt x="1241468" y="1459044"/>
                </a:lnTo>
                <a:lnTo>
                  <a:pt x="1402809" y="1388881"/>
                </a:lnTo>
                <a:lnTo>
                  <a:pt x="1497487" y="1345071"/>
                </a:lnTo>
                <a:lnTo>
                  <a:pt x="1537413" y="1249514"/>
                </a:lnTo>
                <a:cubicBezTo>
                  <a:pt x="1560922" y="1194991"/>
                  <a:pt x="1583437" y="1144355"/>
                  <a:pt x="1604776" y="1097337"/>
                </a:cubicBezTo>
                <a:close/>
                <a:moveTo>
                  <a:pt x="465303" y="1041741"/>
                </a:moveTo>
                <a:lnTo>
                  <a:pt x="448846" y="1045978"/>
                </a:lnTo>
                <a:lnTo>
                  <a:pt x="376166" y="1058712"/>
                </a:lnTo>
                <a:lnTo>
                  <a:pt x="326417" y="1148515"/>
                </a:lnTo>
                <a:lnTo>
                  <a:pt x="309639" y="1181100"/>
                </a:lnTo>
                <a:lnTo>
                  <a:pt x="375426" y="1170759"/>
                </a:lnTo>
                <a:lnTo>
                  <a:pt x="399176" y="1165576"/>
                </a:lnTo>
                <a:close/>
                <a:moveTo>
                  <a:pt x="990681" y="1006332"/>
                </a:moveTo>
                <a:lnTo>
                  <a:pt x="777196" y="1086223"/>
                </a:lnTo>
                <a:lnTo>
                  <a:pt x="739275" y="1155931"/>
                </a:lnTo>
                <a:lnTo>
                  <a:pt x="694287" y="1248123"/>
                </a:lnTo>
                <a:lnTo>
                  <a:pt x="819268" y="1210785"/>
                </a:lnTo>
                <a:lnTo>
                  <a:pt x="900623" y="1179357"/>
                </a:lnTo>
                <a:lnTo>
                  <a:pt x="970207" y="1044033"/>
                </a:lnTo>
                <a:close/>
                <a:moveTo>
                  <a:pt x="629585" y="999440"/>
                </a:moveTo>
                <a:lnTo>
                  <a:pt x="494463" y="1034232"/>
                </a:lnTo>
                <a:lnTo>
                  <a:pt x="427600" y="1159373"/>
                </a:lnTo>
                <a:lnTo>
                  <a:pt x="555452" y="1131472"/>
                </a:lnTo>
                <a:lnTo>
                  <a:pt x="557837" y="1130800"/>
                </a:lnTo>
                <a:lnTo>
                  <a:pt x="565669" y="1115423"/>
                </a:lnTo>
                <a:close/>
                <a:moveTo>
                  <a:pt x="1806795" y="973485"/>
                </a:moveTo>
                <a:cubicBezTo>
                  <a:pt x="1784620" y="974095"/>
                  <a:pt x="1744744" y="986302"/>
                  <a:pt x="1692662" y="1015597"/>
                </a:cubicBezTo>
                <a:lnTo>
                  <a:pt x="1689769" y="1017045"/>
                </a:lnTo>
                <a:lnTo>
                  <a:pt x="1656056" y="1036081"/>
                </a:lnTo>
                <a:lnTo>
                  <a:pt x="1623583" y="1106017"/>
                </a:lnTo>
                <a:cubicBezTo>
                  <a:pt x="1602245" y="1152855"/>
                  <a:pt x="1579730" y="1203309"/>
                  <a:pt x="1556221" y="1257606"/>
                </a:cubicBezTo>
                <a:lnTo>
                  <a:pt x="1524803" y="1332431"/>
                </a:lnTo>
                <a:lnTo>
                  <a:pt x="1602967" y="1296263"/>
                </a:lnTo>
                <a:lnTo>
                  <a:pt x="1633349" y="1281796"/>
                </a:lnTo>
                <a:cubicBezTo>
                  <a:pt x="1666985" y="1265882"/>
                  <a:pt x="1698180" y="1251957"/>
                  <a:pt x="1726549" y="1240813"/>
                </a:cubicBezTo>
                <a:lnTo>
                  <a:pt x="1760189" y="1230092"/>
                </a:lnTo>
                <a:lnTo>
                  <a:pt x="1768028" y="1208283"/>
                </a:lnTo>
                <a:cubicBezTo>
                  <a:pt x="1801257" y="1114699"/>
                  <a:pt x="1824314" y="1043086"/>
                  <a:pt x="1828654" y="991004"/>
                </a:cubicBezTo>
                <a:cubicBezTo>
                  <a:pt x="1828654" y="980876"/>
                  <a:pt x="1824314" y="977983"/>
                  <a:pt x="1822867" y="976537"/>
                </a:cubicBezTo>
                <a:cubicBezTo>
                  <a:pt x="1819612" y="974367"/>
                  <a:pt x="1814187" y="973282"/>
                  <a:pt x="1806795" y="973485"/>
                </a:cubicBezTo>
                <a:close/>
                <a:moveTo>
                  <a:pt x="417603" y="940821"/>
                </a:moveTo>
                <a:lnTo>
                  <a:pt x="372506" y="949584"/>
                </a:lnTo>
                <a:lnTo>
                  <a:pt x="318653" y="1046652"/>
                </a:lnTo>
                <a:lnTo>
                  <a:pt x="363364" y="1038778"/>
                </a:lnTo>
                <a:close/>
                <a:moveTo>
                  <a:pt x="837668" y="930142"/>
                </a:moveTo>
                <a:lnTo>
                  <a:pt x="661650" y="991184"/>
                </a:lnTo>
                <a:lnTo>
                  <a:pt x="658168" y="992080"/>
                </a:lnTo>
                <a:lnTo>
                  <a:pt x="585947" y="1122883"/>
                </a:lnTo>
                <a:lnTo>
                  <a:pt x="730596" y="1082147"/>
                </a:lnTo>
                <a:lnTo>
                  <a:pt x="760908" y="1071388"/>
                </a:lnTo>
                <a:close/>
                <a:moveTo>
                  <a:pt x="1472705" y="919409"/>
                </a:moveTo>
                <a:lnTo>
                  <a:pt x="1405459" y="961348"/>
                </a:lnTo>
                <a:cubicBezTo>
                  <a:pt x="1352249" y="992978"/>
                  <a:pt x="1295423" y="1024718"/>
                  <a:pt x="1234888" y="1055878"/>
                </a:cubicBezTo>
                <a:lnTo>
                  <a:pt x="1193937" y="1075214"/>
                </a:lnTo>
                <a:lnTo>
                  <a:pt x="1154252" y="1153123"/>
                </a:lnTo>
                <a:cubicBezTo>
                  <a:pt x="1136807" y="1187982"/>
                  <a:pt x="1119040" y="1224105"/>
                  <a:pt x="1100956" y="1261539"/>
                </a:cubicBezTo>
                <a:lnTo>
                  <a:pt x="1084233" y="1297494"/>
                </a:lnTo>
                <a:lnTo>
                  <a:pt x="1142953" y="1273867"/>
                </a:lnTo>
                <a:cubicBezTo>
                  <a:pt x="1212462" y="1243310"/>
                  <a:pt x="1277977" y="1212086"/>
                  <a:pt x="1339555" y="1181115"/>
                </a:cubicBezTo>
                <a:lnTo>
                  <a:pt x="1342460" y="1179565"/>
                </a:lnTo>
                <a:lnTo>
                  <a:pt x="1396922" y="1066956"/>
                </a:lnTo>
                <a:cubicBezTo>
                  <a:pt x="1416419" y="1027624"/>
                  <a:pt x="1435311" y="990461"/>
                  <a:pt x="1453545" y="955401"/>
                </a:cubicBezTo>
                <a:close/>
                <a:moveTo>
                  <a:pt x="535697" y="915207"/>
                </a:moveTo>
                <a:lnTo>
                  <a:pt x="508342" y="923188"/>
                </a:lnTo>
                <a:lnTo>
                  <a:pt x="444356" y="935622"/>
                </a:lnTo>
                <a:lnTo>
                  <a:pt x="389787" y="1034125"/>
                </a:lnTo>
                <a:lnTo>
                  <a:pt x="444687" y="1024458"/>
                </a:lnTo>
                <a:lnTo>
                  <a:pt x="479291" y="1015545"/>
                </a:lnTo>
                <a:lnTo>
                  <a:pt x="506217" y="965121"/>
                </a:lnTo>
                <a:close/>
                <a:moveTo>
                  <a:pt x="703707" y="866189"/>
                </a:moveTo>
                <a:lnTo>
                  <a:pt x="566474" y="906228"/>
                </a:lnTo>
                <a:lnTo>
                  <a:pt x="529409" y="968828"/>
                </a:lnTo>
                <a:lnTo>
                  <a:pt x="508463" y="1008031"/>
                </a:lnTo>
                <a:lnTo>
                  <a:pt x="644104" y="973092"/>
                </a:lnTo>
                <a:lnTo>
                  <a:pt x="694426" y="881777"/>
                </a:lnTo>
                <a:close/>
                <a:moveTo>
                  <a:pt x="1284834" y="857963"/>
                </a:moveTo>
                <a:lnTo>
                  <a:pt x="1206896" y="902519"/>
                </a:lnTo>
                <a:lnTo>
                  <a:pt x="1025013" y="989863"/>
                </a:lnTo>
                <a:lnTo>
                  <a:pt x="996270" y="1042656"/>
                </a:lnTo>
                <a:lnTo>
                  <a:pt x="931637" y="1167377"/>
                </a:lnTo>
                <a:lnTo>
                  <a:pt x="1033602" y="1127988"/>
                </a:lnTo>
                <a:lnTo>
                  <a:pt x="1176117" y="1060681"/>
                </a:lnTo>
                <a:lnTo>
                  <a:pt x="1176795" y="1059315"/>
                </a:lnTo>
                <a:cubicBezTo>
                  <a:pt x="1207334" y="999774"/>
                  <a:pt x="1236856" y="944165"/>
                  <a:pt x="1265339" y="892264"/>
                </a:cubicBezTo>
                <a:close/>
                <a:moveTo>
                  <a:pt x="476205" y="839274"/>
                </a:moveTo>
                <a:lnTo>
                  <a:pt x="430792" y="848361"/>
                </a:lnTo>
                <a:lnTo>
                  <a:pt x="403322" y="894040"/>
                </a:lnTo>
                <a:lnTo>
                  <a:pt x="386693" y="924014"/>
                </a:lnTo>
                <a:lnTo>
                  <a:pt x="431780" y="915217"/>
                </a:lnTo>
                <a:lnTo>
                  <a:pt x="443149" y="894683"/>
                </a:lnTo>
                <a:close/>
                <a:moveTo>
                  <a:pt x="1095771" y="817480"/>
                </a:moveTo>
                <a:lnTo>
                  <a:pt x="1027670" y="851394"/>
                </a:lnTo>
                <a:lnTo>
                  <a:pt x="867850" y="919574"/>
                </a:lnTo>
                <a:lnTo>
                  <a:pt x="791094" y="1060673"/>
                </a:lnTo>
                <a:lnTo>
                  <a:pt x="892128" y="1024811"/>
                </a:lnTo>
                <a:lnTo>
                  <a:pt x="1006859" y="976540"/>
                </a:lnTo>
                <a:lnTo>
                  <a:pt x="1046340" y="903837"/>
                </a:lnTo>
                <a:close/>
                <a:moveTo>
                  <a:pt x="599988" y="806352"/>
                </a:moveTo>
                <a:lnTo>
                  <a:pt x="521363" y="830237"/>
                </a:lnTo>
                <a:lnTo>
                  <a:pt x="503104" y="833891"/>
                </a:lnTo>
                <a:lnTo>
                  <a:pt x="469890" y="889530"/>
                </a:lnTo>
                <a:lnTo>
                  <a:pt x="458554" y="909993"/>
                </a:lnTo>
                <a:lnTo>
                  <a:pt x="504001" y="901126"/>
                </a:lnTo>
                <a:lnTo>
                  <a:pt x="552324" y="887055"/>
                </a:lnTo>
                <a:close/>
                <a:moveTo>
                  <a:pt x="922342" y="783530"/>
                </a:moveTo>
                <a:lnTo>
                  <a:pt x="748293" y="853180"/>
                </a:lnTo>
                <a:lnTo>
                  <a:pt x="733512" y="857492"/>
                </a:lnTo>
                <a:lnTo>
                  <a:pt x="720468" y="879245"/>
                </a:lnTo>
                <a:lnTo>
                  <a:pt x="673733" y="963889"/>
                </a:lnTo>
                <a:lnTo>
                  <a:pt x="852919" y="902078"/>
                </a:lnTo>
                <a:lnTo>
                  <a:pt x="858449" y="891904"/>
                </a:lnTo>
                <a:close/>
                <a:moveTo>
                  <a:pt x="523791" y="759510"/>
                </a:moveTo>
                <a:lnTo>
                  <a:pt x="477053" y="771434"/>
                </a:lnTo>
                <a:lnTo>
                  <a:pt x="445931" y="823187"/>
                </a:lnTo>
                <a:lnTo>
                  <a:pt x="491345" y="813897"/>
                </a:lnTo>
                <a:close/>
                <a:moveTo>
                  <a:pt x="770540" y="753924"/>
                </a:moveTo>
                <a:lnTo>
                  <a:pt x="765203" y="756161"/>
                </a:lnTo>
                <a:lnTo>
                  <a:pt x="631226" y="796862"/>
                </a:lnTo>
                <a:lnTo>
                  <a:pt x="583138" y="878082"/>
                </a:lnTo>
                <a:lnTo>
                  <a:pt x="720425" y="838106"/>
                </a:lnTo>
                <a:close/>
                <a:moveTo>
                  <a:pt x="647237" y="726352"/>
                </a:moveTo>
                <a:lnTo>
                  <a:pt x="628895" y="732697"/>
                </a:lnTo>
                <a:lnTo>
                  <a:pt x="551766" y="752373"/>
                </a:lnTo>
                <a:lnTo>
                  <a:pt x="518335" y="808376"/>
                </a:lnTo>
                <a:lnTo>
                  <a:pt x="532575" y="805463"/>
                </a:lnTo>
                <a:lnTo>
                  <a:pt x="615875" y="779454"/>
                </a:lnTo>
                <a:close/>
                <a:moveTo>
                  <a:pt x="1779467" y="716127"/>
                </a:moveTo>
                <a:cubicBezTo>
                  <a:pt x="1778021" y="716127"/>
                  <a:pt x="1767893" y="714679"/>
                  <a:pt x="1727385" y="745061"/>
                </a:cubicBezTo>
                <a:cubicBezTo>
                  <a:pt x="1669155" y="788463"/>
                  <a:pt x="1602244" y="836385"/>
                  <a:pt x="1526269" y="886003"/>
                </a:cubicBezTo>
                <a:lnTo>
                  <a:pt x="1509265" y="896608"/>
                </a:lnTo>
                <a:lnTo>
                  <a:pt x="1493587" y="925424"/>
                </a:lnTo>
                <a:cubicBezTo>
                  <a:pt x="1473588" y="963160"/>
                  <a:pt x="1452712" y="1003561"/>
                  <a:pt x="1431034" y="1046725"/>
                </a:cubicBezTo>
                <a:lnTo>
                  <a:pt x="1374481" y="1162471"/>
                </a:lnTo>
                <a:lnTo>
                  <a:pt x="1565009" y="1060763"/>
                </a:lnTo>
                <a:lnTo>
                  <a:pt x="1641806" y="1017226"/>
                </a:lnTo>
                <a:lnTo>
                  <a:pt x="1665086" y="966861"/>
                </a:lnTo>
                <a:cubicBezTo>
                  <a:pt x="1683894" y="926805"/>
                  <a:pt x="1701345" y="890094"/>
                  <a:pt x="1717259" y="856458"/>
                </a:cubicBezTo>
                <a:cubicBezTo>
                  <a:pt x="1717259" y="856458"/>
                  <a:pt x="1767893" y="749400"/>
                  <a:pt x="1767893" y="749400"/>
                </a:cubicBezTo>
                <a:cubicBezTo>
                  <a:pt x="1780915" y="724807"/>
                  <a:pt x="1779467" y="716127"/>
                  <a:pt x="1779467" y="716127"/>
                </a:cubicBezTo>
                <a:close/>
                <a:moveTo>
                  <a:pt x="257618" y="702670"/>
                </a:moveTo>
                <a:lnTo>
                  <a:pt x="3171" y="727680"/>
                </a:lnTo>
                <a:lnTo>
                  <a:pt x="156291" y="716398"/>
                </a:lnTo>
                <a:close/>
                <a:moveTo>
                  <a:pt x="560728" y="697595"/>
                </a:moveTo>
                <a:lnTo>
                  <a:pt x="521272" y="709097"/>
                </a:lnTo>
                <a:lnTo>
                  <a:pt x="513515" y="710802"/>
                </a:lnTo>
                <a:lnTo>
                  <a:pt x="493125" y="744708"/>
                </a:lnTo>
                <a:lnTo>
                  <a:pt x="539915" y="732482"/>
                </a:lnTo>
                <a:close/>
                <a:moveTo>
                  <a:pt x="823185" y="665492"/>
                </a:moveTo>
                <a:lnTo>
                  <a:pt x="679602" y="715157"/>
                </a:lnTo>
                <a:lnTo>
                  <a:pt x="647352" y="769625"/>
                </a:lnTo>
                <a:lnTo>
                  <a:pt x="781478" y="727747"/>
                </a:lnTo>
                <a:lnTo>
                  <a:pt x="787735" y="725039"/>
                </a:lnTo>
                <a:close/>
                <a:moveTo>
                  <a:pt x="685746" y="661152"/>
                </a:moveTo>
                <a:lnTo>
                  <a:pt x="589466" y="689218"/>
                </a:lnTo>
                <a:lnTo>
                  <a:pt x="568024" y="725138"/>
                </a:lnTo>
                <a:lnTo>
                  <a:pt x="643949" y="705300"/>
                </a:lnTo>
                <a:lnTo>
                  <a:pt x="663833" y="698253"/>
                </a:lnTo>
                <a:close/>
                <a:moveTo>
                  <a:pt x="995344" y="659705"/>
                </a:moveTo>
                <a:lnTo>
                  <a:pt x="804040" y="739884"/>
                </a:lnTo>
                <a:lnTo>
                  <a:pt x="751099" y="828166"/>
                </a:lnTo>
                <a:lnTo>
                  <a:pt x="940665" y="752450"/>
                </a:lnTo>
                <a:close/>
                <a:moveTo>
                  <a:pt x="585922" y="655365"/>
                </a:moveTo>
                <a:lnTo>
                  <a:pt x="539939" y="666862"/>
                </a:lnTo>
                <a:lnTo>
                  <a:pt x="529747" y="683810"/>
                </a:lnTo>
                <a:lnTo>
                  <a:pt x="533682" y="682921"/>
                </a:lnTo>
                <a:lnTo>
                  <a:pt x="577345" y="669741"/>
                </a:lnTo>
                <a:close/>
                <a:moveTo>
                  <a:pt x="515091" y="651624"/>
                </a:moveTo>
                <a:lnTo>
                  <a:pt x="273512" y="700517"/>
                </a:lnTo>
                <a:lnTo>
                  <a:pt x="307790" y="695873"/>
                </a:lnTo>
                <a:cubicBezTo>
                  <a:pt x="357882" y="687554"/>
                  <a:pt x="407523" y="677789"/>
                  <a:pt x="456576" y="666667"/>
                </a:cubicBezTo>
                <a:close/>
                <a:moveTo>
                  <a:pt x="1196437" y="648129"/>
                </a:moveTo>
                <a:cubicBezTo>
                  <a:pt x="1126994" y="688638"/>
                  <a:pt x="1053212" y="726252"/>
                  <a:pt x="975089" y="762421"/>
                </a:cubicBezTo>
                <a:lnTo>
                  <a:pt x="954202" y="770780"/>
                </a:lnTo>
                <a:lnTo>
                  <a:pt x="885755" y="886660"/>
                </a:lnTo>
                <a:lnTo>
                  <a:pt x="884428" y="889100"/>
                </a:lnTo>
                <a:lnTo>
                  <a:pt x="1034270" y="824810"/>
                </a:lnTo>
                <a:lnTo>
                  <a:pt x="1115193" y="783549"/>
                </a:lnTo>
                <a:lnTo>
                  <a:pt x="1121931" y="771779"/>
                </a:lnTo>
                <a:cubicBezTo>
                  <a:pt x="1146977" y="729146"/>
                  <a:pt x="1171843" y="687914"/>
                  <a:pt x="1196437" y="648129"/>
                </a:cubicBezTo>
                <a:close/>
                <a:moveTo>
                  <a:pt x="603492" y="626732"/>
                </a:moveTo>
                <a:lnTo>
                  <a:pt x="555549" y="640904"/>
                </a:lnTo>
                <a:lnTo>
                  <a:pt x="555322" y="641282"/>
                </a:lnTo>
                <a:lnTo>
                  <a:pt x="601835" y="629324"/>
                </a:lnTo>
                <a:close/>
                <a:moveTo>
                  <a:pt x="1423573" y="623536"/>
                </a:moveTo>
                <a:cubicBezTo>
                  <a:pt x="1350514" y="676341"/>
                  <a:pt x="1267328" y="728423"/>
                  <a:pt x="1174376" y="778335"/>
                </a:cubicBezTo>
                <a:lnTo>
                  <a:pt x="1131499" y="799688"/>
                </a:lnTo>
                <a:lnTo>
                  <a:pt x="1077264" y="893892"/>
                </a:lnTo>
                <a:lnTo>
                  <a:pt x="1039849" y="962614"/>
                </a:lnTo>
                <a:lnTo>
                  <a:pt x="1171879" y="898236"/>
                </a:lnTo>
                <a:cubicBezTo>
                  <a:pt x="1213763" y="876371"/>
                  <a:pt x="1253300" y="854306"/>
                  <a:pt x="1290526" y="832317"/>
                </a:cubicBezTo>
                <a:lnTo>
                  <a:pt x="1304439" y="823471"/>
                </a:lnTo>
                <a:lnTo>
                  <a:pt x="1347643" y="747457"/>
                </a:lnTo>
                <a:cubicBezTo>
                  <a:pt x="1374023" y="702744"/>
                  <a:pt x="1399341" y="661513"/>
                  <a:pt x="1423573" y="623536"/>
                </a:cubicBezTo>
                <a:close/>
                <a:moveTo>
                  <a:pt x="713611" y="613864"/>
                </a:moveTo>
                <a:lnTo>
                  <a:pt x="614856" y="646685"/>
                </a:lnTo>
                <a:lnTo>
                  <a:pt x="606312" y="660998"/>
                </a:lnTo>
                <a:lnTo>
                  <a:pt x="701660" y="632218"/>
                </a:lnTo>
                <a:close/>
                <a:moveTo>
                  <a:pt x="671037" y="606765"/>
                </a:moveTo>
                <a:lnTo>
                  <a:pt x="632342" y="618203"/>
                </a:lnTo>
                <a:lnTo>
                  <a:pt x="630770" y="620644"/>
                </a:lnTo>
                <a:close/>
                <a:moveTo>
                  <a:pt x="872106" y="588519"/>
                </a:moveTo>
                <a:lnTo>
                  <a:pt x="717573" y="651024"/>
                </a:lnTo>
                <a:lnTo>
                  <a:pt x="696456" y="686691"/>
                </a:lnTo>
                <a:lnTo>
                  <a:pt x="841991" y="635112"/>
                </a:lnTo>
                <a:close/>
                <a:moveTo>
                  <a:pt x="1670963" y="578689"/>
                </a:moveTo>
                <a:cubicBezTo>
                  <a:pt x="1597904" y="645961"/>
                  <a:pt x="1485421" y="737466"/>
                  <a:pt x="1330803" y="831683"/>
                </a:cubicBezTo>
                <a:lnTo>
                  <a:pt x="1323397" y="835917"/>
                </a:lnTo>
                <a:lnTo>
                  <a:pt x="1302411" y="872191"/>
                </a:lnTo>
                <a:lnTo>
                  <a:pt x="1209604" y="1044865"/>
                </a:lnTo>
                <a:lnTo>
                  <a:pt x="1225181" y="1037509"/>
                </a:lnTo>
                <a:cubicBezTo>
                  <a:pt x="1285314" y="1006525"/>
                  <a:pt x="1341754" y="974945"/>
                  <a:pt x="1394601" y="943454"/>
                </a:cubicBezTo>
                <a:lnTo>
                  <a:pt x="1492514" y="882200"/>
                </a:lnTo>
                <a:lnTo>
                  <a:pt x="1506217" y="856459"/>
                </a:lnTo>
                <a:cubicBezTo>
                  <a:pt x="1573671" y="732764"/>
                  <a:pt x="1629732" y="641621"/>
                  <a:pt x="1670963" y="578689"/>
                </a:cubicBezTo>
                <a:close/>
                <a:moveTo>
                  <a:pt x="797577" y="562571"/>
                </a:moveTo>
                <a:lnTo>
                  <a:pt x="768536" y="573161"/>
                </a:lnTo>
                <a:lnTo>
                  <a:pt x="790406" y="565623"/>
                </a:lnTo>
                <a:close/>
                <a:moveTo>
                  <a:pt x="1062333" y="554955"/>
                </a:moveTo>
                <a:lnTo>
                  <a:pt x="1002759" y="587189"/>
                </a:lnTo>
                <a:cubicBezTo>
                  <a:pt x="955198" y="610517"/>
                  <a:pt x="906371" y="632218"/>
                  <a:pt x="856459" y="652472"/>
                </a:cubicBezTo>
                <a:lnTo>
                  <a:pt x="821776" y="710308"/>
                </a:lnTo>
                <a:lnTo>
                  <a:pt x="1015598" y="626431"/>
                </a:lnTo>
                <a:close/>
                <a:moveTo>
                  <a:pt x="902971" y="540763"/>
                </a:moveTo>
                <a:lnTo>
                  <a:pt x="782043" y="591121"/>
                </a:lnTo>
                <a:lnTo>
                  <a:pt x="748806" y="602167"/>
                </a:lnTo>
                <a:lnTo>
                  <a:pt x="734934" y="623537"/>
                </a:lnTo>
                <a:lnTo>
                  <a:pt x="891552" y="558431"/>
                </a:lnTo>
                <a:close/>
                <a:moveTo>
                  <a:pt x="1301367" y="486033"/>
                </a:moveTo>
                <a:lnTo>
                  <a:pt x="1200374" y="550481"/>
                </a:lnTo>
                <a:cubicBezTo>
                  <a:pt x="1157738" y="576022"/>
                  <a:pt x="1113433" y="600932"/>
                  <a:pt x="1067680" y="624984"/>
                </a:cubicBezTo>
                <a:cubicBezTo>
                  <a:pt x="1054660" y="630771"/>
                  <a:pt x="1041639" y="636558"/>
                  <a:pt x="1030065" y="642344"/>
                </a:cubicBezTo>
                <a:lnTo>
                  <a:pt x="973233" y="738562"/>
                </a:lnTo>
                <a:lnTo>
                  <a:pt x="1221032" y="607621"/>
                </a:lnTo>
                <a:close/>
                <a:moveTo>
                  <a:pt x="1120264" y="466356"/>
                </a:moveTo>
                <a:lnTo>
                  <a:pt x="967495" y="549935"/>
                </a:lnTo>
                <a:lnTo>
                  <a:pt x="905032" y="575201"/>
                </a:lnTo>
                <a:lnTo>
                  <a:pt x="875267" y="620644"/>
                </a:lnTo>
                <a:cubicBezTo>
                  <a:pt x="920115" y="601837"/>
                  <a:pt x="963878" y="581944"/>
                  <a:pt x="1006556" y="560786"/>
                </a:cubicBezTo>
                <a:lnTo>
                  <a:pt x="1086929" y="517338"/>
                </a:lnTo>
                <a:close/>
                <a:moveTo>
                  <a:pt x="1163386" y="404185"/>
                </a:moveTo>
                <a:lnTo>
                  <a:pt x="1094172" y="446901"/>
                </a:lnTo>
                <a:cubicBezTo>
                  <a:pt x="1044984" y="474524"/>
                  <a:pt x="994258" y="500385"/>
                  <a:pt x="942176" y="524436"/>
                </a:cubicBezTo>
                <a:lnTo>
                  <a:pt x="936821" y="526667"/>
                </a:lnTo>
                <a:lnTo>
                  <a:pt x="925169" y="544456"/>
                </a:lnTo>
                <a:lnTo>
                  <a:pt x="969845" y="525884"/>
                </a:lnTo>
                <a:lnTo>
                  <a:pt x="1145376" y="429100"/>
                </a:lnTo>
                <a:close/>
                <a:moveTo>
                  <a:pt x="1427863" y="312573"/>
                </a:moveTo>
                <a:lnTo>
                  <a:pt x="1331910" y="388581"/>
                </a:lnTo>
                <a:cubicBezTo>
                  <a:pt x="1272482" y="431214"/>
                  <a:pt x="1208736" y="472717"/>
                  <a:pt x="1141463" y="512140"/>
                </a:cubicBezTo>
                <a:lnTo>
                  <a:pt x="1101722" y="533643"/>
                </a:lnTo>
                <a:lnTo>
                  <a:pt x="1051767" y="609071"/>
                </a:lnTo>
                <a:cubicBezTo>
                  <a:pt x="1053213" y="607623"/>
                  <a:pt x="1056106" y="607623"/>
                  <a:pt x="1057554" y="606177"/>
                </a:cubicBezTo>
                <a:cubicBezTo>
                  <a:pt x="1145804" y="559882"/>
                  <a:pt x="1228899" y="509970"/>
                  <a:pt x="1304988" y="458363"/>
                </a:cubicBezTo>
                <a:lnTo>
                  <a:pt x="1337241" y="435076"/>
                </a:lnTo>
                <a:lnTo>
                  <a:pt x="1393191" y="356797"/>
                </a:lnTo>
                <a:close/>
                <a:moveTo>
                  <a:pt x="1753425" y="257515"/>
                </a:moveTo>
                <a:cubicBezTo>
                  <a:pt x="1740405" y="260409"/>
                  <a:pt x="1702791" y="282110"/>
                  <a:pt x="1646368" y="348660"/>
                </a:cubicBezTo>
                <a:cubicBezTo>
                  <a:pt x="1608753" y="393507"/>
                  <a:pt x="1562458" y="454269"/>
                  <a:pt x="1508930" y="533840"/>
                </a:cubicBezTo>
                <a:cubicBezTo>
                  <a:pt x="1630455" y="434015"/>
                  <a:pt x="1712917" y="338532"/>
                  <a:pt x="1753425" y="258963"/>
                </a:cubicBezTo>
                <a:cubicBezTo>
                  <a:pt x="1753425" y="258963"/>
                  <a:pt x="1753425" y="257515"/>
                  <a:pt x="1753425" y="257515"/>
                </a:cubicBezTo>
                <a:close/>
                <a:moveTo>
                  <a:pt x="1718221" y="63770"/>
                </a:moveTo>
                <a:lnTo>
                  <a:pt x="1692481" y="75229"/>
                </a:lnTo>
                <a:lnTo>
                  <a:pt x="1644896" y="108075"/>
                </a:lnTo>
                <a:lnTo>
                  <a:pt x="1630341" y="126815"/>
                </a:lnTo>
                <a:lnTo>
                  <a:pt x="1510850" y="244108"/>
                </a:lnTo>
                <a:lnTo>
                  <a:pt x="1498575" y="258126"/>
                </a:lnTo>
                <a:cubicBezTo>
                  <a:pt x="1473484" y="288394"/>
                  <a:pt x="1447986" y="320719"/>
                  <a:pt x="1422126" y="354988"/>
                </a:cubicBezTo>
                <a:lnTo>
                  <a:pt x="1393569" y="394407"/>
                </a:lnTo>
                <a:lnTo>
                  <a:pt x="1413633" y="379921"/>
                </a:lnTo>
                <a:cubicBezTo>
                  <a:pt x="1550868" y="274276"/>
                  <a:pt x="1656365" y="165693"/>
                  <a:pt x="1715296" y="69543"/>
                </a:cubicBezTo>
                <a:close/>
                <a:moveTo>
                  <a:pt x="1759211" y="54975"/>
                </a:moveTo>
                <a:lnTo>
                  <a:pt x="1747096" y="55691"/>
                </a:lnTo>
                <a:lnTo>
                  <a:pt x="1739249" y="72131"/>
                </a:lnTo>
                <a:cubicBezTo>
                  <a:pt x="1681007" y="171581"/>
                  <a:pt x="1574617" y="282922"/>
                  <a:pt x="1434364" y="391506"/>
                </a:cubicBezTo>
                <a:lnTo>
                  <a:pt x="1352882" y="450572"/>
                </a:lnTo>
                <a:lnTo>
                  <a:pt x="1343505" y="463515"/>
                </a:lnTo>
                <a:cubicBezTo>
                  <a:pt x="1316967" y="501559"/>
                  <a:pt x="1290112" y="541434"/>
                  <a:pt x="1262986" y="583028"/>
                </a:cubicBezTo>
                <a:cubicBezTo>
                  <a:pt x="1545097" y="406528"/>
                  <a:pt x="1741851" y="206881"/>
                  <a:pt x="1760657" y="59315"/>
                </a:cubicBezTo>
                <a:cubicBezTo>
                  <a:pt x="1760657" y="59315"/>
                  <a:pt x="1760657" y="57868"/>
                  <a:pt x="1760657" y="57868"/>
                </a:cubicBezTo>
                <a:cubicBezTo>
                  <a:pt x="1760657" y="56422"/>
                  <a:pt x="1760657" y="54975"/>
                  <a:pt x="1759211" y="54975"/>
                </a:cubicBezTo>
                <a:close/>
                <a:moveTo>
                  <a:pt x="1051766" y="0"/>
                </a:moveTo>
                <a:lnTo>
                  <a:pt x="1077807" y="0"/>
                </a:lnTo>
                <a:cubicBezTo>
                  <a:pt x="1051766" y="31828"/>
                  <a:pt x="1025725" y="63656"/>
                  <a:pt x="998237" y="98377"/>
                </a:cubicBezTo>
                <a:cubicBezTo>
                  <a:pt x="906009" y="213391"/>
                  <a:pt x="813780" y="340613"/>
                  <a:pt x="722162" y="478820"/>
                </a:cubicBezTo>
                <a:lnTo>
                  <a:pt x="649630" y="591375"/>
                </a:lnTo>
                <a:lnTo>
                  <a:pt x="710274" y="572810"/>
                </a:lnTo>
                <a:lnTo>
                  <a:pt x="749964" y="558036"/>
                </a:lnTo>
                <a:lnTo>
                  <a:pt x="823185" y="445590"/>
                </a:lnTo>
                <a:cubicBezTo>
                  <a:pt x="940368" y="271984"/>
                  <a:pt x="1051766" y="122972"/>
                  <a:pt x="1157376" y="1"/>
                </a:cubicBezTo>
                <a:lnTo>
                  <a:pt x="1186310" y="1"/>
                </a:lnTo>
                <a:cubicBezTo>
                  <a:pt x="1077807" y="125866"/>
                  <a:pt x="962070" y="277771"/>
                  <a:pt x="841991" y="458611"/>
                </a:cubicBezTo>
                <a:lnTo>
                  <a:pt x="786210" y="544544"/>
                </a:lnTo>
                <a:lnTo>
                  <a:pt x="843594" y="523185"/>
                </a:lnTo>
                <a:lnTo>
                  <a:pt x="942833" y="479087"/>
                </a:lnTo>
                <a:lnTo>
                  <a:pt x="960962" y="451039"/>
                </a:lnTo>
                <a:cubicBezTo>
                  <a:pt x="1079435" y="275058"/>
                  <a:pt x="1196077" y="123695"/>
                  <a:pt x="1307835" y="1"/>
                </a:cubicBezTo>
                <a:lnTo>
                  <a:pt x="1336770" y="1"/>
                </a:lnTo>
                <a:cubicBezTo>
                  <a:pt x="1226096" y="120441"/>
                  <a:pt x="1110539" y="268548"/>
                  <a:pt x="993152" y="440663"/>
                </a:cubicBezTo>
                <a:lnTo>
                  <a:pt x="978799" y="462576"/>
                </a:lnTo>
                <a:lnTo>
                  <a:pt x="1095357" y="401448"/>
                </a:lnTo>
                <a:lnTo>
                  <a:pt x="1224153" y="320122"/>
                </a:lnTo>
                <a:lnTo>
                  <a:pt x="1257381" y="274155"/>
                </a:lnTo>
                <a:cubicBezTo>
                  <a:pt x="1336408" y="170714"/>
                  <a:pt x="1413446" y="81741"/>
                  <a:pt x="1487229" y="8681"/>
                </a:cubicBezTo>
                <a:cubicBezTo>
                  <a:pt x="1490122" y="5788"/>
                  <a:pt x="1493016" y="2894"/>
                  <a:pt x="1495909" y="1"/>
                </a:cubicBezTo>
                <a:lnTo>
                  <a:pt x="1526291" y="1"/>
                </a:lnTo>
                <a:cubicBezTo>
                  <a:pt x="1517611" y="7234"/>
                  <a:pt x="1510376" y="14468"/>
                  <a:pt x="1501696" y="23148"/>
                </a:cubicBezTo>
                <a:cubicBezTo>
                  <a:pt x="1430807" y="93315"/>
                  <a:pt x="1357386" y="178310"/>
                  <a:pt x="1282157" y="276506"/>
                </a:cubicBezTo>
                <a:lnTo>
                  <a:pt x="1278906" y="280978"/>
                </a:lnTo>
                <a:lnTo>
                  <a:pt x="1438048" y="155348"/>
                </a:lnTo>
                <a:cubicBezTo>
                  <a:pt x="1495193" y="104532"/>
                  <a:pt x="1546552" y="52811"/>
                  <a:pt x="1591400" y="1452"/>
                </a:cubicBezTo>
                <a:lnTo>
                  <a:pt x="1610333" y="1452"/>
                </a:lnTo>
                <a:lnTo>
                  <a:pt x="1611645" y="0"/>
                </a:lnTo>
                <a:lnTo>
                  <a:pt x="1640580" y="0"/>
                </a:lnTo>
                <a:cubicBezTo>
                  <a:pt x="1542203" y="121525"/>
                  <a:pt x="1404765" y="245943"/>
                  <a:pt x="1236946" y="358787"/>
                </a:cubicBezTo>
                <a:lnTo>
                  <a:pt x="1210477" y="375122"/>
                </a:lnTo>
                <a:lnTo>
                  <a:pt x="1189001" y="404668"/>
                </a:lnTo>
                <a:lnTo>
                  <a:pt x="1327841" y="308650"/>
                </a:lnTo>
                <a:cubicBezTo>
                  <a:pt x="1461911" y="208690"/>
                  <a:pt x="1572585" y="103441"/>
                  <a:pt x="1650708" y="1447"/>
                </a:cubicBezTo>
                <a:lnTo>
                  <a:pt x="1676749" y="1447"/>
                </a:lnTo>
                <a:cubicBezTo>
                  <a:pt x="1571138" y="143227"/>
                  <a:pt x="1404766" y="292238"/>
                  <a:pt x="1197884" y="423890"/>
                </a:cubicBezTo>
                <a:lnTo>
                  <a:pt x="1161071" y="444030"/>
                </a:lnTo>
                <a:lnTo>
                  <a:pt x="1126792" y="495789"/>
                </a:lnTo>
                <a:lnTo>
                  <a:pt x="1131335" y="493333"/>
                </a:lnTo>
                <a:cubicBezTo>
                  <a:pt x="1259371" y="418104"/>
                  <a:pt x="1375470" y="334194"/>
                  <a:pt x="1473124" y="249380"/>
                </a:cubicBezTo>
                <a:lnTo>
                  <a:pt x="1501552" y="222009"/>
                </a:lnTo>
                <a:lnTo>
                  <a:pt x="1556671" y="159138"/>
                </a:lnTo>
                <a:cubicBezTo>
                  <a:pt x="1579456" y="134906"/>
                  <a:pt x="1601971" y="114110"/>
                  <a:pt x="1623445" y="96794"/>
                </a:cubicBezTo>
                <a:lnTo>
                  <a:pt x="1628648" y="93231"/>
                </a:lnTo>
                <a:lnTo>
                  <a:pt x="1704236" y="1"/>
                </a:lnTo>
                <a:lnTo>
                  <a:pt x="1728832" y="1"/>
                </a:lnTo>
                <a:lnTo>
                  <a:pt x="1686726" y="54215"/>
                </a:lnTo>
                <a:lnTo>
                  <a:pt x="1732548" y="35495"/>
                </a:lnTo>
                <a:lnTo>
                  <a:pt x="1750532" y="1"/>
                </a:lnTo>
                <a:lnTo>
                  <a:pt x="1773679" y="1"/>
                </a:lnTo>
                <a:lnTo>
                  <a:pt x="1756593" y="35795"/>
                </a:lnTo>
                <a:lnTo>
                  <a:pt x="1767892" y="36168"/>
                </a:lnTo>
                <a:cubicBezTo>
                  <a:pt x="1778018" y="40507"/>
                  <a:pt x="1782359" y="49188"/>
                  <a:pt x="1782359" y="59315"/>
                </a:cubicBezTo>
                <a:cubicBezTo>
                  <a:pt x="1782359" y="60761"/>
                  <a:pt x="1782359" y="62209"/>
                  <a:pt x="1782359" y="63655"/>
                </a:cubicBezTo>
                <a:cubicBezTo>
                  <a:pt x="1760657" y="225687"/>
                  <a:pt x="1547990" y="439802"/>
                  <a:pt x="1236945" y="624982"/>
                </a:cubicBezTo>
                <a:cubicBezTo>
                  <a:pt x="1210543" y="666575"/>
                  <a:pt x="1184050" y="709796"/>
                  <a:pt x="1157443" y="754622"/>
                </a:cubicBezTo>
                <a:lnTo>
                  <a:pt x="1151426" y="765075"/>
                </a:lnTo>
                <a:lnTo>
                  <a:pt x="1192099" y="744337"/>
                </a:lnTo>
                <a:cubicBezTo>
                  <a:pt x="1291561" y="689361"/>
                  <a:pt x="1379449" y="632216"/>
                  <a:pt x="1455401" y="575794"/>
                </a:cubicBezTo>
                <a:cubicBezTo>
                  <a:pt x="1524843" y="470184"/>
                  <a:pt x="1584160" y="392061"/>
                  <a:pt x="1630455" y="335638"/>
                </a:cubicBezTo>
                <a:cubicBezTo>
                  <a:pt x="1691217" y="264750"/>
                  <a:pt x="1747638" y="224242"/>
                  <a:pt x="1769340" y="238709"/>
                </a:cubicBezTo>
                <a:cubicBezTo>
                  <a:pt x="1772233" y="240155"/>
                  <a:pt x="1776573" y="244496"/>
                  <a:pt x="1776573" y="253176"/>
                </a:cubicBezTo>
                <a:cubicBezTo>
                  <a:pt x="1776573" y="257515"/>
                  <a:pt x="1775127" y="261856"/>
                  <a:pt x="1772233" y="269089"/>
                </a:cubicBezTo>
                <a:cubicBezTo>
                  <a:pt x="1724491" y="361679"/>
                  <a:pt x="1623221" y="474524"/>
                  <a:pt x="1471316" y="590261"/>
                </a:cubicBezTo>
                <a:cubicBezTo>
                  <a:pt x="1445998" y="629323"/>
                  <a:pt x="1419234" y="672091"/>
                  <a:pt x="1391068" y="718951"/>
                </a:cubicBezTo>
                <a:lnTo>
                  <a:pt x="1345820" y="797160"/>
                </a:lnTo>
                <a:lnTo>
                  <a:pt x="1427190" y="745423"/>
                </a:lnTo>
                <a:cubicBezTo>
                  <a:pt x="1593202" y="631855"/>
                  <a:pt x="1694834" y="530946"/>
                  <a:pt x="1737512" y="484651"/>
                </a:cubicBezTo>
                <a:cubicBezTo>
                  <a:pt x="1759213" y="457164"/>
                  <a:pt x="1763553" y="457164"/>
                  <a:pt x="1766447" y="457164"/>
                </a:cubicBezTo>
                <a:lnTo>
                  <a:pt x="1772234" y="458610"/>
                </a:lnTo>
                <a:lnTo>
                  <a:pt x="1775127" y="464399"/>
                </a:lnTo>
                <a:cubicBezTo>
                  <a:pt x="1776573" y="465845"/>
                  <a:pt x="1776573" y="467291"/>
                  <a:pt x="1776573" y="468738"/>
                </a:cubicBezTo>
                <a:cubicBezTo>
                  <a:pt x="1776573" y="473078"/>
                  <a:pt x="1772234" y="478866"/>
                  <a:pt x="1754873" y="497672"/>
                </a:cubicBezTo>
                <a:cubicBezTo>
                  <a:pt x="1746193" y="507800"/>
                  <a:pt x="1734619" y="523713"/>
                  <a:pt x="1718704" y="546861"/>
                </a:cubicBezTo>
                <a:cubicBezTo>
                  <a:pt x="1681090" y="601113"/>
                  <a:pt x="1623583" y="690086"/>
                  <a:pt x="1550885" y="820110"/>
                </a:cubicBezTo>
                <a:lnTo>
                  <a:pt x="1530534" y="857516"/>
                </a:lnTo>
                <a:lnTo>
                  <a:pt x="1621069" y="795775"/>
                </a:lnTo>
                <a:cubicBezTo>
                  <a:pt x="1654349" y="772210"/>
                  <a:pt x="1685431" y="749401"/>
                  <a:pt x="1714365" y="727700"/>
                </a:cubicBezTo>
                <a:cubicBezTo>
                  <a:pt x="1754874" y="698766"/>
                  <a:pt x="1779467" y="690086"/>
                  <a:pt x="1792488" y="700212"/>
                </a:cubicBezTo>
                <a:cubicBezTo>
                  <a:pt x="1806956" y="711786"/>
                  <a:pt x="1796828" y="737827"/>
                  <a:pt x="1786702" y="759528"/>
                </a:cubicBezTo>
                <a:lnTo>
                  <a:pt x="1736065" y="866585"/>
                </a:lnTo>
                <a:cubicBezTo>
                  <a:pt x="1720152" y="899860"/>
                  <a:pt x="1702701" y="936299"/>
                  <a:pt x="1683893" y="976129"/>
                </a:cubicBezTo>
                <a:lnTo>
                  <a:pt x="1673030" y="999525"/>
                </a:lnTo>
                <a:lnTo>
                  <a:pt x="1675302" y="998237"/>
                </a:lnTo>
                <a:cubicBezTo>
                  <a:pt x="1675302" y="998237"/>
                  <a:pt x="1678195" y="996791"/>
                  <a:pt x="1678195" y="996791"/>
                </a:cubicBezTo>
                <a:cubicBezTo>
                  <a:pt x="1712916" y="977983"/>
                  <a:pt x="1795380" y="936028"/>
                  <a:pt x="1831547" y="959176"/>
                </a:cubicBezTo>
                <a:cubicBezTo>
                  <a:pt x="1838782" y="964963"/>
                  <a:pt x="1847462" y="975089"/>
                  <a:pt x="1846015" y="993897"/>
                </a:cubicBezTo>
                <a:cubicBezTo>
                  <a:pt x="1841674" y="1047064"/>
                  <a:pt x="1818618" y="1119762"/>
                  <a:pt x="1784778" y="1214431"/>
                </a:cubicBezTo>
                <a:lnTo>
                  <a:pt x="1781558" y="1223281"/>
                </a:lnTo>
                <a:lnTo>
                  <a:pt x="1802796" y="1216512"/>
                </a:lnTo>
                <a:cubicBezTo>
                  <a:pt x="1847463" y="1206928"/>
                  <a:pt x="1879291" y="1211629"/>
                  <a:pt x="1895205" y="1236947"/>
                </a:cubicBezTo>
                <a:cubicBezTo>
                  <a:pt x="1924501" y="1282518"/>
                  <a:pt x="1913108" y="1367151"/>
                  <a:pt x="1884829" y="1489015"/>
                </a:cubicBezTo>
                <a:lnTo>
                  <a:pt x="1882638" y="1497920"/>
                </a:lnTo>
                <a:lnTo>
                  <a:pt x="1935713" y="1504590"/>
                </a:lnTo>
                <a:cubicBezTo>
                  <a:pt x="2018177" y="1534971"/>
                  <a:pt x="2016729" y="1701344"/>
                  <a:pt x="2002262" y="1834441"/>
                </a:cubicBezTo>
                <a:lnTo>
                  <a:pt x="2001616" y="1839522"/>
                </a:lnTo>
                <a:lnTo>
                  <a:pt x="2003658" y="1839912"/>
                </a:lnTo>
                <a:cubicBezTo>
                  <a:pt x="2022991" y="1845699"/>
                  <a:pt x="2040962" y="1853429"/>
                  <a:pt x="2057238" y="1863376"/>
                </a:cubicBezTo>
                <a:cubicBezTo>
                  <a:pt x="2106427" y="1893757"/>
                  <a:pt x="2135361" y="1941498"/>
                  <a:pt x="2142595" y="2005154"/>
                </a:cubicBezTo>
                <a:lnTo>
                  <a:pt x="2147691" y="2092822"/>
                </a:lnTo>
                <a:lnTo>
                  <a:pt x="2159097" y="2094242"/>
                </a:lnTo>
                <a:cubicBezTo>
                  <a:pt x="2211224" y="2107964"/>
                  <a:pt x="2251461" y="2135360"/>
                  <a:pt x="2277140" y="2180209"/>
                </a:cubicBezTo>
                <a:cubicBezTo>
                  <a:pt x="2293054" y="2208781"/>
                  <a:pt x="2305894" y="2241242"/>
                  <a:pt x="2316247" y="2278066"/>
                </a:cubicBezTo>
                <a:lnTo>
                  <a:pt x="2330064" y="2348922"/>
                </a:lnTo>
                <a:lnTo>
                  <a:pt x="2339289" y="2351112"/>
                </a:lnTo>
                <a:cubicBezTo>
                  <a:pt x="2357073" y="2357106"/>
                  <a:pt x="2373980" y="2364710"/>
                  <a:pt x="2389984" y="2374069"/>
                </a:cubicBezTo>
                <a:cubicBezTo>
                  <a:pt x="2435556" y="2400110"/>
                  <a:pt x="2474618" y="2445319"/>
                  <a:pt x="2506988" y="2509157"/>
                </a:cubicBezTo>
                <a:lnTo>
                  <a:pt x="2543984" y="2602385"/>
                </a:lnTo>
                <a:lnTo>
                  <a:pt x="2559402" y="2606224"/>
                </a:lnTo>
                <a:cubicBezTo>
                  <a:pt x="2635066" y="2638580"/>
                  <a:pt x="2702746" y="2709210"/>
                  <a:pt x="2761066" y="2815137"/>
                </a:cubicBezTo>
                <a:lnTo>
                  <a:pt x="2766432" y="2826576"/>
                </a:lnTo>
                <a:lnTo>
                  <a:pt x="2787291" y="2829243"/>
                </a:lnTo>
                <a:cubicBezTo>
                  <a:pt x="2865142" y="2846514"/>
                  <a:pt x="2933816" y="2877210"/>
                  <a:pt x="2991255" y="2920862"/>
                </a:cubicBezTo>
                <a:lnTo>
                  <a:pt x="3021039" y="2949745"/>
                </a:lnTo>
                <a:lnTo>
                  <a:pt x="3040443" y="2947954"/>
                </a:lnTo>
                <a:cubicBezTo>
                  <a:pt x="3140435" y="2947809"/>
                  <a:pt x="3223720" y="2967343"/>
                  <a:pt x="3290829" y="3006429"/>
                </a:cubicBezTo>
                <a:lnTo>
                  <a:pt x="3310528" y="3021657"/>
                </a:lnTo>
                <a:lnTo>
                  <a:pt x="3370798" y="3014403"/>
                </a:lnTo>
                <a:cubicBezTo>
                  <a:pt x="3448224" y="3009198"/>
                  <a:pt x="3520304" y="3017363"/>
                  <a:pt x="3586424" y="3042454"/>
                </a:cubicBezTo>
                <a:lnTo>
                  <a:pt x="3605041" y="3051169"/>
                </a:lnTo>
                <a:lnTo>
                  <a:pt x="3659947" y="3035504"/>
                </a:lnTo>
                <a:cubicBezTo>
                  <a:pt x="3708313" y="3025305"/>
                  <a:pt x="3755642" y="3019216"/>
                  <a:pt x="3801982" y="3017859"/>
                </a:cubicBezTo>
                <a:cubicBezTo>
                  <a:pt x="3832183" y="3016956"/>
                  <a:pt x="3862451" y="3020030"/>
                  <a:pt x="3892662" y="3026956"/>
                </a:cubicBezTo>
                <a:lnTo>
                  <a:pt x="3905444" y="3031512"/>
                </a:lnTo>
                <a:lnTo>
                  <a:pt x="4016098" y="2988925"/>
                </a:lnTo>
                <a:cubicBezTo>
                  <a:pt x="4049734" y="2978255"/>
                  <a:pt x="4083732" y="2971070"/>
                  <a:pt x="4117801" y="2967222"/>
                </a:cubicBezTo>
                <a:lnTo>
                  <a:pt x="4189635" y="2966064"/>
                </a:lnTo>
                <a:lnTo>
                  <a:pt x="4222977" y="2946970"/>
                </a:lnTo>
                <a:cubicBezTo>
                  <a:pt x="4297123" y="2907548"/>
                  <a:pt x="4372080" y="2879247"/>
                  <a:pt x="4445365" y="2861909"/>
                </a:cubicBezTo>
                <a:lnTo>
                  <a:pt x="4484555" y="2855469"/>
                </a:lnTo>
                <a:lnTo>
                  <a:pt x="4556420" y="2809380"/>
                </a:lnTo>
                <a:cubicBezTo>
                  <a:pt x="4603249" y="2781701"/>
                  <a:pt x="4654063" y="2754334"/>
                  <a:pt x="4706898" y="2730081"/>
                </a:cubicBezTo>
                <a:lnTo>
                  <a:pt x="4797104" y="2693659"/>
                </a:lnTo>
                <a:lnTo>
                  <a:pt x="4858156" y="2647387"/>
                </a:lnTo>
                <a:cubicBezTo>
                  <a:pt x="4929111" y="2595826"/>
                  <a:pt x="4999775" y="2549396"/>
                  <a:pt x="5069127" y="2511691"/>
                </a:cubicBezTo>
                <a:lnTo>
                  <a:pt x="5103904" y="2494942"/>
                </a:lnTo>
                <a:lnTo>
                  <a:pt x="5187977" y="2424258"/>
                </a:lnTo>
                <a:cubicBezTo>
                  <a:pt x="5362134" y="2283739"/>
                  <a:pt x="5521950" y="2187442"/>
                  <a:pt x="5678379" y="2165742"/>
                </a:cubicBezTo>
                <a:cubicBezTo>
                  <a:pt x="5880917" y="2136808"/>
                  <a:pt x="6092138" y="2361048"/>
                  <a:pt x="6216555" y="2737196"/>
                </a:cubicBezTo>
                <a:cubicBezTo>
                  <a:pt x="6291784" y="2964331"/>
                  <a:pt x="6351099" y="3208826"/>
                  <a:pt x="6413309" y="3466342"/>
                </a:cubicBezTo>
                <a:cubicBezTo>
                  <a:pt x="6472623" y="3716625"/>
                  <a:pt x="6534833" y="3975587"/>
                  <a:pt x="6615849" y="4227313"/>
                </a:cubicBezTo>
                <a:cubicBezTo>
                  <a:pt x="6701929" y="4496403"/>
                  <a:pt x="6798136" y="4717390"/>
                  <a:pt x="6905916" y="4892443"/>
                </a:cubicBezTo>
                <a:lnTo>
                  <a:pt x="6967677" y="4983722"/>
                </a:lnTo>
                <a:lnTo>
                  <a:pt x="7025906" y="4996439"/>
                </a:lnTo>
                <a:lnTo>
                  <a:pt x="7260037" y="5036734"/>
                </a:lnTo>
                <a:lnTo>
                  <a:pt x="7384150" y="5055511"/>
                </a:lnTo>
                <a:lnTo>
                  <a:pt x="7385962" y="5053767"/>
                </a:lnTo>
                <a:cubicBezTo>
                  <a:pt x="8264974" y="4219363"/>
                  <a:pt x="9086032" y="3571679"/>
                  <a:pt x="9956324" y="3214611"/>
                </a:cubicBezTo>
                <a:cubicBezTo>
                  <a:pt x="10561415" y="2966497"/>
                  <a:pt x="11164289" y="2908901"/>
                  <a:pt x="11646708" y="3048602"/>
                </a:cubicBezTo>
                <a:lnTo>
                  <a:pt x="11663827" y="3054792"/>
                </a:lnTo>
                <a:lnTo>
                  <a:pt x="11728624" y="2984815"/>
                </a:lnTo>
                <a:cubicBezTo>
                  <a:pt x="11886429" y="2809174"/>
                  <a:pt x="12039962" y="2622548"/>
                  <a:pt x="12188613" y="2426153"/>
                </a:cubicBezTo>
                <a:lnTo>
                  <a:pt x="12188613" y="2460876"/>
                </a:lnTo>
                <a:cubicBezTo>
                  <a:pt x="12092405" y="2588186"/>
                  <a:pt x="11993667" y="2710796"/>
                  <a:pt x="11892939" y="2828885"/>
                </a:cubicBezTo>
                <a:lnTo>
                  <a:pt x="11682869" y="3061678"/>
                </a:lnTo>
                <a:lnTo>
                  <a:pt x="11845740" y="3120574"/>
                </a:lnTo>
                <a:lnTo>
                  <a:pt x="12004657" y="3202784"/>
                </a:lnTo>
                <a:lnTo>
                  <a:pt x="12188613" y="3027990"/>
                </a:lnTo>
                <a:lnTo>
                  <a:pt x="12188613" y="3058370"/>
                </a:lnTo>
                <a:lnTo>
                  <a:pt x="12024491" y="3213235"/>
                </a:lnTo>
                <a:lnTo>
                  <a:pt x="12190059" y="3326008"/>
                </a:lnTo>
                <a:lnTo>
                  <a:pt x="12188613" y="3326008"/>
                </a:lnTo>
                <a:lnTo>
                  <a:pt x="12188613" y="3352049"/>
                </a:lnTo>
                <a:cubicBezTo>
                  <a:pt x="12133637" y="3308647"/>
                  <a:pt x="12076854" y="3269224"/>
                  <a:pt x="12018081" y="3233780"/>
                </a:cubicBezTo>
                <a:lnTo>
                  <a:pt x="12008158" y="3228646"/>
                </a:lnTo>
                <a:lnTo>
                  <a:pt x="12006482" y="3230228"/>
                </a:lnTo>
                <a:lnTo>
                  <a:pt x="12012294" y="3233237"/>
                </a:lnTo>
                <a:cubicBezTo>
                  <a:pt x="12073598" y="3270309"/>
                  <a:pt x="12132914" y="3311540"/>
                  <a:pt x="12190059" y="3356389"/>
                </a:cubicBezTo>
                <a:lnTo>
                  <a:pt x="12191506" y="3356389"/>
                </a:lnTo>
                <a:lnTo>
                  <a:pt x="12191506" y="3382430"/>
                </a:lnTo>
                <a:cubicBezTo>
                  <a:pt x="12132914" y="3335412"/>
                  <a:pt x="12072152" y="3292733"/>
                  <a:pt x="12009401" y="3254576"/>
                </a:cubicBezTo>
                <a:lnTo>
                  <a:pt x="11990872" y="3244958"/>
                </a:lnTo>
                <a:lnTo>
                  <a:pt x="11977046" y="3258004"/>
                </a:lnTo>
                <a:lnTo>
                  <a:pt x="11993847" y="3267415"/>
                </a:lnTo>
                <a:cubicBezTo>
                  <a:pt x="12061663" y="3308647"/>
                  <a:pt x="12127127" y="3354942"/>
                  <a:pt x="12190060" y="3405577"/>
                </a:cubicBezTo>
                <a:lnTo>
                  <a:pt x="12190060" y="3431618"/>
                </a:lnTo>
                <a:cubicBezTo>
                  <a:pt x="12126404" y="3378813"/>
                  <a:pt x="12059855" y="3331072"/>
                  <a:pt x="11990774" y="3288755"/>
                </a:cubicBezTo>
                <a:lnTo>
                  <a:pt x="11961148" y="3272082"/>
                </a:lnTo>
                <a:lnTo>
                  <a:pt x="11754597" y="3451876"/>
                </a:lnTo>
                <a:lnTo>
                  <a:pt x="11742431" y="3461304"/>
                </a:lnTo>
                <a:lnTo>
                  <a:pt x="11863101" y="3528549"/>
                </a:lnTo>
                <a:cubicBezTo>
                  <a:pt x="11921150" y="3565440"/>
                  <a:pt x="11977572" y="3605949"/>
                  <a:pt x="12032141" y="3649893"/>
                </a:cubicBezTo>
                <a:lnTo>
                  <a:pt x="12040820" y="3657695"/>
                </a:lnTo>
                <a:lnTo>
                  <a:pt x="12190058" y="3553147"/>
                </a:lnTo>
                <a:lnTo>
                  <a:pt x="12190058" y="3579189"/>
                </a:lnTo>
                <a:lnTo>
                  <a:pt x="12056916" y="3672165"/>
                </a:lnTo>
                <a:lnTo>
                  <a:pt x="12190059" y="3791852"/>
                </a:lnTo>
                <a:lnTo>
                  <a:pt x="12190059" y="3823680"/>
                </a:lnTo>
                <a:lnTo>
                  <a:pt x="12038191" y="3685241"/>
                </a:lnTo>
                <a:lnTo>
                  <a:pt x="11970777" y="3732318"/>
                </a:lnTo>
                <a:lnTo>
                  <a:pt x="12011660" y="3762286"/>
                </a:lnTo>
                <a:cubicBezTo>
                  <a:pt x="12073688" y="3813826"/>
                  <a:pt x="12133275" y="3869615"/>
                  <a:pt x="12190059" y="3929292"/>
                </a:cubicBezTo>
                <a:lnTo>
                  <a:pt x="12192953" y="3929292"/>
                </a:lnTo>
                <a:lnTo>
                  <a:pt x="12192953" y="3958227"/>
                </a:lnTo>
                <a:cubicBezTo>
                  <a:pt x="12135807" y="3896741"/>
                  <a:pt x="12075769" y="3839415"/>
                  <a:pt x="12013220" y="3786564"/>
                </a:cubicBezTo>
                <a:lnTo>
                  <a:pt x="11955037" y="3743310"/>
                </a:lnTo>
                <a:lnTo>
                  <a:pt x="11931096" y="3760029"/>
                </a:lnTo>
                <a:lnTo>
                  <a:pt x="11879305" y="3792063"/>
                </a:lnTo>
                <a:lnTo>
                  <a:pt x="11884205" y="3795445"/>
                </a:lnTo>
                <a:cubicBezTo>
                  <a:pt x="11956954" y="3849488"/>
                  <a:pt x="12026684" y="3909125"/>
                  <a:pt x="12093058" y="3974064"/>
                </a:cubicBezTo>
                <a:lnTo>
                  <a:pt x="12156858" y="4040721"/>
                </a:lnTo>
                <a:lnTo>
                  <a:pt x="12190059" y="4023331"/>
                </a:lnTo>
                <a:lnTo>
                  <a:pt x="12190059" y="4047926"/>
                </a:lnTo>
                <a:lnTo>
                  <a:pt x="12172470" y="4057034"/>
                </a:lnTo>
                <a:lnTo>
                  <a:pt x="12190059" y="4075410"/>
                </a:lnTo>
                <a:lnTo>
                  <a:pt x="12188613" y="4075410"/>
                </a:lnTo>
                <a:lnTo>
                  <a:pt x="12188613" y="4108684"/>
                </a:lnTo>
                <a:lnTo>
                  <a:pt x="12150817" y="4068246"/>
                </a:lnTo>
                <a:lnTo>
                  <a:pt x="12109042" y="4089879"/>
                </a:lnTo>
                <a:lnTo>
                  <a:pt x="12073250" y="4107023"/>
                </a:lnTo>
                <a:lnTo>
                  <a:pt x="12081063" y="4114387"/>
                </a:lnTo>
                <a:cubicBezTo>
                  <a:pt x="12118016" y="4151860"/>
                  <a:pt x="12153891" y="4190966"/>
                  <a:pt x="12188612" y="4231654"/>
                </a:cubicBezTo>
                <a:lnTo>
                  <a:pt x="12188612" y="4264928"/>
                </a:lnTo>
                <a:cubicBezTo>
                  <a:pt x="12153891" y="4223516"/>
                  <a:pt x="12117971" y="4183665"/>
                  <a:pt x="12080933" y="4145440"/>
                </a:cubicBezTo>
                <a:lnTo>
                  <a:pt x="12051662" y="4117364"/>
                </a:lnTo>
                <a:lnTo>
                  <a:pt x="11963440" y="4159622"/>
                </a:lnTo>
                <a:lnTo>
                  <a:pt x="12068462" y="4260439"/>
                </a:lnTo>
                <a:cubicBezTo>
                  <a:pt x="12109405" y="4302950"/>
                  <a:pt x="12149009" y="4347392"/>
                  <a:pt x="12187166" y="4393687"/>
                </a:cubicBezTo>
                <a:lnTo>
                  <a:pt x="12187166" y="4426962"/>
                </a:lnTo>
                <a:cubicBezTo>
                  <a:pt x="12149190" y="4379763"/>
                  <a:pt x="12109699" y="4334440"/>
                  <a:pt x="12068809" y="4291078"/>
                </a:cubicBezTo>
                <a:lnTo>
                  <a:pt x="11944050" y="4168908"/>
                </a:lnTo>
                <a:lnTo>
                  <a:pt x="11840720" y="4218401"/>
                </a:lnTo>
                <a:lnTo>
                  <a:pt x="11925227" y="4281882"/>
                </a:lnTo>
                <a:cubicBezTo>
                  <a:pt x="11973496" y="4321916"/>
                  <a:pt x="12019812" y="4364289"/>
                  <a:pt x="12064006" y="4408973"/>
                </a:cubicBezTo>
                <a:lnTo>
                  <a:pt x="12121289" y="4473030"/>
                </a:lnTo>
                <a:lnTo>
                  <a:pt x="12190058" y="4448663"/>
                </a:lnTo>
                <a:lnTo>
                  <a:pt x="12190058" y="4471810"/>
                </a:lnTo>
                <a:lnTo>
                  <a:pt x="12136963" y="4490558"/>
                </a:lnTo>
                <a:lnTo>
                  <a:pt x="12190059" y="4549932"/>
                </a:lnTo>
                <a:lnTo>
                  <a:pt x="12190059" y="4583208"/>
                </a:lnTo>
                <a:cubicBezTo>
                  <a:pt x="12188613" y="4581760"/>
                  <a:pt x="12188613" y="4580313"/>
                  <a:pt x="12187166" y="4578867"/>
                </a:cubicBezTo>
                <a:lnTo>
                  <a:pt x="12116182" y="4497896"/>
                </a:lnTo>
                <a:lnTo>
                  <a:pt x="12028972" y="4528690"/>
                </a:lnTo>
                <a:lnTo>
                  <a:pt x="12094576" y="4594780"/>
                </a:lnTo>
                <a:cubicBezTo>
                  <a:pt x="12126404" y="4629501"/>
                  <a:pt x="12158232" y="4665670"/>
                  <a:pt x="12187166" y="4701837"/>
                </a:cubicBezTo>
                <a:lnTo>
                  <a:pt x="12187166" y="4735113"/>
                </a:lnTo>
                <a:cubicBezTo>
                  <a:pt x="12153892" y="4691711"/>
                  <a:pt x="12117723" y="4649757"/>
                  <a:pt x="12080109" y="4607801"/>
                </a:cubicBezTo>
                <a:lnTo>
                  <a:pt x="12008631" y="4535872"/>
                </a:lnTo>
                <a:lnTo>
                  <a:pt x="11934760" y="4561956"/>
                </a:lnTo>
                <a:lnTo>
                  <a:pt x="11993305" y="4613589"/>
                </a:lnTo>
                <a:lnTo>
                  <a:pt x="12178042" y="4813158"/>
                </a:lnTo>
                <a:lnTo>
                  <a:pt x="12192953" y="4814681"/>
                </a:lnTo>
                <a:lnTo>
                  <a:pt x="12192953" y="4836383"/>
                </a:lnTo>
                <a:lnTo>
                  <a:pt x="12191507" y="4836235"/>
                </a:lnTo>
                <a:lnTo>
                  <a:pt x="12191507" y="4859531"/>
                </a:lnTo>
                <a:lnTo>
                  <a:pt x="12188613" y="4856422"/>
                </a:lnTo>
                <a:lnTo>
                  <a:pt x="12188613" y="4860976"/>
                </a:lnTo>
                <a:lnTo>
                  <a:pt x="12134004" y="4873688"/>
                </a:lnTo>
                <a:lnTo>
                  <a:pt x="12161044" y="4901702"/>
                </a:lnTo>
                <a:lnTo>
                  <a:pt x="12191507" y="4907274"/>
                </a:lnTo>
                <a:lnTo>
                  <a:pt x="12191507" y="4928974"/>
                </a:lnTo>
                <a:lnTo>
                  <a:pt x="12186467" y="4928040"/>
                </a:lnTo>
                <a:lnTo>
                  <a:pt x="12192953" y="4934760"/>
                </a:lnTo>
                <a:lnTo>
                  <a:pt x="12192953" y="4966588"/>
                </a:lnTo>
                <a:lnTo>
                  <a:pt x="12149162" y="4921132"/>
                </a:lnTo>
                <a:lnTo>
                  <a:pt x="12065514" y="4905642"/>
                </a:lnTo>
                <a:lnTo>
                  <a:pt x="12134014" y="4970241"/>
                </a:lnTo>
                <a:lnTo>
                  <a:pt x="12187166" y="4983948"/>
                </a:lnTo>
                <a:lnTo>
                  <a:pt x="12187166" y="5005650"/>
                </a:lnTo>
                <a:lnTo>
                  <a:pt x="12165714" y="5000135"/>
                </a:lnTo>
                <a:lnTo>
                  <a:pt x="12191505" y="5024457"/>
                </a:lnTo>
                <a:lnTo>
                  <a:pt x="12191505" y="5054837"/>
                </a:lnTo>
                <a:lnTo>
                  <a:pt x="12188614" y="5052081"/>
                </a:lnTo>
                <a:lnTo>
                  <a:pt x="12188614" y="5064965"/>
                </a:lnTo>
                <a:lnTo>
                  <a:pt x="12163229" y="5056352"/>
                </a:lnTo>
                <a:lnTo>
                  <a:pt x="12192953" y="5080879"/>
                </a:lnTo>
                <a:lnTo>
                  <a:pt x="12192953" y="5088113"/>
                </a:lnTo>
                <a:lnTo>
                  <a:pt x="12192953" y="5109814"/>
                </a:lnTo>
                <a:lnTo>
                  <a:pt x="12192953" y="5111260"/>
                </a:lnTo>
                <a:lnTo>
                  <a:pt x="12179116" y="5105332"/>
                </a:lnTo>
                <a:lnTo>
                  <a:pt x="12191507" y="5114153"/>
                </a:lnTo>
                <a:lnTo>
                  <a:pt x="12191507" y="5141641"/>
                </a:lnTo>
                <a:lnTo>
                  <a:pt x="12190059" y="5140604"/>
                </a:lnTo>
                <a:lnTo>
                  <a:pt x="12190059" y="5141641"/>
                </a:lnTo>
                <a:lnTo>
                  <a:pt x="12188614" y="5140874"/>
                </a:lnTo>
                <a:lnTo>
                  <a:pt x="12188614" y="5148875"/>
                </a:lnTo>
                <a:lnTo>
                  <a:pt x="12111308" y="5099854"/>
                </a:lnTo>
                <a:lnTo>
                  <a:pt x="12001510" y="5041591"/>
                </a:lnTo>
                <a:lnTo>
                  <a:pt x="11859829" y="4974843"/>
                </a:lnTo>
                <a:lnTo>
                  <a:pt x="11795428" y="4951031"/>
                </a:lnTo>
                <a:lnTo>
                  <a:pt x="11522141" y="5004494"/>
                </a:lnTo>
                <a:cubicBezTo>
                  <a:pt x="10788519" y="5135875"/>
                  <a:pt x="10030254" y="5188336"/>
                  <a:pt x="9259003" y="5185406"/>
                </a:cubicBezTo>
                <a:lnTo>
                  <a:pt x="9180894" y="5184094"/>
                </a:lnTo>
                <a:lnTo>
                  <a:pt x="8938762" y="5250024"/>
                </a:lnTo>
                <a:lnTo>
                  <a:pt x="9227826" y="5275045"/>
                </a:lnTo>
                <a:cubicBezTo>
                  <a:pt x="10247690" y="5351541"/>
                  <a:pt x="11238591" y="5340949"/>
                  <a:pt x="12190058" y="5198063"/>
                </a:cubicBezTo>
                <a:lnTo>
                  <a:pt x="12190058" y="5219764"/>
                </a:lnTo>
                <a:cubicBezTo>
                  <a:pt x="11237483" y="5362650"/>
                  <a:pt x="10245687" y="5373242"/>
                  <a:pt x="9225139" y="5296746"/>
                </a:cubicBezTo>
                <a:lnTo>
                  <a:pt x="8877586" y="5266682"/>
                </a:lnTo>
                <a:lnTo>
                  <a:pt x="8749037" y="5301684"/>
                </a:lnTo>
                <a:lnTo>
                  <a:pt x="8694747" y="5315031"/>
                </a:lnTo>
                <a:lnTo>
                  <a:pt x="8961848" y="5357544"/>
                </a:lnTo>
                <a:cubicBezTo>
                  <a:pt x="10156898" y="5533838"/>
                  <a:pt x="11221660" y="5591752"/>
                  <a:pt x="12190058" y="5532255"/>
                </a:cubicBezTo>
                <a:lnTo>
                  <a:pt x="12190058" y="5553956"/>
                </a:lnTo>
                <a:cubicBezTo>
                  <a:pt x="11220394" y="5613452"/>
                  <a:pt x="10154366" y="5555539"/>
                  <a:pt x="8958050" y="5379246"/>
                </a:cubicBezTo>
                <a:lnTo>
                  <a:pt x="8639540" y="5328602"/>
                </a:lnTo>
                <a:lnTo>
                  <a:pt x="8512815" y="5359756"/>
                </a:lnTo>
                <a:lnTo>
                  <a:pt x="8477520" y="5367251"/>
                </a:lnTo>
                <a:lnTo>
                  <a:pt x="8512474" y="5375247"/>
                </a:lnTo>
                <a:cubicBezTo>
                  <a:pt x="9755849" y="5647507"/>
                  <a:pt x="10988737" y="5828923"/>
                  <a:pt x="12190057" y="5844747"/>
                </a:cubicBezTo>
                <a:lnTo>
                  <a:pt x="12190057" y="5866447"/>
                </a:lnTo>
                <a:cubicBezTo>
                  <a:pt x="10987471" y="5850624"/>
                  <a:pt x="9753595" y="5669208"/>
                  <a:pt x="8509386" y="5396948"/>
                </a:cubicBezTo>
                <a:lnTo>
                  <a:pt x="8426692" y="5378044"/>
                </a:lnTo>
                <a:lnTo>
                  <a:pt x="8291765" y="5406696"/>
                </a:lnTo>
                <a:lnTo>
                  <a:pt x="8491798" y="5461568"/>
                </a:lnTo>
                <a:cubicBezTo>
                  <a:pt x="9739909" y="5792800"/>
                  <a:pt x="10979244" y="6040596"/>
                  <a:pt x="12190058" y="6135537"/>
                </a:cubicBezTo>
                <a:lnTo>
                  <a:pt x="12190058" y="6157239"/>
                </a:lnTo>
                <a:cubicBezTo>
                  <a:pt x="10977979" y="6062298"/>
                  <a:pt x="9737377" y="5814502"/>
                  <a:pt x="8488122" y="5483148"/>
                </a:cubicBezTo>
                <a:lnTo>
                  <a:pt x="8241282" y="5415470"/>
                </a:lnTo>
                <a:lnTo>
                  <a:pt x="8119615" y="5435122"/>
                </a:lnTo>
                <a:lnTo>
                  <a:pt x="8109570" y="5436091"/>
                </a:lnTo>
                <a:lnTo>
                  <a:pt x="8470143" y="5549704"/>
                </a:lnTo>
                <a:cubicBezTo>
                  <a:pt x="9720960" y="5933443"/>
                  <a:pt x="10966586" y="6240063"/>
                  <a:pt x="12190058" y="6404627"/>
                </a:cubicBezTo>
                <a:lnTo>
                  <a:pt x="12190058" y="6426329"/>
                </a:lnTo>
                <a:cubicBezTo>
                  <a:pt x="10964686" y="6261764"/>
                  <a:pt x="9717993" y="5955145"/>
                  <a:pt x="8466333" y="5571284"/>
                </a:cubicBezTo>
                <a:lnTo>
                  <a:pt x="8054130" y="5441442"/>
                </a:lnTo>
                <a:lnTo>
                  <a:pt x="7968554" y="5449702"/>
                </a:lnTo>
                <a:lnTo>
                  <a:pt x="7916798" y="5450912"/>
                </a:lnTo>
                <a:lnTo>
                  <a:pt x="7921151" y="5452504"/>
                </a:lnTo>
                <a:cubicBezTo>
                  <a:pt x="9351595" y="5965909"/>
                  <a:pt x="10781677" y="6397393"/>
                  <a:pt x="12190058" y="6656356"/>
                </a:cubicBezTo>
                <a:lnTo>
                  <a:pt x="12190058" y="6678056"/>
                </a:lnTo>
                <a:cubicBezTo>
                  <a:pt x="10780230" y="6419093"/>
                  <a:pt x="9348701" y="5987248"/>
                  <a:pt x="7916991" y="5473301"/>
                </a:cubicBezTo>
                <a:lnTo>
                  <a:pt x="7859459" y="5452253"/>
                </a:lnTo>
                <a:lnTo>
                  <a:pt x="7826479" y="5453025"/>
                </a:lnTo>
                <a:lnTo>
                  <a:pt x="7773888" y="5449887"/>
                </a:lnTo>
                <a:lnTo>
                  <a:pt x="7745685" y="5459539"/>
                </a:lnTo>
                <a:lnTo>
                  <a:pt x="7900716" y="5522128"/>
                </a:lnTo>
                <a:cubicBezTo>
                  <a:pt x="9155044" y="6012974"/>
                  <a:pt x="10411172" y="6445113"/>
                  <a:pt x="11656865" y="6761124"/>
                </a:cubicBezTo>
                <a:lnTo>
                  <a:pt x="12059921" y="6858000"/>
                </a:lnTo>
                <a:lnTo>
                  <a:pt x="11975362" y="6858000"/>
                </a:lnTo>
                <a:lnTo>
                  <a:pt x="11656067" y="6781361"/>
                </a:lnTo>
                <a:cubicBezTo>
                  <a:pt x="10408555" y="6465274"/>
                  <a:pt x="9150884" y="6032798"/>
                  <a:pt x="7895291" y="5541478"/>
                </a:cubicBezTo>
                <a:lnTo>
                  <a:pt x="7716815" y="5469420"/>
                </a:lnTo>
                <a:lnTo>
                  <a:pt x="7656573" y="5490037"/>
                </a:lnTo>
                <a:lnTo>
                  <a:pt x="7652226" y="5491295"/>
                </a:lnTo>
                <a:lnTo>
                  <a:pt x="7871962" y="5586325"/>
                </a:lnTo>
                <a:cubicBezTo>
                  <a:pt x="8951847" y="6040550"/>
                  <a:pt x="10034378" y="6453984"/>
                  <a:pt x="11112992" y="6791914"/>
                </a:cubicBezTo>
                <a:lnTo>
                  <a:pt x="11332157" y="6858000"/>
                </a:lnTo>
                <a:lnTo>
                  <a:pt x="11258839" y="6858000"/>
                </a:lnTo>
                <a:lnTo>
                  <a:pt x="11111430" y="6813613"/>
                </a:lnTo>
                <a:cubicBezTo>
                  <a:pt x="10031315" y="6475675"/>
                  <a:pt x="8947462" y="6062207"/>
                  <a:pt x="7866356" y="5607846"/>
                </a:cubicBezTo>
                <a:lnTo>
                  <a:pt x="7618949" y="5500927"/>
                </a:lnTo>
                <a:lnTo>
                  <a:pt x="7557046" y="5518843"/>
                </a:lnTo>
                <a:lnTo>
                  <a:pt x="7841942" y="5649259"/>
                </a:lnTo>
                <a:cubicBezTo>
                  <a:pt x="8746594" y="6053097"/>
                  <a:pt x="9653789" y="6430021"/>
                  <a:pt x="10560171" y="6760649"/>
                </a:cubicBezTo>
                <a:lnTo>
                  <a:pt x="10834896" y="6858000"/>
                </a:lnTo>
                <a:lnTo>
                  <a:pt x="10773647" y="6858000"/>
                </a:lnTo>
                <a:lnTo>
                  <a:pt x="10557883" y="6781537"/>
                </a:lnTo>
                <a:cubicBezTo>
                  <a:pt x="9650314" y="6450457"/>
                  <a:pt x="8742074" y="6073081"/>
                  <a:pt x="7836518" y="5668790"/>
                </a:cubicBezTo>
                <a:lnTo>
                  <a:pt x="7527612" y="5527362"/>
                </a:lnTo>
                <a:lnTo>
                  <a:pt x="7472631" y="5543275"/>
                </a:lnTo>
                <a:lnTo>
                  <a:pt x="7798180" y="5699714"/>
                </a:lnTo>
                <a:cubicBezTo>
                  <a:pt x="8528049" y="6042406"/>
                  <a:pt x="9259999" y="6368551"/>
                  <a:pt x="9992491" y="6668610"/>
                </a:cubicBezTo>
                <a:lnTo>
                  <a:pt x="10465483" y="6858000"/>
                </a:lnTo>
                <a:lnTo>
                  <a:pt x="10409753" y="6858000"/>
                </a:lnTo>
                <a:lnTo>
                  <a:pt x="9989711" y="6689858"/>
                </a:lnTo>
                <a:cubicBezTo>
                  <a:pt x="9256428" y="6389528"/>
                  <a:pt x="8523800" y="6063022"/>
                  <a:pt x="7793297" y="5719968"/>
                </a:cubicBezTo>
                <a:lnTo>
                  <a:pt x="7443315" y="5551760"/>
                </a:lnTo>
                <a:lnTo>
                  <a:pt x="7398105" y="5564845"/>
                </a:lnTo>
                <a:lnTo>
                  <a:pt x="7769426" y="5750710"/>
                </a:lnTo>
                <a:cubicBezTo>
                  <a:pt x="8503003" y="6110039"/>
                  <a:pt x="9239067" y="6453455"/>
                  <a:pt x="9976283" y="6771688"/>
                </a:cubicBezTo>
                <a:lnTo>
                  <a:pt x="10180468" y="6858000"/>
                </a:lnTo>
                <a:lnTo>
                  <a:pt x="10124439" y="6858000"/>
                </a:lnTo>
                <a:lnTo>
                  <a:pt x="9973888" y="6794382"/>
                </a:lnTo>
                <a:cubicBezTo>
                  <a:pt x="9235812" y="6475878"/>
                  <a:pt x="8498844" y="6132102"/>
                  <a:pt x="7764363" y="5772411"/>
                </a:cubicBezTo>
                <a:lnTo>
                  <a:pt x="7367361" y="5573744"/>
                </a:lnTo>
                <a:lnTo>
                  <a:pt x="7328020" y="5585130"/>
                </a:lnTo>
                <a:lnTo>
                  <a:pt x="7745375" y="5801346"/>
                </a:lnTo>
                <a:cubicBezTo>
                  <a:pt x="8297931" y="6081829"/>
                  <a:pt x="8852064" y="6353665"/>
                  <a:pt x="9407278" y="6613003"/>
                </a:cubicBezTo>
                <a:lnTo>
                  <a:pt x="9940983" y="6858000"/>
                </a:lnTo>
                <a:lnTo>
                  <a:pt x="9890517" y="6858000"/>
                </a:lnTo>
                <a:lnTo>
                  <a:pt x="9404230" y="6634794"/>
                </a:lnTo>
                <a:cubicBezTo>
                  <a:pt x="8848357" y="6375186"/>
                  <a:pt x="8293546" y="6103078"/>
                  <a:pt x="7740311" y="5822324"/>
                </a:cubicBezTo>
                <a:lnTo>
                  <a:pt x="7298714" y="5593612"/>
                </a:lnTo>
                <a:lnTo>
                  <a:pt x="7266344" y="5602981"/>
                </a:lnTo>
                <a:lnTo>
                  <a:pt x="7702154" y="5835344"/>
                </a:lnTo>
                <a:cubicBezTo>
                  <a:pt x="8259525" y="6126813"/>
                  <a:pt x="8818600" y="6409839"/>
                  <a:pt x="9378912" y="6680626"/>
                </a:cubicBezTo>
                <a:lnTo>
                  <a:pt x="9752006" y="6858000"/>
                </a:lnTo>
                <a:lnTo>
                  <a:pt x="9702581" y="6858000"/>
                </a:lnTo>
                <a:lnTo>
                  <a:pt x="9375179" y="6702374"/>
                </a:lnTo>
                <a:cubicBezTo>
                  <a:pt x="8814170" y="6431288"/>
                  <a:pt x="8254417" y="6147949"/>
                  <a:pt x="7696367" y="5856141"/>
                </a:cubicBezTo>
                <a:lnTo>
                  <a:pt x="7237307" y="5611385"/>
                </a:lnTo>
                <a:lnTo>
                  <a:pt x="7213585" y="5618251"/>
                </a:lnTo>
                <a:lnTo>
                  <a:pt x="7671953" y="5868617"/>
                </a:lnTo>
                <a:cubicBezTo>
                  <a:pt x="8232783" y="6169309"/>
                  <a:pt x="8795443" y="6461761"/>
                  <a:pt x="9359535" y="6742255"/>
                </a:cubicBezTo>
                <a:lnTo>
                  <a:pt x="9595974" y="6858000"/>
                </a:lnTo>
                <a:lnTo>
                  <a:pt x="9546263" y="6858000"/>
                </a:lnTo>
                <a:lnTo>
                  <a:pt x="9355554" y="6764687"/>
                </a:lnTo>
                <a:cubicBezTo>
                  <a:pt x="8790702" y="6483934"/>
                  <a:pt x="8227312" y="6191169"/>
                  <a:pt x="7665804" y="5890138"/>
                </a:cubicBezTo>
                <a:lnTo>
                  <a:pt x="7183814" y="5626867"/>
                </a:lnTo>
                <a:lnTo>
                  <a:pt x="7168483" y="5631304"/>
                </a:lnTo>
                <a:lnTo>
                  <a:pt x="7647540" y="5898096"/>
                </a:lnTo>
                <a:cubicBezTo>
                  <a:pt x="8211014" y="6206315"/>
                  <a:pt x="8776447" y="6506473"/>
                  <a:pt x="9343466" y="6794878"/>
                </a:cubicBezTo>
                <a:lnTo>
                  <a:pt x="9469451" y="6858000"/>
                </a:lnTo>
                <a:lnTo>
                  <a:pt x="9421100" y="6858000"/>
                </a:lnTo>
                <a:lnTo>
                  <a:pt x="9339777" y="6817266"/>
                </a:lnTo>
                <a:cubicBezTo>
                  <a:pt x="8772087" y="6528575"/>
                  <a:pt x="8206019" y="6228061"/>
                  <a:pt x="7641934" y="5919435"/>
                </a:cubicBezTo>
                <a:lnTo>
                  <a:pt x="7139036" y="5639271"/>
                </a:lnTo>
                <a:lnTo>
                  <a:pt x="7129619" y="5641654"/>
                </a:lnTo>
                <a:lnTo>
                  <a:pt x="7629276" y="5924317"/>
                </a:lnTo>
                <a:cubicBezTo>
                  <a:pt x="8194582" y="6238572"/>
                  <a:pt x="8761921" y="6544892"/>
                  <a:pt x="9330953" y="6839635"/>
                </a:cubicBezTo>
                <a:lnTo>
                  <a:pt x="9366930" y="6858000"/>
                </a:lnTo>
                <a:lnTo>
                  <a:pt x="9319517" y="6858000"/>
                </a:lnTo>
                <a:lnTo>
                  <a:pt x="8758149" y="6563323"/>
                </a:lnTo>
                <a:cubicBezTo>
                  <a:pt x="8379140" y="6361757"/>
                  <a:pt x="8000948" y="6155565"/>
                  <a:pt x="7623670" y="5945836"/>
                </a:cubicBezTo>
                <a:lnTo>
                  <a:pt x="7162780" y="5685093"/>
                </a:lnTo>
                <a:lnTo>
                  <a:pt x="7598894" y="5934805"/>
                </a:lnTo>
                <a:cubicBezTo>
                  <a:pt x="7978206" y="6148287"/>
                  <a:pt x="8358467" y="6358265"/>
                  <a:pt x="8739581" y="6563659"/>
                </a:cubicBezTo>
                <a:lnTo>
                  <a:pt x="9292752" y="6858000"/>
                </a:lnTo>
                <a:lnTo>
                  <a:pt x="9251313" y="6858000"/>
                </a:lnTo>
                <a:lnTo>
                  <a:pt x="8734774" y="6585102"/>
                </a:lnTo>
                <a:lnTo>
                  <a:pt x="8471906" y="6440228"/>
                </a:lnTo>
                <a:lnTo>
                  <a:pt x="8740649" y="6589667"/>
                </a:lnTo>
                <a:lnTo>
                  <a:pt x="9243671" y="6858000"/>
                </a:lnTo>
                <a:lnTo>
                  <a:pt x="9164360" y="6858000"/>
                </a:lnTo>
                <a:lnTo>
                  <a:pt x="8724450" y="6620494"/>
                </a:lnTo>
                <a:cubicBezTo>
                  <a:pt x="8341774" y="6411296"/>
                  <a:pt x="7959987" y="6197566"/>
                  <a:pt x="7579183" y="5980377"/>
                </a:cubicBezTo>
                <a:lnTo>
                  <a:pt x="7036036" y="5665336"/>
                </a:lnTo>
                <a:lnTo>
                  <a:pt x="6860421" y="5709776"/>
                </a:lnTo>
                <a:lnTo>
                  <a:pt x="6788040" y="5754810"/>
                </a:lnTo>
                <a:lnTo>
                  <a:pt x="6752092" y="5781303"/>
                </a:lnTo>
                <a:lnTo>
                  <a:pt x="6689632" y="5830279"/>
                </a:lnTo>
                <a:lnTo>
                  <a:pt x="6553186" y="5936920"/>
                </a:lnTo>
                <a:lnTo>
                  <a:pt x="6533386" y="5953250"/>
                </a:lnTo>
                <a:lnTo>
                  <a:pt x="6526181" y="5959188"/>
                </a:lnTo>
                <a:lnTo>
                  <a:pt x="6424027" y="6050992"/>
                </a:lnTo>
                <a:lnTo>
                  <a:pt x="6345966" y="6125132"/>
                </a:lnTo>
                <a:lnTo>
                  <a:pt x="6224239" y="6243272"/>
                </a:lnTo>
                <a:lnTo>
                  <a:pt x="6200862" y="6267085"/>
                </a:lnTo>
                <a:lnTo>
                  <a:pt x="6147112" y="6322164"/>
                </a:lnTo>
                <a:lnTo>
                  <a:pt x="6011453" y="6462036"/>
                </a:lnTo>
                <a:lnTo>
                  <a:pt x="5934443" y="6542066"/>
                </a:lnTo>
                <a:lnTo>
                  <a:pt x="5627627" y="6858000"/>
                </a:lnTo>
                <a:lnTo>
                  <a:pt x="5593254" y="6858000"/>
                </a:lnTo>
                <a:lnTo>
                  <a:pt x="5612343" y="6838657"/>
                </a:lnTo>
                <a:lnTo>
                  <a:pt x="5639151" y="6811138"/>
                </a:lnTo>
                <a:lnTo>
                  <a:pt x="5590832" y="6858000"/>
                </a:lnTo>
                <a:lnTo>
                  <a:pt x="5485477" y="6858000"/>
                </a:lnTo>
                <a:lnTo>
                  <a:pt x="5672098" y="6695409"/>
                </a:lnTo>
                <a:lnTo>
                  <a:pt x="5821817" y="6561943"/>
                </a:lnTo>
                <a:lnTo>
                  <a:pt x="5468785" y="6858000"/>
                </a:lnTo>
                <a:lnTo>
                  <a:pt x="5435763" y="6858000"/>
                </a:lnTo>
                <a:lnTo>
                  <a:pt x="5438900" y="6855507"/>
                </a:lnTo>
                <a:lnTo>
                  <a:pt x="5813680" y="6540817"/>
                </a:lnTo>
                <a:lnTo>
                  <a:pt x="5446901" y="6830957"/>
                </a:lnTo>
                <a:lnTo>
                  <a:pt x="5410283" y="6858000"/>
                </a:lnTo>
                <a:lnTo>
                  <a:pt x="5377815" y="6858000"/>
                </a:lnTo>
                <a:lnTo>
                  <a:pt x="5434785" y="6815406"/>
                </a:lnTo>
                <a:cubicBezTo>
                  <a:pt x="5583164" y="6701838"/>
                  <a:pt x="5729012" y="6585468"/>
                  <a:pt x="5872237" y="6469730"/>
                </a:cubicBezTo>
                <a:lnTo>
                  <a:pt x="6013899" y="6354364"/>
                </a:lnTo>
                <a:lnTo>
                  <a:pt x="5851983" y="6478411"/>
                </a:lnTo>
                <a:cubicBezTo>
                  <a:pt x="5721779" y="6576426"/>
                  <a:pt x="5586058" y="6676973"/>
                  <a:pt x="5445817" y="6775463"/>
                </a:cubicBezTo>
                <a:lnTo>
                  <a:pt x="5324731" y="6858000"/>
                </a:lnTo>
                <a:lnTo>
                  <a:pt x="5287060" y="6858000"/>
                </a:lnTo>
                <a:lnTo>
                  <a:pt x="5431010" y="6759934"/>
                </a:lnTo>
                <a:cubicBezTo>
                  <a:pt x="5570867" y="6661783"/>
                  <a:pt x="5706225" y="6561598"/>
                  <a:pt x="5836067" y="6463944"/>
                </a:cubicBezTo>
                <a:lnTo>
                  <a:pt x="6225224" y="6165806"/>
                </a:lnTo>
                <a:lnTo>
                  <a:pt x="5830280" y="6445136"/>
                </a:lnTo>
                <a:cubicBezTo>
                  <a:pt x="5632262" y="6580766"/>
                  <a:pt x="5428546" y="6714158"/>
                  <a:pt x="5220965" y="6832038"/>
                </a:cubicBezTo>
                <a:lnTo>
                  <a:pt x="5172657" y="6858000"/>
                </a:lnTo>
                <a:lnTo>
                  <a:pt x="5124465" y="6858000"/>
                </a:lnTo>
                <a:lnTo>
                  <a:pt x="5211628" y="6811221"/>
                </a:lnTo>
                <a:cubicBezTo>
                  <a:pt x="5418260" y="6694062"/>
                  <a:pt x="5621230" y="6561416"/>
                  <a:pt x="5818707" y="6426328"/>
                </a:cubicBezTo>
                <a:lnTo>
                  <a:pt x="6308788" y="6079350"/>
                </a:lnTo>
                <a:lnTo>
                  <a:pt x="6129707" y="6196888"/>
                </a:lnTo>
                <a:cubicBezTo>
                  <a:pt x="6026312" y="6263211"/>
                  <a:pt x="5922149" y="6328313"/>
                  <a:pt x="5817262" y="6391607"/>
                </a:cubicBezTo>
                <a:cubicBezTo>
                  <a:pt x="5539672" y="6558884"/>
                  <a:pt x="5209526" y="6739724"/>
                  <a:pt x="4867795" y="6846533"/>
                </a:cubicBezTo>
                <a:lnTo>
                  <a:pt x="4824430" y="6858000"/>
                </a:lnTo>
                <a:lnTo>
                  <a:pt x="4737989" y="6858000"/>
                </a:lnTo>
                <a:lnTo>
                  <a:pt x="4866236" y="6823996"/>
                </a:lnTo>
                <a:cubicBezTo>
                  <a:pt x="5205028" y="6717866"/>
                  <a:pt x="5532800" y="6538269"/>
                  <a:pt x="5808580" y="6372799"/>
                </a:cubicBezTo>
                <a:cubicBezTo>
                  <a:pt x="6017631" y="6246935"/>
                  <a:pt x="6224150" y="6113475"/>
                  <a:pt x="6427594" y="5977303"/>
                </a:cubicBezTo>
                <a:lnTo>
                  <a:pt x="6447451" y="5963688"/>
                </a:lnTo>
                <a:lnTo>
                  <a:pt x="6176677" y="6122245"/>
                </a:lnTo>
                <a:cubicBezTo>
                  <a:pt x="6057868" y="6188975"/>
                  <a:pt x="5938059" y="6253083"/>
                  <a:pt x="5817259" y="6313483"/>
                </a:cubicBezTo>
                <a:cubicBezTo>
                  <a:pt x="5224105" y="6610062"/>
                  <a:pt x="4749582" y="6706991"/>
                  <a:pt x="4363307" y="6610062"/>
                </a:cubicBezTo>
                <a:cubicBezTo>
                  <a:pt x="4145577" y="6555087"/>
                  <a:pt x="3942312" y="6423073"/>
                  <a:pt x="3765632" y="6227404"/>
                </a:cubicBezTo>
                <a:lnTo>
                  <a:pt x="3742476" y="6198585"/>
                </a:lnTo>
                <a:lnTo>
                  <a:pt x="3234939" y="6249141"/>
                </a:lnTo>
                <a:lnTo>
                  <a:pt x="3290252" y="6336541"/>
                </a:lnTo>
                <a:cubicBezTo>
                  <a:pt x="3448176" y="6556093"/>
                  <a:pt x="3642497" y="6721921"/>
                  <a:pt x="3855037" y="6819127"/>
                </a:cubicBezTo>
                <a:lnTo>
                  <a:pt x="3955830" y="6858000"/>
                </a:lnTo>
                <a:lnTo>
                  <a:pt x="3888600" y="6858000"/>
                </a:lnTo>
                <a:lnTo>
                  <a:pt x="3844411" y="6840998"/>
                </a:lnTo>
                <a:cubicBezTo>
                  <a:pt x="3628367" y="6742427"/>
                  <a:pt x="3430671" y="6574230"/>
                  <a:pt x="3270246" y="6351754"/>
                </a:cubicBezTo>
                <a:lnTo>
                  <a:pt x="3206939" y="6251930"/>
                </a:lnTo>
                <a:lnTo>
                  <a:pt x="3126371" y="6259955"/>
                </a:lnTo>
                <a:lnTo>
                  <a:pt x="2739741" y="6298369"/>
                </a:lnTo>
                <a:lnTo>
                  <a:pt x="2799406" y="6435010"/>
                </a:lnTo>
                <a:cubicBezTo>
                  <a:pt x="2868849" y="6571002"/>
                  <a:pt x="2954205" y="6691893"/>
                  <a:pt x="3051723" y="6795582"/>
                </a:cubicBezTo>
                <a:lnTo>
                  <a:pt x="3119648" y="6858000"/>
                </a:lnTo>
                <a:lnTo>
                  <a:pt x="3085229" y="6858000"/>
                </a:lnTo>
                <a:lnTo>
                  <a:pt x="3036103" y="6812829"/>
                </a:lnTo>
                <a:cubicBezTo>
                  <a:pt x="2937206" y="6707535"/>
                  <a:pt x="2850764" y="6584744"/>
                  <a:pt x="2780598" y="6446582"/>
                </a:cubicBezTo>
                <a:lnTo>
                  <a:pt x="2716771" y="6300651"/>
                </a:lnTo>
                <a:lnTo>
                  <a:pt x="2307528" y="6341311"/>
                </a:lnTo>
                <a:lnTo>
                  <a:pt x="2269341" y="6345607"/>
                </a:lnTo>
                <a:lnTo>
                  <a:pt x="2291811" y="6412585"/>
                </a:lnTo>
                <a:cubicBezTo>
                  <a:pt x="2344011" y="6556828"/>
                  <a:pt x="2403650" y="6689169"/>
                  <a:pt x="2470795" y="6809952"/>
                </a:cubicBezTo>
                <a:lnTo>
                  <a:pt x="2499411" y="6858000"/>
                </a:lnTo>
                <a:lnTo>
                  <a:pt x="2481189" y="6858000"/>
                </a:lnTo>
                <a:lnTo>
                  <a:pt x="2457249" y="6817834"/>
                </a:lnTo>
                <a:cubicBezTo>
                  <a:pt x="2389597" y="6696268"/>
                  <a:pt x="2329500" y="6563186"/>
                  <a:pt x="2276892" y="6418214"/>
                </a:cubicBezTo>
                <a:lnTo>
                  <a:pt x="2253079" y="6347436"/>
                </a:lnTo>
                <a:lnTo>
                  <a:pt x="1851329" y="6392635"/>
                </a:lnTo>
                <a:lnTo>
                  <a:pt x="1884875" y="6518669"/>
                </a:lnTo>
                <a:cubicBezTo>
                  <a:pt x="1911238" y="6608744"/>
                  <a:pt x="1940030" y="6694509"/>
                  <a:pt x="1971203" y="6775897"/>
                </a:cubicBezTo>
                <a:lnTo>
                  <a:pt x="2006969" y="6858000"/>
                </a:lnTo>
                <a:lnTo>
                  <a:pt x="1983850" y="6858000"/>
                </a:lnTo>
                <a:lnTo>
                  <a:pt x="1951522" y="6784034"/>
                </a:lnTo>
                <a:cubicBezTo>
                  <a:pt x="1920026" y="6702104"/>
                  <a:pt x="1890933" y="6615797"/>
                  <a:pt x="1864281" y="6525179"/>
                </a:cubicBezTo>
                <a:lnTo>
                  <a:pt x="1829467" y="6395094"/>
                </a:lnTo>
                <a:lnTo>
                  <a:pt x="1708940" y="6408654"/>
                </a:lnTo>
                <a:lnTo>
                  <a:pt x="1438910" y="6444119"/>
                </a:lnTo>
                <a:lnTo>
                  <a:pt x="1475656" y="6612955"/>
                </a:lnTo>
                <a:cubicBezTo>
                  <a:pt x="1491932" y="6680228"/>
                  <a:pt x="1509564" y="6745646"/>
                  <a:pt x="1528507" y="6809124"/>
                </a:cubicBezTo>
                <a:lnTo>
                  <a:pt x="1544590" y="6858000"/>
                </a:lnTo>
                <a:lnTo>
                  <a:pt x="1523899" y="6858000"/>
                </a:lnTo>
                <a:lnTo>
                  <a:pt x="1510246" y="6816533"/>
                </a:lnTo>
                <a:cubicBezTo>
                  <a:pt x="1491119" y="6752519"/>
                  <a:pt x="1473306" y="6686557"/>
                  <a:pt x="1456850" y="6618742"/>
                </a:cubicBezTo>
                <a:lnTo>
                  <a:pt x="1419593" y="6446656"/>
                </a:lnTo>
                <a:lnTo>
                  <a:pt x="1269363" y="6466387"/>
                </a:lnTo>
                <a:lnTo>
                  <a:pt x="1050517" y="6501662"/>
                </a:lnTo>
                <a:lnTo>
                  <a:pt x="1075026" y="6649981"/>
                </a:lnTo>
                <a:lnTo>
                  <a:pt x="1119638" y="6858000"/>
                </a:lnTo>
                <a:lnTo>
                  <a:pt x="1099756" y="6858000"/>
                </a:lnTo>
                <a:lnTo>
                  <a:pt x="1056016" y="6653824"/>
                </a:lnTo>
                <a:lnTo>
                  <a:pt x="1031359" y="6504750"/>
                </a:lnTo>
                <a:lnTo>
                  <a:pt x="680336" y="6561330"/>
                </a:lnTo>
                <a:lnTo>
                  <a:pt x="684120" y="6596498"/>
                </a:lnTo>
                <a:cubicBezTo>
                  <a:pt x="695649" y="6684703"/>
                  <a:pt x="708974" y="6770658"/>
                  <a:pt x="724094" y="6854328"/>
                </a:cubicBezTo>
                <a:lnTo>
                  <a:pt x="724858" y="6858000"/>
                </a:lnTo>
                <a:lnTo>
                  <a:pt x="704129" y="6858000"/>
                </a:lnTo>
                <a:lnTo>
                  <a:pt x="677971" y="6706630"/>
                </a:lnTo>
                <a:lnTo>
                  <a:pt x="659746" y="6564649"/>
                </a:lnTo>
                <a:lnTo>
                  <a:pt x="625970" y="6570093"/>
                </a:lnTo>
                <a:lnTo>
                  <a:pt x="329584" y="6628253"/>
                </a:lnTo>
                <a:lnTo>
                  <a:pt x="346782" y="6796842"/>
                </a:lnTo>
                <a:lnTo>
                  <a:pt x="356365" y="6858000"/>
                </a:lnTo>
                <a:lnTo>
                  <a:pt x="335779" y="6858000"/>
                </a:lnTo>
                <a:lnTo>
                  <a:pt x="326604" y="6799362"/>
                </a:lnTo>
                <a:lnTo>
                  <a:pt x="309594" y="6632239"/>
                </a:lnTo>
                <a:lnTo>
                  <a:pt x="2902" y="6701206"/>
                </a:lnTo>
                <a:lnTo>
                  <a:pt x="2902" y="6691078"/>
                </a:lnTo>
                <a:lnTo>
                  <a:pt x="2898" y="6691078"/>
                </a:lnTo>
                <a:lnTo>
                  <a:pt x="2902" y="6691076"/>
                </a:lnTo>
                <a:lnTo>
                  <a:pt x="2902" y="6679504"/>
                </a:lnTo>
                <a:lnTo>
                  <a:pt x="4346" y="6679183"/>
                </a:lnTo>
                <a:lnTo>
                  <a:pt x="4346" y="6666483"/>
                </a:lnTo>
                <a:lnTo>
                  <a:pt x="296529" y="6493842"/>
                </a:lnTo>
                <a:lnTo>
                  <a:pt x="280637" y="6220685"/>
                </a:lnTo>
                <a:lnTo>
                  <a:pt x="280047" y="6188821"/>
                </a:lnTo>
                <a:lnTo>
                  <a:pt x="4346" y="6335861"/>
                </a:lnTo>
                <a:lnTo>
                  <a:pt x="4346" y="6313485"/>
                </a:lnTo>
                <a:cubicBezTo>
                  <a:pt x="95488" y="6265743"/>
                  <a:pt x="186632" y="6216554"/>
                  <a:pt x="276329" y="6167366"/>
                </a:cubicBezTo>
                <a:lnTo>
                  <a:pt x="279615" y="6165513"/>
                </a:lnTo>
                <a:lnTo>
                  <a:pt x="276782" y="6012600"/>
                </a:lnTo>
                <a:lnTo>
                  <a:pt x="2902" y="6055966"/>
                </a:lnTo>
                <a:lnTo>
                  <a:pt x="2902" y="6034266"/>
                </a:lnTo>
                <a:lnTo>
                  <a:pt x="276386" y="5991211"/>
                </a:lnTo>
                <a:lnTo>
                  <a:pt x="274878" y="5909849"/>
                </a:lnTo>
                <a:lnTo>
                  <a:pt x="274878" y="5836088"/>
                </a:lnTo>
                <a:lnTo>
                  <a:pt x="2898" y="5970611"/>
                </a:lnTo>
                <a:lnTo>
                  <a:pt x="2898" y="5947464"/>
                </a:lnTo>
                <a:lnTo>
                  <a:pt x="274878" y="5814340"/>
                </a:lnTo>
                <a:lnTo>
                  <a:pt x="274878" y="5808579"/>
                </a:lnTo>
                <a:lnTo>
                  <a:pt x="290338" y="5465136"/>
                </a:lnTo>
                <a:lnTo>
                  <a:pt x="2898" y="5593019"/>
                </a:lnTo>
                <a:lnTo>
                  <a:pt x="2898" y="5569871"/>
                </a:lnTo>
                <a:lnTo>
                  <a:pt x="291418" y="5441130"/>
                </a:lnTo>
                <a:lnTo>
                  <a:pt x="291830" y="5431987"/>
                </a:lnTo>
                <a:lnTo>
                  <a:pt x="289514" y="5432186"/>
                </a:lnTo>
                <a:cubicBezTo>
                  <a:pt x="193118" y="5441673"/>
                  <a:pt x="97571" y="5452325"/>
                  <a:pt x="2902" y="5464260"/>
                </a:cubicBezTo>
                <a:lnTo>
                  <a:pt x="2902" y="5452612"/>
                </a:lnTo>
                <a:lnTo>
                  <a:pt x="2895" y="5452685"/>
                </a:lnTo>
                <a:lnTo>
                  <a:pt x="2895" y="5195169"/>
                </a:lnTo>
                <a:lnTo>
                  <a:pt x="34679" y="4923036"/>
                </a:lnTo>
                <a:lnTo>
                  <a:pt x="2902" y="4924633"/>
                </a:lnTo>
                <a:lnTo>
                  <a:pt x="1454" y="4924633"/>
                </a:lnTo>
                <a:lnTo>
                  <a:pt x="1454" y="4902932"/>
                </a:lnTo>
                <a:lnTo>
                  <a:pt x="37230" y="4901194"/>
                </a:lnTo>
                <a:lnTo>
                  <a:pt x="49392" y="4797063"/>
                </a:lnTo>
                <a:lnTo>
                  <a:pt x="2897" y="4813235"/>
                </a:lnTo>
                <a:lnTo>
                  <a:pt x="1449" y="4813235"/>
                </a:lnTo>
                <a:lnTo>
                  <a:pt x="1449" y="4790088"/>
                </a:lnTo>
                <a:lnTo>
                  <a:pt x="52176" y="4773228"/>
                </a:lnTo>
                <a:lnTo>
                  <a:pt x="55226" y="4747115"/>
                </a:lnTo>
                <a:lnTo>
                  <a:pt x="103891" y="4439825"/>
                </a:lnTo>
                <a:lnTo>
                  <a:pt x="2901" y="4438536"/>
                </a:lnTo>
                <a:lnTo>
                  <a:pt x="2901" y="4419728"/>
                </a:lnTo>
                <a:lnTo>
                  <a:pt x="2897" y="4419728"/>
                </a:lnTo>
                <a:lnTo>
                  <a:pt x="2901" y="4419727"/>
                </a:lnTo>
                <a:lnTo>
                  <a:pt x="2901" y="4416835"/>
                </a:lnTo>
                <a:lnTo>
                  <a:pt x="4345" y="4416853"/>
                </a:lnTo>
                <a:lnTo>
                  <a:pt x="4345" y="4398028"/>
                </a:lnTo>
                <a:lnTo>
                  <a:pt x="115697" y="4365278"/>
                </a:lnTo>
                <a:lnTo>
                  <a:pt x="127494" y="4290788"/>
                </a:lnTo>
                <a:lnTo>
                  <a:pt x="181719" y="4017403"/>
                </a:lnTo>
                <a:lnTo>
                  <a:pt x="71187" y="4009443"/>
                </a:lnTo>
                <a:lnTo>
                  <a:pt x="4344" y="4025866"/>
                </a:lnTo>
                <a:lnTo>
                  <a:pt x="4344" y="4004628"/>
                </a:lnTo>
                <a:lnTo>
                  <a:pt x="2901" y="4004525"/>
                </a:lnTo>
                <a:lnTo>
                  <a:pt x="2901" y="3982822"/>
                </a:lnTo>
                <a:lnTo>
                  <a:pt x="63505" y="3987181"/>
                </a:lnTo>
                <a:lnTo>
                  <a:pt x="194035" y="3955309"/>
                </a:lnTo>
                <a:lnTo>
                  <a:pt x="219564" y="3826596"/>
                </a:lnTo>
                <a:lnTo>
                  <a:pt x="260993" y="3651720"/>
                </a:lnTo>
                <a:lnTo>
                  <a:pt x="67603" y="3626640"/>
                </a:lnTo>
                <a:lnTo>
                  <a:pt x="36031" y="3633134"/>
                </a:lnTo>
                <a:lnTo>
                  <a:pt x="2894" y="3767258"/>
                </a:lnTo>
                <a:lnTo>
                  <a:pt x="1446" y="3767258"/>
                </a:lnTo>
                <a:lnTo>
                  <a:pt x="1446" y="3677562"/>
                </a:lnTo>
                <a:lnTo>
                  <a:pt x="11281" y="3638224"/>
                </a:lnTo>
                <a:lnTo>
                  <a:pt x="4344" y="3639651"/>
                </a:lnTo>
                <a:lnTo>
                  <a:pt x="4344" y="3618438"/>
                </a:lnTo>
                <a:lnTo>
                  <a:pt x="2901" y="3618249"/>
                </a:lnTo>
                <a:lnTo>
                  <a:pt x="2901" y="3597996"/>
                </a:lnTo>
                <a:lnTo>
                  <a:pt x="20760" y="3600309"/>
                </a:lnTo>
                <a:lnTo>
                  <a:pt x="41955" y="3515530"/>
                </a:lnTo>
                <a:lnTo>
                  <a:pt x="103348" y="3298284"/>
                </a:lnTo>
                <a:lnTo>
                  <a:pt x="19123" y="3282718"/>
                </a:lnTo>
                <a:lnTo>
                  <a:pt x="2895" y="3285503"/>
                </a:lnTo>
                <a:lnTo>
                  <a:pt x="2895" y="3263801"/>
                </a:lnTo>
                <a:lnTo>
                  <a:pt x="2900" y="3263800"/>
                </a:lnTo>
                <a:lnTo>
                  <a:pt x="2900" y="3258017"/>
                </a:lnTo>
                <a:lnTo>
                  <a:pt x="19008" y="3260987"/>
                </a:lnTo>
                <a:lnTo>
                  <a:pt x="118816" y="3243550"/>
                </a:lnTo>
                <a:lnTo>
                  <a:pt x="174675" y="3045888"/>
                </a:lnTo>
                <a:lnTo>
                  <a:pt x="2899" y="3006289"/>
                </a:lnTo>
                <a:lnTo>
                  <a:pt x="2899" y="2983140"/>
                </a:lnTo>
                <a:lnTo>
                  <a:pt x="180842" y="3024068"/>
                </a:lnTo>
                <a:lnTo>
                  <a:pt x="214284" y="2905731"/>
                </a:lnTo>
                <a:lnTo>
                  <a:pt x="12115" y="2935487"/>
                </a:lnTo>
                <a:lnTo>
                  <a:pt x="2894" y="2962883"/>
                </a:lnTo>
                <a:lnTo>
                  <a:pt x="2894" y="2894888"/>
                </a:lnTo>
                <a:lnTo>
                  <a:pt x="48475" y="2761355"/>
                </a:lnTo>
                <a:lnTo>
                  <a:pt x="2900" y="2748773"/>
                </a:lnTo>
                <a:lnTo>
                  <a:pt x="2900" y="2727072"/>
                </a:lnTo>
                <a:lnTo>
                  <a:pt x="55256" y="2741489"/>
                </a:lnTo>
                <a:lnTo>
                  <a:pt x="104815" y="2596302"/>
                </a:lnTo>
                <a:lnTo>
                  <a:pt x="4344" y="2609691"/>
                </a:lnTo>
                <a:lnTo>
                  <a:pt x="4344" y="2586737"/>
                </a:lnTo>
                <a:lnTo>
                  <a:pt x="113050" y="2572177"/>
                </a:lnTo>
                <a:lnTo>
                  <a:pt x="116706" y="2561466"/>
                </a:lnTo>
                <a:lnTo>
                  <a:pt x="2900" y="2524530"/>
                </a:lnTo>
                <a:lnTo>
                  <a:pt x="2900" y="2501381"/>
                </a:lnTo>
                <a:lnTo>
                  <a:pt x="123811" y="2540653"/>
                </a:lnTo>
                <a:lnTo>
                  <a:pt x="161807" y="2429338"/>
                </a:lnTo>
                <a:lnTo>
                  <a:pt x="175728" y="2393275"/>
                </a:lnTo>
                <a:lnTo>
                  <a:pt x="36094" y="2342693"/>
                </a:lnTo>
                <a:lnTo>
                  <a:pt x="2894" y="2427597"/>
                </a:lnTo>
                <a:lnTo>
                  <a:pt x="2894" y="2369728"/>
                </a:lnTo>
                <a:lnTo>
                  <a:pt x="16392" y="2335556"/>
                </a:lnTo>
                <a:lnTo>
                  <a:pt x="2900" y="2330668"/>
                </a:lnTo>
                <a:lnTo>
                  <a:pt x="2900" y="2310412"/>
                </a:lnTo>
                <a:lnTo>
                  <a:pt x="2896" y="2310413"/>
                </a:lnTo>
                <a:lnTo>
                  <a:pt x="2896" y="2288712"/>
                </a:lnTo>
                <a:lnTo>
                  <a:pt x="36546" y="2284534"/>
                </a:lnTo>
                <a:lnTo>
                  <a:pt x="73057" y="2192103"/>
                </a:lnTo>
                <a:lnTo>
                  <a:pt x="2900" y="2164298"/>
                </a:lnTo>
                <a:lnTo>
                  <a:pt x="2900" y="2142595"/>
                </a:lnTo>
                <a:lnTo>
                  <a:pt x="80493" y="2173277"/>
                </a:lnTo>
                <a:lnTo>
                  <a:pt x="119729" y="2073947"/>
                </a:lnTo>
                <a:lnTo>
                  <a:pt x="29396" y="2035301"/>
                </a:lnTo>
                <a:lnTo>
                  <a:pt x="12240" y="2037326"/>
                </a:lnTo>
                <a:lnTo>
                  <a:pt x="2894" y="2058683"/>
                </a:lnTo>
                <a:lnTo>
                  <a:pt x="2894" y="2003708"/>
                </a:lnTo>
                <a:lnTo>
                  <a:pt x="2899" y="2003695"/>
                </a:lnTo>
                <a:lnTo>
                  <a:pt x="2899" y="2000817"/>
                </a:lnTo>
                <a:lnTo>
                  <a:pt x="3967" y="2001273"/>
                </a:lnTo>
                <a:lnTo>
                  <a:pt x="40115" y="1919274"/>
                </a:lnTo>
                <a:lnTo>
                  <a:pt x="2899" y="1902441"/>
                </a:lnTo>
                <a:lnTo>
                  <a:pt x="2899" y="1879293"/>
                </a:lnTo>
                <a:lnTo>
                  <a:pt x="48611" y="1900004"/>
                </a:lnTo>
                <a:lnTo>
                  <a:pt x="76657" y="1836383"/>
                </a:lnTo>
                <a:lnTo>
                  <a:pt x="6087" y="1802693"/>
                </a:lnTo>
                <a:lnTo>
                  <a:pt x="2893" y="1809847"/>
                </a:lnTo>
                <a:lnTo>
                  <a:pt x="2893" y="1757765"/>
                </a:lnTo>
                <a:lnTo>
                  <a:pt x="18537" y="1723716"/>
                </a:lnTo>
                <a:lnTo>
                  <a:pt x="2899" y="1715814"/>
                </a:lnTo>
                <a:lnTo>
                  <a:pt x="2899" y="1691219"/>
                </a:lnTo>
                <a:lnTo>
                  <a:pt x="27795" y="1703772"/>
                </a:lnTo>
                <a:lnTo>
                  <a:pt x="28934" y="1701342"/>
                </a:lnTo>
                <a:lnTo>
                  <a:pt x="45801" y="1665959"/>
                </a:lnTo>
                <a:lnTo>
                  <a:pt x="11342" y="1647902"/>
                </a:lnTo>
                <a:lnTo>
                  <a:pt x="2903" y="1665182"/>
                </a:lnTo>
                <a:lnTo>
                  <a:pt x="2903" y="1643480"/>
                </a:lnTo>
                <a:lnTo>
                  <a:pt x="2899" y="1643478"/>
                </a:lnTo>
                <a:lnTo>
                  <a:pt x="2899" y="1620331"/>
                </a:lnTo>
                <a:lnTo>
                  <a:pt x="2903" y="1620333"/>
                </a:lnTo>
                <a:lnTo>
                  <a:pt x="2903" y="1615994"/>
                </a:lnTo>
                <a:lnTo>
                  <a:pt x="14715" y="1591984"/>
                </a:lnTo>
                <a:lnTo>
                  <a:pt x="2898" y="1585609"/>
                </a:lnTo>
                <a:lnTo>
                  <a:pt x="2898" y="1581265"/>
                </a:lnTo>
                <a:lnTo>
                  <a:pt x="2894" y="1581266"/>
                </a:lnTo>
                <a:lnTo>
                  <a:pt x="0" y="1581266"/>
                </a:lnTo>
                <a:lnTo>
                  <a:pt x="0" y="1561012"/>
                </a:lnTo>
                <a:lnTo>
                  <a:pt x="31617" y="1557628"/>
                </a:lnTo>
                <a:lnTo>
                  <a:pt x="33648" y="1553501"/>
                </a:lnTo>
                <a:lnTo>
                  <a:pt x="2897" y="1536419"/>
                </a:lnTo>
                <a:lnTo>
                  <a:pt x="2897" y="1511826"/>
                </a:lnTo>
                <a:lnTo>
                  <a:pt x="43160" y="1534165"/>
                </a:lnTo>
                <a:lnTo>
                  <a:pt x="47440" y="1525467"/>
                </a:lnTo>
                <a:lnTo>
                  <a:pt x="2898" y="1500252"/>
                </a:lnTo>
                <a:lnTo>
                  <a:pt x="2898" y="1475658"/>
                </a:lnTo>
                <a:lnTo>
                  <a:pt x="56913" y="1506212"/>
                </a:lnTo>
                <a:lnTo>
                  <a:pt x="58913" y="1502146"/>
                </a:lnTo>
                <a:lnTo>
                  <a:pt x="2898" y="1469871"/>
                </a:lnTo>
                <a:lnTo>
                  <a:pt x="2898" y="1448169"/>
                </a:lnTo>
                <a:lnTo>
                  <a:pt x="2898" y="1430809"/>
                </a:lnTo>
                <a:lnTo>
                  <a:pt x="2898" y="1430808"/>
                </a:lnTo>
                <a:lnTo>
                  <a:pt x="2898" y="1423574"/>
                </a:lnTo>
                <a:lnTo>
                  <a:pt x="2897" y="1423574"/>
                </a:lnTo>
                <a:lnTo>
                  <a:pt x="2897" y="1398981"/>
                </a:lnTo>
                <a:lnTo>
                  <a:pt x="85622" y="1447858"/>
                </a:lnTo>
                <a:lnTo>
                  <a:pt x="117547" y="1382966"/>
                </a:lnTo>
                <a:lnTo>
                  <a:pt x="2895" y="1396085"/>
                </a:lnTo>
                <a:lnTo>
                  <a:pt x="2895" y="1374383"/>
                </a:lnTo>
                <a:lnTo>
                  <a:pt x="128894" y="1359902"/>
                </a:lnTo>
                <a:lnTo>
                  <a:pt x="136001" y="1345456"/>
                </a:lnTo>
                <a:lnTo>
                  <a:pt x="201497" y="1218674"/>
                </a:lnTo>
                <a:lnTo>
                  <a:pt x="193207" y="1219970"/>
                </a:lnTo>
                <a:cubicBezTo>
                  <a:pt x="130387" y="1227904"/>
                  <a:pt x="66912" y="1234053"/>
                  <a:pt x="2895" y="1238393"/>
                </a:cubicBezTo>
                <a:lnTo>
                  <a:pt x="2895" y="1218139"/>
                </a:lnTo>
                <a:cubicBezTo>
                  <a:pt x="66189" y="1213799"/>
                  <a:pt x="128941" y="1207650"/>
                  <a:pt x="191059" y="1199738"/>
                </a:cubicBezTo>
                <a:lnTo>
                  <a:pt x="213066" y="1196279"/>
                </a:lnTo>
                <a:lnTo>
                  <a:pt x="232004" y="1159621"/>
                </a:lnTo>
                <a:lnTo>
                  <a:pt x="278281" y="1075861"/>
                </a:lnTo>
                <a:lnTo>
                  <a:pt x="228990" y="1084497"/>
                </a:lnTo>
                <a:cubicBezTo>
                  <a:pt x="154620" y="1094624"/>
                  <a:pt x="79209" y="1102039"/>
                  <a:pt x="2895" y="1106741"/>
                </a:cubicBezTo>
                <a:lnTo>
                  <a:pt x="2895" y="1085039"/>
                </a:lnTo>
                <a:cubicBezTo>
                  <a:pt x="78486" y="1080337"/>
                  <a:pt x="153173" y="1072923"/>
                  <a:pt x="226842" y="1062819"/>
                </a:cubicBezTo>
                <a:lnTo>
                  <a:pt x="291807" y="1051379"/>
                </a:lnTo>
                <a:lnTo>
                  <a:pt x="345106" y="954908"/>
                </a:lnTo>
                <a:lnTo>
                  <a:pt x="258353" y="971767"/>
                </a:lnTo>
                <a:cubicBezTo>
                  <a:pt x="173697" y="984312"/>
                  <a:pt x="87888" y="993174"/>
                  <a:pt x="1446" y="998237"/>
                </a:cubicBezTo>
                <a:lnTo>
                  <a:pt x="1446" y="976536"/>
                </a:lnTo>
                <a:cubicBezTo>
                  <a:pt x="87165" y="971111"/>
                  <a:pt x="172250" y="962069"/>
                  <a:pt x="256182" y="949478"/>
                </a:cubicBezTo>
                <a:lnTo>
                  <a:pt x="359213" y="929375"/>
                </a:lnTo>
                <a:lnTo>
                  <a:pt x="377747" y="895829"/>
                </a:lnTo>
                <a:lnTo>
                  <a:pt x="402813" y="853960"/>
                </a:lnTo>
                <a:lnTo>
                  <a:pt x="266401" y="881257"/>
                </a:lnTo>
                <a:cubicBezTo>
                  <a:pt x="179846" y="894345"/>
                  <a:pt x="91868" y="903477"/>
                  <a:pt x="2894" y="908541"/>
                </a:cubicBezTo>
                <a:lnTo>
                  <a:pt x="2894" y="886841"/>
                </a:lnTo>
                <a:cubicBezTo>
                  <a:pt x="93676" y="881777"/>
                  <a:pt x="183554" y="872374"/>
                  <a:pt x="272007" y="858765"/>
                </a:cubicBezTo>
                <a:lnTo>
                  <a:pt x="417790" y="828944"/>
                </a:lnTo>
                <a:lnTo>
                  <a:pt x="447744" y="778911"/>
                </a:lnTo>
                <a:lnTo>
                  <a:pt x="426602" y="784304"/>
                </a:lnTo>
                <a:cubicBezTo>
                  <a:pt x="289345" y="813419"/>
                  <a:pt x="147566" y="831865"/>
                  <a:pt x="2894" y="839098"/>
                </a:cubicBezTo>
                <a:cubicBezTo>
                  <a:pt x="2894" y="839098"/>
                  <a:pt x="2894" y="817398"/>
                  <a:pt x="2894" y="817398"/>
                </a:cubicBezTo>
                <a:cubicBezTo>
                  <a:pt x="151183" y="809441"/>
                  <a:pt x="296579" y="789910"/>
                  <a:pt x="437091" y="759348"/>
                </a:cubicBezTo>
                <a:lnTo>
                  <a:pt x="463603" y="752421"/>
                </a:lnTo>
                <a:lnTo>
                  <a:pt x="484731" y="717130"/>
                </a:lnTo>
                <a:lnTo>
                  <a:pt x="351916" y="746327"/>
                </a:lnTo>
                <a:cubicBezTo>
                  <a:pt x="237625" y="767485"/>
                  <a:pt x="120802" y="781229"/>
                  <a:pt x="2894" y="787016"/>
                </a:cubicBezTo>
                <a:lnTo>
                  <a:pt x="2894" y="765316"/>
                </a:lnTo>
                <a:cubicBezTo>
                  <a:pt x="123695" y="758805"/>
                  <a:pt x="243411" y="744338"/>
                  <a:pt x="360415" y="722095"/>
                </a:cubicBezTo>
                <a:lnTo>
                  <a:pt x="500754" y="690365"/>
                </a:lnTo>
                <a:lnTo>
                  <a:pt x="510404" y="674247"/>
                </a:lnTo>
                <a:lnTo>
                  <a:pt x="444166" y="690809"/>
                </a:lnTo>
                <a:cubicBezTo>
                  <a:pt x="300737" y="722547"/>
                  <a:pt x="152629" y="742891"/>
                  <a:pt x="2893" y="749401"/>
                </a:cubicBezTo>
                <a:lnTo>
                  <a:pt x="2893" y="727701"/>
                </a:lnTo>
                <a:lnTo>
                  <a:pt x="2903" y="727700"/>
                </a:lnTo>
                <a:lnTo>
                  <a:pt x="2903" y="706005"/>
                </a:lnTo>
                <a:cubicBezTo>
                  <a:pt x="188083" y="697325"/>
                  <a:pt x="368923" y="668391"/>
                  <a:pt x="541082" y="623543"/>
                </a:cubicBezTo>
                <a:cubicBezTo>
                  <a:pt x="688647" y="389174"/>
                  <a:pt x="836213" y="179400"/>
                  <a:pt x="985225" y="7"/>
                </a:cubicBezTo>
                <a:lnTo>
                  <a:pt x="1012712" y="7"/>
                </a:lnTo>
                <a:cubicBezTo>
                  <a:pt x="866595" y="175060"/>
                  <a:pt x="719029" y="381941"/>
                  <a:pt x="572910" y="614863"/>
                </a:cubicBezTo>
                <a:lnTo>
                  <a:pt x="620367" y="600334"/>
                </a:lnTo>
                <a:lnTo>
                  <a:pt x="696483" y="481261"/>
                </a:lnTo>
                <a:cubicBezTo>
                  <a:pt x="791356" y="337087"/>
                  <a:pt x="886840" y="204712"/>
                  <a:pt x="982323" y="85357"/>
                </a:cubicBezTo>
                <a:cubicBezTo>
                  <a:pt x="1005471" y="54976"/>
                  <a:pt x="1028618" y="27489"/>
                  <a:pt x="1051766" y="0"/>
                </a:cubicBez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214" name="Shape 214"/>
        <p:cNvGrpSpPr/>
        <p:nvPr/>
      </p:nvGrpSpPr>
      <p:grpSpPr>
        <a:xfrm>
          <a:off x="0" y="0"/>
          <a:ext cx="0" cy="0"/>
          <a:chOff x="0" y="0"/>
          <a:chExt cx="0" cy="0"/>
        </a:xfrm>
      </p:grpSpPr>
      <p:sp>
        <p:nvSpPr>
          <p:cNvPr id="215" name="Google Shape;215;p36"/>
          <p:cNvSpPr txBox="1"/>
          <p:nvPr>
            <p:ph type="title"/>
          </p:nvPr>
        </p:nvSpPr>
        <p:spPr>
          <a:xfrm>
            <a:off x="411275" y="1727000"/>
            <a:ext cx="4458300" cy="23772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15000"/>
              <a:buNone/>
              <a:defRPr sz="15000"/>
            </a:lvl2pPr>
            <a:lvl3pPr lvl="2" algn="l">
              <a:lnSpc>
                <a:spcPct val="100000"/>
              </a:lnSpc>
              <a:spcBef>
                <a:spcPts val="0"/>
              </a:spcBef>
              <a:spcAft>
                <a:spcPts val="0"/>
              </a:spcAft>
              <a:buSzPts val="15000"/>
              <a:buNone/>
              <a:defRPr sz="15000"/>
            </a:lvl3pPr>
            <a:lvl4pPr lvl="3" algn="l">
              <a:lnSpc>
                <a:spcPct val="100000"/>
              </a:lnSpc>
              <a:spcBef>
                <a:spcPts val="0"/>
              </a:spcBef>
              <a:spcAft>
                <a:spcPts val="0"/>
              </a:spcAft>
              <a:buSzPts val="15000"/>
              <a:buNone/>
              <a:defRPr sz="15000"/>
            </a:lvl4pPr>
            <a:lvl5pPr lvl="4" algn="l">
              <a:lnSpc>
                <a:spcPct val="100000"/>
              </a:lnSpc>
              <a:spcBef>
                <a:spcPts val="0"/>
              </a:spcBef>
              <a:spcAft>
                <a:spcPts val="0"/>
              </a:spcAft>
              <a:buSzPts val="15000"/>
              <a:buNone/>
              <a:defRPr sz="15000"/>
            </a:lvl5pPr>
            <a:lvl6pPr lvl="5" algn="l">
              <a:lnSpc>
                <a:spcPct val="100000"/>
              </a:lnSpc>
              <a:spcBef>
                <a:spcPts val="0"/>
              </a:spcBef>
              <a:spcAft>
                <a:spcPts val="0"/>
              </a:spcAft>
              <a:buSzPts val="15000"/>
              <a:buNone/>
              <a:defRPr sz="15000"/>
            </a:lvl6pPr>
            <a:lvl7pPr lvl="6" algn="l">
              <a:lnSpc>
                <a:spcPct val="100000"/>
              </a:lnSpc>
              <a:spcBef>
                <a:spcPts val="0"/>
              </a:spcBef>
              <a:spcAft>
                <a:spcPts val="0"/>
              </a:spcAft>
              <a:buSzPts val="15000"/>
              <a:buNone/>
              <a:defRPr sz="15000"/>
            </a:lvl7pPr>
            <a:lvl8pPr lvl="7" algn="l">
              <a:lnSpc>
                <a:spcPct val="100000"/>
              </a:lnSpc>
              <a:spcBef>
                <a:spcPts val="0"/>
              </a:spcBef>
              <a:spcAft>
                <a:spcPts val="0"/>
              </a:spcAft>
              <a:buSzPts val="15000"/>
              <a:buNone/>
              <a:defRPr sz="15000"/>
            </a:lvl8pPr>
            <a:lvl9pPr lvl="8" algn="l">
              <a:lnSpc>
                <a:spcPct val="100000"/>
              </a:lnSpc>
              <a:spcBef>
                <a:spcPts val="0"/>
              </a:spcBef>
              <a:spcAft>
                <a:spcPts val="0"/>
              </a:spcAft>
              <a:buSzPts val="15000"/>
              <a:buNone/>
              <a:defRPr sz="15000"/>
            </a:lvl9pPr>
          </a:lstStyle>
          <a:p/>
        </p:txBody>
      </p:sp>
      <p:sp>
        <p:nvSpPr>
          <p:cNvPr id="216" name="Google Shape;216;p36"/>
          <p:cNvSpPr txBox="1"/>
          <p:nvPr>
            <p:ph idx="1" type="subTitle"/>
          </p:nvPr>
        </p:nvSpPr>
        <p:spPr>
          <a:xfrm>
            <a:off x="411275" y="5029775"/>
            <a:ext cx="4458300" cy="7179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800"/>
              <a:buNone/>
              <a:defRPr sz="1800"/>
            </a:lvl1pPr>
            <a:lvl2pPr lvl="1" algn="l">
              <a:lnSpc>
                <a:spcPct val="115000"/>
              </a:lnSpc>
              <a:spcBef>
                <a:spcPts val="2100"/>
              </a:spcBef>
              <a:spcAft>
                <a:spcPts val="0"/>
              </a:spcAft>
              <a:buSzPts val="1800"/>
              <a:buNone/>
              <a:defRPr sz="1800"/>
            </a:lvl2pPr>
            <a:lvl3pPr lvl="2" algn="l">
              <a:lnSpc>
                <a:spcPct val="115000"/>
              </a:lnSpc>
              <a:spcBef>
                <a:spcPts val="2100"/>
              </a:spcBef>
              <a:spcAft>
                <a:spcPts val="0"/>
              </a:spcAft>
              <a:buSzPts val="1800"/>
              <a:buNone/>
              <a:defRPr sz="1800"/>
            </a:lvl3pPr>
            <a:lvl4pPr lvl="3" algn="l">
              <a:lnSpc>
                <a:spcPct val="115000"/>
              </a:lnSpc>
              <a:spcBef>
                <a:spcPts val="2100"/>
              </a:spcBef>
              <a:spcAft>
                <a:spcPts val="0"/>
              </a:spcAft>
              <a:buSzPts val="1800"/>
              <a:buNone/>
              <a:defRPr sz="1800"/>
            </a:lvl4pPr>
            <a:lvl5pPr lvl="4" algn="l">
              <a:lnSpc>
                <a:spcPct val="115000"/>
              </a:lnSpc>
              <a:spcBef>
                <a:spcPts val="2100"/>
              </a:spcBef>
              <a:spcAft>
                <a:spcPts val="0"/>
              </a:spcAft>
              <a:buSzPts val="1800"/>
              <a:buNone/>
              <a:defRPr sz="1800"/>
            </a:lvl5pPr>
            <a:lvl6pPr lvl="5" algn="l">
              <a:lnSpc>
                <a:spcPct val="115000"/>
              </a:lnSpc>
              <a:spcBef>
                <a:spcPts val="2100"/>
              </a:spcBef>
              <a:spcAft>
                <a:spcPts val="0"/>
              </a:spcAft>
              <a:buSzPts val="1800"/>
              <a:buNone/>
              <a:defRPr sz="1800"/>
            </a:lvl6pPr>
            <a:lvl7pPr lvl="6" algn="l">
              <a:lnSpc>
                <a:spcPct val="115000"/>
              </a:lnSpc>
              <a:spcBef>
                <a:spcPts val="2100"/>
              </a:spcBef>
              <a:spcAft>
                <a:spcPts val="0"/>
              </a:spcAft>
              <a:buSzPts val="1800"/>
              <a:buNone/>
              <a:defRPr sz="1800"/>
            </a:lvl7pPr>
            <a:lvl8pPr lvl="7" algn="l">
              <a:lnSpc>
                <a:spcPct val="115000"/>
              </a:lnSpc>
              <a:spcBef>
                <a:spcPts val="2100"/>
              </a:spcBef>
              <a:spcAft>
                <a:spcPts val="0"/>
              </a:spcAft>
              <a:buSzPts val="1800"/>
              <a:buNone/>
              <a:defRPr sz="1800"/>
            </a:lvl8pPr>
            <a:lvl9pPr lvl="8" algn="l">
              <a:lnSpc>
                <a:spcPct val="115000"/>
              </a:lnSpc>
              <a:spcBef>
                <a:spcPts val="2100"/>
              </a:spcBef>
              <a:spcAft>
                <a:spcPts val="2100"/>
              </a:spcAft>
              <a:buSzPts val="1800"/>
              <a:buNone/>
              <a:defRPr sz="1800"/>
            </a:lvl9pPr>
          </a:lstStyle>
          <a:p/>
        </p:txBody>
      </p:sp>
      <p:grpSp>
        <p:nvGrpSpPr>
          <p:cNvPr id="217" name="Google Shape;217;p36"/>
          <p:cNvGrpSpPr/>
          <p:nvPr/>
        </p:nvGrpSpPr>
        <p:grpSpPr>
          <a:xfrm rot="10800000">
            <a:off x="20139" y="24298"/>
            <a:ext cx="12151611" cy="6809392"/>
            <a:chOff x="2084069" y="791527"/>
            <a:chExt cx="8002905" cy="5671185"/>
          </a:xfrm>
        </p:grpSpPr>
        <p:grpSp>
          <p:nvGrpSpPr>
            <p:cNvPr id="218" name="Google Shape;218;p36"/>
            <p:cNvGrpSpPr/>
            <p:nvPr/>
          </p:nvGrpSpPr>
          <p:grpSpPr>
            <a:xfrm>
              <a:off x="2097404" y="791527"/>
              <a:ext cx="3553777" cy="5659755"/>
              <a:chOff x="2097404" y="791527"/>
              <a:chExt cx="3553777" cy="5659755"/>
            </a:xfrm>
          </p:grpSpPr>
          <p:sp>
            <p:nvSpPr>
              <p:cNvPr id="219" name="Google Shape;219;p36"/>
              <p:cNvSpPr/>
              <p:nvPr/>
            </p:nvSpPr>
            <p:spPr>
              <a:xfrm>
                <a:off x="2099309" y="2951797"/>
                <a:ext cx="1691640" cy="3499484"/>
              </a:xfrm>
              <a:custGeom>
                <a:rect b="b" l="l" r="r" t="t"/>
                <a:pathLst>
                  <a:path extrusionOk="0" h="3499484" w="1691640">
                    <a:moveTo>
                      <a:pt x="0" y="11430"/>
                    </a:moveTo>
                    <a:cubicBezTo>
                      <a:pt x="723900" y="470535"/>
                      <a:pt x="1180148" y="1108710"/>
                      <a:pt x="1393508" y="1963103"/>
                    </a:cubicBezTo>
                    <a:cubicBezTo>
                      <a:pt x="1460183" y="2228850"/>
                      <a:pt x="1500188" y="2493645"/>
                      <a:pt x="1539240" y="2748915"/>
                    </a:cubicBezTo>
                    <a:cubicBezTo>
                      <a:pt x="1579245" y="3008948"/>
                      <a:pt x="1617345" y="3260408"/>
                      <a:pt x="1680210" y="3499485"/>
                    </a:cubicBezTo>
                    <a:lnTo>
                      <a:pt x="1691640" y="3499485"/>
                    </a:lnTo>
                    <a:cubicBezTo>
                      <a:pt x="1628775" y="3260408"/>
                      <a:pt x="1589723" y="3007995"/>
                      <a:pt x="1550670" y="2747963"/>
                    </a:cubicBezTo>
                    <a:cubicBezTo>
                      <a:pt x="1511618" y="2492692"/>
                      <a:pt x="1471613" y="2227898"/>
                      <a:pt x="1404938" y="1962150"/>
                    </a:cubicBezTo>
                    <a:cubicBezTo>
                      <a:pt x="1190625" y="1102043"/>
                      <a:pt x="730568" y="460058"/>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36"/>
              <p:cNvSpPr/>
              <p:nvPr/>
            </p:nvSpPr>
            <p:spPr>
              <a:xfrm>
                <a:off x="2099309" y="2794634"/>
                <a:ext cx="1383030" cy="3656647"/>
              </a:xfrm>
              <a:custGeom>
                <a:rect b="b" l="l" r="r" t="t"/>
                <a:pathLst>
                  <a:path extrusionOk="0" h="3656647" w="1383030">
                    <a:moveTo>
                      <a:pt x="0" y="11430"/>
                    </a:moveTo>
                    <a:cubicBezTo>
                      <a:pt x="32385" y="34290"/>
                      <a:pt x="62865" y="56197"/>
                      <a:pt x="93345" y="80010"/>
                    </a:cubicBezTo>
                    <a:cubicBezTo>
                      <a:pt x="750570" y="581025"/>
                      <a:pt x="1113473" y="1255395"/>
                      <a:pt x="1235393" y="2204085"/>
                    </a:cubicBezTo>
                    <a:cubicBezTo>
                      <a:pt x="1263968" y="2429828"/>
                      <a:pt x="1278255" y="2653665"/>
                      <a:pt x="1292543" y="2869883"/>
                    </a:cubicBezTo>
                    <a:cubicBezTo>
                      <a:pt x="1309688" y="3142298"/>
                      <a:pt x="1326833" y="3406140"/>
                      <a:pt x="1371600" y="3656648"/>
                    </a:cubicBezTo>
                    <a:lnTo>
                      <a:pt x="1383030" y="3656648"/>
                    </a:lnTo>
                    <a:cubicBezTo>
                      <a:pt x="1338263" y="3407092"/>
                      <a:pt x="1321118" y="3142298"/>
                      <a:pt x="1303973" y="2869883"/>
                    </a:cubicBezTo>
                    <a:cubicBezTo>
                      <a:pt x="1290638" y="2653665"/>
                      <a:pt x="1276350" y="2429828"/>
                      <a:pt x="1246823" y="2203133"/>
                    </a:cubicBezTo>
                    <a:cubicBezTo>
                      <a:pt x="1124903" y="1253490"/>
                      <a:pt x="761048" y="577215"/>
                      <a:pt x="101918" y="74295"/>
                    </a:cubicBezTo>
                    <a:cubicBezTo>
                      <a:pt x="69533" y="49530"/>
                      <a:pt x="35243" y="24765"/>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36"/>
              <p:cNvSpPr/>
              <p:nvPr/>
            </p:nvSpPr>
            <p:spPr>
              <a:xfrm>
                <a:off x="2098356" y="2591752"/>
                <a:ext cx="1102042" cy="3858577"/>
              </a:xfrm>
              <a:custGeom>
                <a:rect b="b" l="l" r="r" t="t"/>
                <a:pathLst>
                  <a:path extrusionOk="0" h="3858577" w="1102042">
                    <a:moveTo>
                      <a:pt x="953" y="12382"/>
                    </a:moveTo>
                    <a:cubicBezTo>
                      <a:pt x="92393" y="80963"/>
                      <a:pt x="177165" y="152400"/>
                      <a:pt x="252413" y="224790"/>
                    </a:cubicBezTo>
                    <a:cubicBezTo>
                      <a:pt x="972503" y="917257"/>
                      <a:pt x="1077278" y="1797367"/>
                      <a:pt x="1088708" y="2486978"/>
                    </a:cubicBezTo>
                    <a:cubicBezTo>
                      <a:pt x="1091565" y="2678430"/>
                      <a:pt x="1086803" y="2867978"/>
                      <a:pt x="1082040" y="3051810"/>
                    </a:cubicBezTo>
                    <a:cubicBezTo>
                      <a:pt x="1074420" y="3330892"/>
                      <a:pt x="1067753" y="3602355"/>
                      <a:pt x="1090613" y="3858578"/>
                    </a:cubicBezTo>
                    <a:lnTo>
                      <a:pt x="1102043" y="3858578"/>
                    </a:lnTo>
                    <a:cubicBezTo>
                      <a:pt x="1079183" y="3602355"/>
                      <a:pt x="1085850" y="3330892"/>
                      <a:pt x="1093470" y="3051810"/>
                    </a:cubicBezTo>
                    <a:cubicBezTo>
                      <a:pt x="1098233" y="2867978"/>
                      <a:pt x="1102995" y="2678430"/>
                      <a:pt x="1100138" y="2486978"/>
                    </a:cubicBezTo>
                    <a:cubicBezTo>
                      <a:pt x="1088708" y="1795463"/>
                      <a:pt x="982980" y="913447"/>
                      <a:pt x="260985" y="219075"/>
                    </a:cubicBezTo>
                    <a:cubicBezTo>
                      <a:pt x="182880" y="143827"/>
                      <a:pt x="95250" y="70485"/>
                      <a:pt x="0" y="0"/>
                    </a:cubicBezTo>
                    <a:lnTo>
                      <a:pt x="0" y="12382"/>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36"/>
              <p:cNvSpPr/>
              <p:nvPr/>
            </p:nvSpPr>
            <p:spPr>
              <a:xfrm>
                <a:off x="2099309" y="2342197"/>
                <a:ext cx="991252" cy="4109084"/>
              </a:xfrm>
              <a:custGeom>
                <a:rect b="b" l="l" r="r" t="t"/>
                <a:pathLst>
                  <a:path extrusionOk="0" h="4109084" w="991252">
                    <a:moveTo>
                      <a:pt x="0" y="12383"/>
                    </a:moveTo>
                    <a:cubicBezTo>
                      <a:pt x="164783" y="140018"/>
                      <a:pt x="305753" y="274320"/>
                      <a:pt x="420053" y="415290"/>
                    </a:cubicBezTo>
                    <a:cubicBezTo>
                      <a:pt x="1007745" y="1140143"/>
                      <a:pt x="1018223" y="2034540"/>
                      <a:pt x="951548" y="2815590"/>
                    </a:cubicBezTo>
                    <a:cubicBezTo>
                      <a:pt x="938213" y="2974658"/>
                      <a:pt x="920115" y="3132773"/>
                      <a:pt x="902018" y="3286125"/>
                    </a:cubicBezTo>
                    <a:cubicBezTo>
                      <a:pt x="869633" y="3570923"/>
                      <a:pt x="838200" y="3848100"/>
                      <a:pt x="837248" y="4109085"/>
                    </a:cubicBezTo>
                    <a:lnTo>
                      <a:pt x="848678" y="4109085"/>
                    </a:lnTo>
                    <a:cubicBezTo>
                      <a:pt x="849630" y="3848100"/>
                      <a:pt x="881063" y="3570923"/>
                      <a:pt x="913448" y="3286125"/>
                    </a:cubicBezTo>
                    <a:cubicBezTo>
                      <a:pt x="930593" y="3132773"/>
                      <a:pt x="948690" y="2974658"/>
                      <a:pt x="962978" y="2815590"/>
                    </a:cubicBezTo>
                    <a:cubicBezTo>
                      <a:pt x="1030605" y="2034540"/>
                      <a:pt x="1020128" y="1137285"/>
                      <a:pt x="430530" y="410528"/>
                    </a:cubicBezTo>
                    <a:cubicBezTo>
                      <a:pt x="313373" y="266700"/>
                      <a:pt x="169545" y="129540"/>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36"/>
              <p:cNvSpPr/>
              <p:nvPr/>
            </p:nvSpPr>
            <p:spPr>
              <a:xfrm>
                <a:off x="2097404" y="2052637"/>
                <a:ext cx="962652" cy="4397692"/>
              </a:xfrm>
              <a:custGeom>
                <a:rect b="b" l="l" r="r" t="t"/>
                <a:pathLst>
                  <a:path extrusionOk="0" h="4397692" w="962652">
                    <a:moveTo>
                      <a:pt x="1905" y="12383"/>
                    </a:moveTo>
                    <a:cubicBezTo>
                      <a:pt x="259080" y="207645"/>
                      <a:pt x="459105" y="419100"/>
                      <a:pt x="599123" y="644843"/>
                    </a:cubicBezTo>
                    <a:cubicBezTo>
                      <a:pt x="813435" y="991553"/>
                      <a:pt x="927735" y="1390650"/>
                      <a:pt x="948690" y="1863090"/>
                    </a:cubicBezTo>
                    <a:cubicBezTo>
                      <a:pt x="968693" y="2321243"/>
                      <a:pt x="899160" y="2786063"/>
                      <a:pt x="827723" y="3179445"/>
                    </a:cubicBezTo>
                    <a:cubicBezTo>
                      <a:pt x="803910" y="3312795"/>
                      <a:pt x="777240" y="3445193"/>
                      <a:pt x="751523" y="3573780"/>
                    </a:cubicBezTo>
                    <a:cubicBezTo>
                      <a:pt x="693420" y="3866198"/>
                      <a:pt x="638175" y="4141470"/>
                      <a:pt x="613410" y="4397693"/>
                    </a:cubicBezTo>
                    <a:lnTo>
                      <a:pt x="624840" y="4397693"/>
                    </a:lnTo>
                    <a:cubicBezTo>
                      <a:pt x="649605" y="4141470"/>
                      <a:pt x="704850" y="3866198"/>
                      <a:pt x="762000" y="3574733"/>
                    </a:cubicBezTo>
                    <a:cubicBezTo>
                      <a:pt x="787718" y="3446145"/>
                      <a:pt x="813435" y="3313748"/>
                      <a:pt x="838200" y="3180398"/>
                    </a:cubicBezTo>
                    <a:cubicBezTo>
                      <a:pt x="909638" y="2786063"/>
                      <a:pt x="979170" y="2322195"/>
                      <a:pt x="959168" y="1863090"/>
                    </a:cubicBezTo>
                    <a:cubicBezTo>
                      <a:pt x="938213" y="1388745"/>
                      <a:pt x="823913" y="989647"/>
                      <a:pt x="608648" y="641033"/>
                    </a:cubicBezTo>
                    <a:cubicBezTo>
                      <a:pt x="466725" y="412433"/>
                      <a:pt x="262890" y="197167"/>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36"/>
              <p:cNvSpPr/>
              <p:nvPr/>
            </p:nvSpPr>
            <p:spPr>
              <a:xfrm>
                <a:off x="2099309" y="1732597"/>
                <a:ext cx="996200" cy="4718684"/>
              </a:xfrm>
              <a:custGeom>
                <a:rect b="b" l="l" r="r" t="t"/>
                <a:pathLst>
                  <a:path extrusionOk="0" h="4718684" w="996200">
                    <a:moveTo>
                      <a:pt x="0" y="12383"/>
                    </a:moveTo>
                    <a:cubicBezTo>
                      <a:pt x="363855" y="277178"/>
                      <a:pt x="629603" y="579120"/>
                      <a:pt x="779145" y="906780"/>
                    </a:cubicBezTo>
                    <a:cubicBezTo>
                      <a:pt x="1151573" y="1729740"/>
                      <a:pt x="948690" y="2675573"/>
                      <a:pt x="708660" y="3573780"/>
                    </a:cubicBezTo>
                    <a:lnTo>
                      <a:pt x="617220" y="3904298"/>
                    </a:lnTo>
                    <a:cubicBezTo>
                      <a:pt x="536258" y="4192905"/>
                      <a:pt x="460058" y="4464368"/>
                      <a:pt x="413385" y="4718685"/>
                    </a:cubicBezTo>
                    <a:lnTo>
                      <a:pt x="424815" y="4718685"/>
                    </a:lnTo>
                    <a:cubicBezTo>
                      <a:pt x="471488" y="4465320"/>
                      <a:pt x="547688" y="4193858"/>
                      <a:pt x="628650" y="3906203"/>
                    </a:cubicBezTo>
                    <a:lnTo>
                      <a:pt x="720090" y="3575685"/>
                    </a:lnTo>
                    <a:cubicBezTo>
                      <a:pt x="960120" y="2676525"/>
                      <a:pt x="1163955" y="1729740"/>
                      <a:pt x="790575" y="904875"/>
                    </a:cubicBezTo>
                    <a:cubicBezTo>
                      <a:pt x="639128" y="573405"/>
                      <a:pt x="368618" y="267653"/>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36"/>
              <p:cNvSpPr/>
              <p:nvPr/>
            </p:nvSpPr>
            <p:spPr>
              <a:xfrm>
                <a:off x="2099309" y="1394460"/>
                <a:ext cx="1077267" cy="5056822"/>
              </a:xfrm>
              <a:custGeom>
                <a:rect b="b" l="l" r="r" t="t"/>
                <a:pathLst>
                  <a:path extrusionOk="0" h="5056822" w="1077267">
                    <a:moveTo>
                      <a:pt x="0" y="11430"/>
                    </a:moveTo>
                    <a:cubicBezTo>
                      <a:pt x="53340" y="47625"/>
                      <a:pt x="105728" y="84773"/>
                      <a:pt x="155258" y="122873"/>
                    </a:cubicBezTo>
                    <a:cubicBezTo>
                      <a:pt x="562928" y="432435"/>
                      <a:pt x="842010" y="800100"/>
                      <a:pt x="962025" y="1186815"/>
                    </a:cubicBezTo>
                    <a:cubicBezTo>
                      <a:pt x="1226820" y="2039303"/>
                      <a:pt x="941070" y="2995613"/>
                      <a:pt x="598170" y="3981450"/>
                    </a:cubicBezTo>
                    <a:cubicBezTo>
                      <a:pt x="598170" y="3981450"/>
                      <a:pt x="500063" y="4259580"/>
                      <a:pt x="500063" y="4259580"/>
                    </a:cubicBezTo>
                    <a:cubicBezTo>
                      <a:pt x="400050" y="4541520"/>
                      <a:pt x="304800" y="4808220"/>
                      <a:pt x="238125" y="5056823"/>
                    </a:cubicBezTo>
                    <a:lnTo>
                      <a:pt x="249555" y="5056823"/>
                    </a:lnTo>
                    <a:cubicBezTo>
                      <a:pt x="317183" y="4808220"/>
                      <a:pt x="411480" y="4543425"/>
                      <a:pt x="511493" y="4261485"/>
                    </a:cubicBezTo>
                    <a:lnTo>
                      <a:pt x="609600" y="3983355"/>
                    </a:lnTo>
                    <a:cubicBezTo>
                      <a:pt x="952500" y="2996565"/>
                      <a:pt x="1238250" y="2039303"/>
                      <a:pt x="973455" y="1184910"/>
                    </a:cubicBezTo>
                    <a:cubicBezTo>
                      <a:pt x="852488" y="797243"/>
                      <a:pt x="572453" y="427673"/>
                      <a:pt x="163830" y="117157"/>
                    </a:cubicBezTo>
                    <a:cubicBezTo>
                      <a:pt x="111443" y="77152"/>
                      <a:pt x="57150" y="38100"/>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36"/>
              <p:cNvSpPr/>
              <p:nvPr/>
            </p:nvSpPr>
            <p:spPr>
              <a:xfrm>
                <a:off x="2099309" y="1051560"/>
                <a:ext cx="1199173" cy="5399722"/>
              </a:xfrm>
              <a:custGeom>
                <a:rect b="b" l="l" r="r" t="t"/>
                <a:pathLst>
                  <a:path extrusionOk="0" h="5399722" w="1199173">
                    <a:moveTo>
                      <a:pt x="0" y="10477"/>
                    </a:moveTo>
                    <a:cubicBezTo>
                      <a:pt x="221933" y="144780"/>
                      <a:pt x="416243" y="295275"/>
                      <a:pt x="581025" y="461010"/>
                    </a:cubicBezTo>
                    <a:cubicBezTo>
                      <a:pt x="886778" y="767715"/>
                      <a:pt x="1077278" y="1108710"/>
                      <a:pt x="1146810" y="1473518"/>
                    </a:cubicBezTo>
                    <a:cubicBezTo>
                      <a:pt x="1223963" y="1886903"/>
                      <a:pt x="1189673" y="2354580"/>
                      <a:pt x="1042035" y="2905125"/>
                    </a:cubicBezTo>
                    <a:cubicBezTo>
                      <a:pt x="912495" y="3387090"/>
                      <a:pt x="710565" y="3883343"/>
                      <a:pt x="496253" y="4391978"/>
                    </a:cubicBezTo>
                    <a:lnTo>
                      <a:pt x="395288" y="4630103"/>
                    </a:lnTo>
                    <a:cubicBezTo>
                      <a:pt x="280035" y="4901565"/>
                      <a:pt x="170498" y="5158740"/>
                      <a:pt x="86678" y="5399723"/>
                    </a:cubicBezTo>
                    <a:lnTo>
                      <a:pt x="99060" y="5399723"/>
                    </a:lnTo>
                    <a:cubicBezTo>
                      <a:pt x="182880" y="5159693"/>
                      <a:pt x="292418" y="4903470"/>
                      <a:pt x="407670" y="4632008"/>
                    </a:cubicBezTo>
                    <a:lnTo>
                      <a:pt x="508635" y="4393883"/>
                    </a:lnTo>
                    <a:cubicBezTo>
                      <a:pt x="721995" y="3885247"/>
                      <a:pt x="924878" y="3388995"/>
                      <a:pt x="1054418" y="2906078"/>
                    </a:cubicBezTo>
                    <a:cubicBezTo>
                      <a:pt x="1202055" y="2355533"/>
                      <a:pt x="1236345" y="1886903"/>
                      <a:pt x="1159193" y="1472565"/>
                    </a:cubicBezTo>
                    <a:cubicBezTo>
                      <a:pt x="1089660" y="1105853"/>
                      <a:pt x="899160" y="763905"/>
                      <a:pt x="591503" y="456248"/>
                    </a:cubicBezTo>
                    <a:cubicBezTo>
                      <a:pt x="423863" y="288607"/>
                      <a:pt x="226695" y="136207"/>
                      <a:pt x="953" y="0"/>
                    </a:cubicBezTo>
                    <a:lnTo>
                      <a:pt x="953" y="10477"/>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36"/>
              <p:cNvSpPr/>
              <p:nvPr/>
            </p:nvSpPr>
            <p:spPr>
              <a:xfrm>
                <a:off x="2099309" y="793432"/>
                <a:ext cx="1347944" cy="5599747"/>
              </a:xfrm>
              <a:custGeom>
                <a:rect b="b" l="l" r="r" t="t"/>
                <a:pathLst>
                  <a:path extrusionOk="0" h="5599747" w="1347944">
                    <a:moveTo>
                      <a:pt x="0" y="5599748"/>
                    </a:moveTo>
                    <a:cubicBezTo>
                      <a:pt x="111443" y="5334000"/>
                      <a:pt x="247650" y="5055870"/>
                      <a:pt x="388620" y="4767263"/>
                    </a:cubicBezTo>
                    <a:lnTo>
                      <a:pt x="413385" y="4716780"/>
                    </a:lnTo>
                    <a:cubicBezTo>
                      <a:pt x="906780" y="3702368"/>
                      <a:pt x="1417320" y="2652713"/>
                      <a:pt x="1340168" y="1677353"/>
                    </a:cubicBezTo>
                    <a:cubicBezTo>
                      <a:pt x="1286828" y="1014413"/>
                      <a:pt x="858203" y="421958"/>
                      <a:pt x="130493" y="0"/>
                    </a:cubicBezTo>
                    <a:lnTo>
                      <a:pt x="112395" y="0"/>
                    </a:lnTo>
                    <a:cubicBezTo>
                      <a:pt x="844868" y="421005"/>
                      <a:pt x="1275398" y="1014413"/>
                      <a:pt x="1328738" y="1678305"/>
                    </a:cubicBezTo>
                    <a:cubicBezTo>
                      <a:pt x="1405890" y="2651760"/>
                      <a:pt x="895350" y="3700463"/>
                      <a:pt x="401955" y="4714875"/>
                    </a:cubicBezTo>
                    <a:lnTo>
                      <a:pt x="377190" y="4765358"/>
                    </a:lnTo>
                    <a:cubicBezTo>
                      <a:pt x="240983" y="5044440"/>
                      <a:pt x="109538" y="5313998"/>
                      <a:pt x="0" y="5572125"/>
                    </a:cubicBezTo>
                    <a:lnTo>
                      <a:pt x="0" y="559974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36"/>
              <p:cNvSpPr/>
              <p:nvPr/>
            </p:nvSpPr>
            <p:spPr>
              <a:xfrm>
                <a:off x="2099309" y="794385"/>
                <a:ext cx="1518459" cy="5381625"/>
              </a:xfrm>
              <a:custGeom>
                <a:rect b="b" l="l" r="r" t="t"/>
                <a:pathLst>
                  <a:path extrusionOk="0" h="5381625" w="1518459">
                    <a:moveTo>
                      <a:pt x="0" y="5381625"/>
                    </a:moveTo>
                    <a:cubicBezTo>
                      <a:pt x="97155" y="5194935"/>
                      <a:pt x="201930" y="5001578"/>
                      <a:pt x="310515" y="4805363"/>
                    </a:cubicBezTo>
                    <a:lnTo>
                      <a:pt x="352425" y="4728210"/>
                    </a:lnTo>
                    <a:cubicBezTo>
                      <a:pt x="918210" y="3693795"/>
                      <a:pt x="1503998" y="2625090"/>
                      <a:pt x="1518285" y="1626870"/>
                    </a:cubicBezTo>
                    <a:cubicBezTo>
                      <a:pt x="1526858" y="1004887"/>
                      <a:pt x="1220153" y="429578"/>
                      <a:pt x="652463" y="0"/>
                    </a:cubicBezTo>
                    <a:lnTo>
                      <a:pt x="636270" y="0"/>
                    </a:lnTo>
                    <a:cubicBezTo>
                      <a:pt x="1206818" y="428625"/>
                      <a:pt x="1515428" y="1003935"/>
                      <a:pt x="1506855" y="1626870"/>
                    </a:cubicBezTo>
                    <a:cubicBezTo>
                      <a:pt x="1492568" y="2623185"/>
                      <a:pt x="906780" y="3691890"/>
                      <a:pt x="340995" y="4724400"/>
                    </a:cubicBezTo>
                    <a:lnTo>
                      <a:pt x="299085" y="4801553"/>
                    </a:lnTo>
                    <a:cubicBezTo>
                      <a:pt x="195263" y="4991100"/>
                      <a:pt x="93345" y="5176838"/>
                      <a:pt x="0" y="5357813"/>
                    </a:cubicBezTo>
                    <a:lnTo>
                      <a:pt x="0" y="538162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36"/>
              <p:cNvSpPr/>
              <p:nvPr/>
            </p:nvSpPr>
            <p:spPr>
              <a:xfrm>
                <a:off x="2099309" y="791527"/>
                <a:ext cx="1700952" cy="5245417"/>
              </a:xfrm>
              <a:custGeom>
                <a:rect b="b" l="l" r="r" t="t"/>
                <a:pathLst>
                  <a:path extrusionOk="0" h="5245417" w="1700952">
                    <a:moveTo>
                      <a:pt x="0" y="5245418"/>
                    </a:moveTo>
                    <a:cubicBezTo>
                      <a:pt x="74295" y="5119688"/>
                      <a:pt x="150495" y="4992053"/>
                      <a:pt x="228600" y="4862513"/>
                    </a:cubicBezTo>
                    <a:lnTo>
                      <a:pt x="241935" y="4839653"/>
                    </a:lnTo>
                    <a:lnTo>
                      <a:pt x="304800" y="4735830"/>
                    </a:lnTo>
                    <a:cubicBezTo>
                      <a:pt x="937260" y="3688080"/>
                      <a:pt x="1591628" y="2605088"/>
                      <a:pt x="1691640" y="1579245"/>
                    </a:cubicBezTo>
                    <a:cubicBezTo>
                      <a:pt x="1748790" y="981075"/>
                      <a:pt x="1542098" y="436245"/>
                      <a:pt x="1093470" y="0"/>
                    </a:cubicBezTo>
                    <a:lnTo>
                      <a:pt x="1079183" y="0"/>
                    </a:lnTo>
                    <a:cubicBezTo>
                      <a:pt x="1529715" y="437198"/>
                      <a:pt x="1737360" y="981075"/>
                      <a:pt x="1680210" y="1580198"/>
                    </a:cubicBezTo>
                    <a:cubicBezTo>
                      <a:pt x="1580198" y="2604135"/>
                      <a:pt x="925830" y="3687128"/>
                      <a:pt x="293370" y="4733925"/>
                    </a:cubicBezTo>
                    <a:lnTo>
                      <a:pt x="231458" y="4837748"/>
                    </a:lnTo>
                    <a:lnTo>
                      <a:pt x="218123" y="4860608"/>
                    </a:lnTo>
                    <a:cubicBezTo>
                      <a:pt x="143828" y="4983480"/>
                      <a:pt x="70485" y="5104448"/>
                      <a:pt x="0" y="5224463"/>
                    </a:cubicBezTo>
                    <a:lnTo>
                      <a:pt x="0" y="524541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36"/>
              <p:cNvSpPr/>
              <p:nvPr/>
            </p:nvSpPr>
            <p:spPr>
              <a:xfrm>
                <a:off x="2099309" y="793432"/>
                <a:ext cx="1888698" cy="5149215"/>
              </a:xfrm>
              <a:custGeom>
                <a:rect b="b" l="l" r="r" t="t"/>
                <a:pathLst>
                  <a:path extrusionOk="0" h="5149215" w="1888698">
                    <a:moveTo>
                      <a:pt x="0" y="5149215"/>
                    </a:moveTo>
                    <a:cubicBezTo>
                      <a:pt x="55245" y="5064443"/>
                      <a:pt x="110490" y="4979670"/>
                      <a:pt x="165735" y="4894898"/>
                    </a:cubicBezTo>
                    <a:lnTo>
                      <a:pt x="268605" y="4736783"/>
                    </a:lnTo>
                    <a:cubicBezTo>
                      <a:pt x="962025" y="3677603"/>
                      <a:pt x="1679258" y="2582228"/>
                      <a:pt x="1858328" y="1534478"/>
                    </a:cubicBezTo>
                    <a:cubicBezTo>
                      <a:pt x="1954530" y="963930"/>
                      <a:pt x="1821180" y="434340"/>
                      <a:pt x="1472565" y="0"/>
                    </a:cubicBezTo>
                    <a:lnTo>
                      <a:pt x="1458278" y="0"/>
                    </a:lnTo>
                    <a:cubicBezTo>
                      <a:pt x="1807845" y="433388"/>
                      <a:pt x="1942148" y="962025"/>
                      <a:pt x="1845945" y="1533525"/>
                    </a:cubicBezTo>
                    <a:cubicBezTo>
                      <a:pt x="1667828" y="2580323"/>
                      <a:pt x="951548" y="3674745"/>
                      <a:pt x="258128" y="4733925"/>
                    </a:cubicBezTo>
                    <a:lnTo>
                      <a:pt x="155258" y="4892040"/>
                    </a:lnTo>
                    <a:cubicBezTo>
                      <a:pt x="103823" y="4971098"/>
                      <a:pt x="51435" y="5050155"/>
                      <a:pt x="0" y="5130165"/>
                    </a:cubicBezTo>
                    <a:lnTo>
                      <a:pt x="0" y="514921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36"/>
              <p:cNvSpPr/>
              <p:nvPr/>
            </p:nvSpPr>
            <p:spPr>
              <a:xfrm>
                <a:off x="2098356" y="793432"/>
                <a:ext cx="2079096" cy="5084444"/>
              </a:xfrm>
              <a:custGeom>
                <a:rect b="b" l="l" r="r" t="t"/>
                <a:pathLst>
                  <a:path extrusionOk="0" h="5084444" w="2079096">
                    <a:moveTo>
                      <a:pt x="953" y="5084445"/>
                    </a:moveTo>
                    <a:cubicBezTo>
                      <a:pt x="31433" y="5039678"/>
                      <a:pt x="63818" y="4994910"/>
                      <a:pt x="96203" y="4949190"/>
                    </a:cubicBezTo>
                    <a:lnTo>
                      <a:pt x="238125" y="4746308"/>
                    </a:lnTo>
                    <a:cubicBezTo>
                      <a:pt x="989648" y="3673793"/>
                      <a:pt x="1767840" y="2565083"/>
                      <a:pt x="2018348" y="1492568"/>
                    </a:cubicBezTo>
                    <a:cubicBezTo>
                      <a:pt x="2145983" y="944880"/>
                      <a:pt x="2071688" y="430530"/>
                      <a:pt x="1803083" y="0"/>
                    </a:cubicBezTo>
                    <a:lnTo>
                      <a:pt x="1790700" y="0"/>
                    </a:lnTo>
                    <a:cubicBezTo>
                      <a:pt x="2059305" y="429578"/>
                      <a:pt x="2134553" y="943927"/>
                      <a:pt x="2006918" y="1490663"/>
                    </a:cubicBezTo>
                    <a:cubicBezTo>
                      <a:pt x="1755458" y="2561273"/>
                      <a:pt x="978218" y="3669983"/>
                      <a:pt x="226695" y="4741545"/>
                    </a:cubicBezTo>
                    <a:lnTo>
                      <a:pt x="84773" y="4944428"/>
                    </a:lnTo>
                    <a:cubicBezTo>
                      <a:pt x="56198" y="4985385"/>
                      <a:pt x="27622" y="5025390"/>
                      <a:pt x="0" y="5065395"/>
                    </a:cubicBezTo>
                    <a:lnTo>
                      <a:pt x="0" y="508444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36"/>
              <p:cNvSpPr/>
              <p:nvPr/>
            </p:nvSpPr>
            <p:spPr>
              <a:xfrm>
                <a:off x="2098356" y="793432"/>
                <a:ext cx="2265462" cy="5037772"/>
              </a:xfrm>
              <a:custGeom>
                <a:rect b="b" l="l" r="r" t="t"/>
                <a:pathLst>
                  <a:path extrusionOk="0" h="5037772" w="2265462">
                    <a:moveTo>
                      <a:pt x="953" y="5037773"/>
                    </a:moveTo>
                    <a:cubicBezTo>
                      <a:pt x="10478" y="5024438"/>
                      <a:pt x="20003" y="5011103"/>
                      <a:pt x="30480" y="4997768"/>
                    </a:cubicBezTo>
                    <a:lnTo>
                      <a:pt x="207645" y="4759643"/>
                    </a:lnTo>
                    <a:cubicBezTo>
                      <a:pt x="1014413" y="3672840"/>
                      <a:pt x="1849755" y="2548890"/>
                      <a:pt x="2167890" y="1453515"/>
                    </a:cubicBezTo>
                    <a:cubicBezTo>
                      <a:pt x="2320290" y="925830"/>
                      <a:pt x="2293620" y="424815"/>
                      <a:pt x="2091690" y="0"/>
                    </a:cubicBezTo>
                    <a:lnTo>
                      <a:pt x="2078355" y="0"/>
                    </a:lnTo>
                    <a:cubicBezTo>
                      <a:pt x="2281238" y="423863"/>
                      <a:pt x="2307908" y="924877"/>
                      <a:pt x="2155508" y="1452563"/>
                    </a:cubicBezTo>
                    <a:cubicBezTo>
                      <a:pt x="1838325" y="2546985"/>
                      <a:pt x="1002983" y="3669983"/>
                      <a:pt x="196215" y="4756785"/>
                    </a:cubicBezTo>
                    <a:lnTo>
                      <a:pt x="19050" y="4994910"/>
                    </a:lnTo>
                    <a:cubicBezTo>
                      <a:pt x="12383" y="5003483"/>
                      <a:pt x="6668" y="5012055"/>
                      <a:pt x="0" y="5020628"/>
                    </a:cubicBezTo>
                    <a:lnTo>
                      <a:pt x="0" y="50377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36"/>
              <p:cNvSpPr/>
              <p:nvPr/>
            </p:nvSpPr>
            <p:spPr>
              <a:xfrm>
                <a:off x="2099309" y="793432"/>
                <a:ext cx="2447394" cy="5005387"/>
              </a:xfrm>
              <a:custGeom>
                <a:rect b="b" l="l" r="r" t="t"/>
                <a:pathLst>
                  <a:path extrusionOk="0" h="5005387" w="2447394">
                    <a:moveTo>
                      <a:pt x="0" y="5005388"/>
                    </a:moveTo>
                    <a:cubicBezTo>
                      <a:pt x="58103" y="4931093"/>
                      <a:pt x="179070" y="4775835"/>
                      <a:pt x="179070" y="4775835"/>
                    </a:cubicBezTo>
                    <a:cubicBezTo>
                      <a:pt x="1039178" y="3674745"/>
                      <a:pt x="1927860" y="2535555"/>
                      <a:pt x="2307908" y="1418273"/>
                    </a:cubicBezTo>
                    <a:cubicBezTo>
                      <a:pt x="2481263" y="907733"/>
                      <a:pt x="2492693" y="419100"/>
                      <a:pt x="2344103" y="0"/>
                    </a:cubicBezTo>
                    <a:lnTo>
                      <a:pt x="2331720" y="0"/>
                    </a:lnTo>
                    <a:cubicBezTo>
                      <a:pt x="2481263" y="418147"/>
                      <a:pt x="2468880" y="906780"/>
                      <a:pt x="2296478" y="1416368"/>
                    </a:cubicBezTo>
                    <a:cubicBezTo>
                      <a:pt x="1916430" y="2532698"/>
                      <a:pt x="1027748" y="3670935"/>
                      <a:pt x="168593" y="4772025"/>
                    </a:cubicBezTo>
                    <a:cubicBezTo>
                      <a:pt x="168593" y="4772025"/>
                      <a:pt x="60960" y="4910138"/>
                      <a:pt x="0" y="4988243"/>
                    </a:cubicBezTo>
                    <a:lnTo>
                      <a:pt x="0" y="500538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36"/>
              <p:cNvSpPr/>
              <p:nvPr/>
            </p:nvSpPr>
            <p:spPr>
              <a:xfrm>
                <a:off x="2099309" y="793432"/>
                <a:ext cx="2647690" cy="4982527"/>
              </a:xfrm>
              <a:custGeom>
                <a:rect b="b" l="l" r="r" t="t"/>
                <a:pathLst>
                  <a:path extrusionOk="0" h="4982527" w="2647690">
                    <a:moveTo>
                      <a:pt x="0" y="4982528"/>
                    </a:moveTo>
                    <a:cubicBezTo>
                      <a:pt x="66675" y="4900613"/>
                      <a:pt x="147638" y="4801553"/>
                      <a:pt x="147638" y="4801553"/>
                    </a:cubicBezTo>
                    <a:cubicBezTo>
                      <a:pt x="1058228" y="3683318"/>
                      <a:pt x="1999298" y="2526983"/>
                      <a:pt x="2436495" y="1385888"/>
                    </a:cubicBezTo>
                    <a:cubicBezTo>
                      <a:pt x="2639378" y="856298"/>
                      <a:pt x="2696528" y="390525"/>
                      <a:pt x="2606040" y="0"/>
                    </a:cubicBezTo>
                    <a:lnTo>
                      <a:pt x="2594610" y="0"/>
                    </a:lnTo>
                    <a:cubicBezTo>
                      <a:pt x="2685098" y="389572"/>
                      <a:pt x="2627948" y="855345"/>
                      <a:pt x="2426018" y="1383983"/>
                    </a:cubicBezTo>
                    <a:cubicBezTo>
                      <a:pt x="1988820" y="2524125"/>
                      <a:pt x="1047750" y="3679508"/>
                      <a:pt x="137160" y="4797743"/>
                    </a:cubicBezTo>
                    <a:cubicBezTo>
                      <a:pt x="137160" y="4797743"/>
                      <a:pt x="63818" y="4887278"/>
                      <a:pt x="0" y="4966335"/>
                    </a:cubicBezTo>
                    <a:lnTo>
                      <a:pt x="0" y="498252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36"/>
              <p:cNvSpPr/>
              <p:nvPr/>
            </p:nvSpPr>
            <p:spPr>
              <a:xfrm>
                <a:off x="2098356" y="792480"/>
                <a:ext cx="2816579" cy="4967287"/>
              </a:xfrm>
              <a:custGeom>
                <a:rect b="b" l="l" r="r" t="t"/>
                <a:pathLst>
                  <a:path extrusionOk="0" h="4967287" w="2816579">
                    <a:moveTo>
                      <a:pt x="953" y="4967288"/>
                    </a:moveTo>
                    <a:cubicBezTo>
                      <a:pt x="64770" y="4892040"/>
                      <a:pt x="126683" y="4817745"/>
                      <a:pt x="126683" y="4817745"/>
                    </a:cubicBezTo>
                    <a:cubicBezTo>
                      <a:pt x="1081088" y="3687128"/>
                      <a:pt x="2067878" y="2517458"/>
                      <a:pt x="2557463" y="1357313"/>
                    </a:cubicBezTo>
                    <a:cubicBezTo>
                      <a:pt x="2773680" y="842962"/>
                      <a:pt x="2855595" y="385762"/>
                      <a:pt x="2799398" y="0"/>
                    </a:cubicBezTo>
                    <a:lnTo>
                      <a:pt x="2787968" y="0"/>
                    </a:lnTo>
                    <a:cubicBezTo>
                      <a:pt x="2843213" y="385762"/>
                      <a:pt x="2762250" y="841058"/>
                      <a:pt x="2546033" y="1355408"/>
                    </a:cubicBezTo>
                    <a:cubicBezTo>
                      <a:pt x="2057400" y="2515553"/>
                      <a:pt x="1070610" y="3684270"/>
                      <a:pt x="116205" y="4813935"/>
                    </a:cubicBezTo>
                    <a:cubicBezTo>
                      <a:pt x="116205" y="4813935"/>
                      <a:pt x="60008" y="4879658"/>
                      <a:pt x="0" y="4951095"/>
                    </a:cubicBezTo>
                    <a:lnTo>
                      <a:pt x="0" y="496728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36"/>
              <p:cNvSpPr/>
              <p:nvPr/>
            </p:nvSpPr>
            <p:spPr>
              <a:xfrm>
                <a:off x="2099309" y="792480"/>
                <a:ext cx="2970507" cy="4956809"/>
              </a:xfrm>
              <a:custGeom>
                <a:rect b="b" l="l" r="r" t="t"/>
                <a:pathLst>
                  <a:path extrusionOk="0" h="4956809" w="2970507">
                    <a:moveTo>
                      <a:pt x="0" y="4956810"/>
                    </a:moveTo>
                    <a:cubicBezTo>
                      <a:pt x="58103" y="4889183"/>
                      <a:pt x="108585" y="4832033"/>
                      <a:pt x="108585" y="4832033"/>
                    </a:cubicBezTo>
                    <a:cubicBezTo>
                      <a:pt x="1102043" y="3689985"/>
                      <a:pt x="2129790" y="2509838"/>
                      <a:pt x="2664143" y="1332548"/>
                    </a:cubicBezTo>
                    <a:cubicBezTo>
                      <a:pt x="2891790" y="830580"/>
                      <a:pt x="2993708" y="382905"/>
                      <a:pt x="2966085" y="0"/>
                    </a:cubicBezTo>
                    <a:lnTo>
                      <a:pt x="2953703" y="0"/>
                    </a:lnTo>
                    <a:cubicBezTo>
                      <a:pt x="2981325" y="381000"/>
                      <a:pt x="2879408" y="828675"/>
                      <a:pt x="2652713" y="1329690"/>
                    </a:cubicBezTo>
                    <a:cubicBezTo>
                      <a:pt x="2119313" y="2506028"/>
                      <a:pt x="1091565" y="3686175"/>
                      <a:pt x="98108" y="4827270"/>
                    </a:cubicBezTo>
                    <a:cubicBezTo>
                      <a:pt x="98108" y="4827270"/>
                      <a:pt x="53340" y="4878705"/>
                      <a:pt x="0" y="4940618"/>
                    </a:cubicBezTo>
                    <a:lnTo>
                      <a:pt x="0" y="495681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36"/>
              <p:cNvSpPr/>
              <p:nvPr/>
            </p:nvSpPr>
            <p:spPr>
              <a:xfrm>
                <a:off x="2098356" y="793432"/>
                <a:ext cx="3111006" cy="4949190"/>
              </a:xfrm>
              <a:custGeom>
                <a:rect b="b" l="l" r="r" t="t"/>
                <a:pathLst>
                  <a:path extrusionOk="0" h="4949190" w="3111006">
                    <a:moveTo>
                      <a:pt x="953" y="4949190"/>
                    </a:moveTo>
                    <a:cubicBezTo>
                      <a:pt x="47625" y="4896803"/>
                      <a:pt x="82868" y="4857750"/>
                      <a:pt x="82868" y="4857750"/>
                    </a:cubicBezTo>
                    <a:cubicBezTo>
                      <a:pt x="1115378" y="3701415"/>
                      <a:pt x="2183130" y="2506028"/>
                      <a:pt x="2760345" y="1309688"/>
                    </a:cubicBezTo>
                    <a:cubicBezTo>
                      <a:pt x="3000375" y="809625"/>
                      <a:pt x="3115628" y="381000"/>
                      <a:pt x="3110865" y="0"/>
                    </a:cubicBezTo>
                    <a:lnTo>
                      <a:pt x="3099435" y="0"/>
                    </a:lnTo>
                    <a:cubicBezTo>
                      <a:pt x="3104198" y="380047"/>
                      <a:pt x="2989898" y="808673"/>
                      <a:pt x="2749868" y="1306830"/>
                    </a:cubicBezTo>
                    <a:cubicBezTo>
                      <a:pt x="2172653" y="2502218"/>
                      <a:pt x="1104900" y="3696653"/>
                      <a:pt x="72390" y="4852988"/>
                    </a:cubicBezTo>
                    <a:cubicBezTo>
                      <a:pt x="72390" y="4852988"/>
                      <a:pt x="41910" y="4887278"/>
                      <a:pt x="0" y="4933950"/>
                    </a:cubicBezTo>
                    <a:lnTo>
                      <a:pt x="0" y="494919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36"/>
              <p:cNvSpPr/>
              <p:nvPr/>
            </p:nvSpPr>
            <p:spPr>
              <a:xfrm>
                <a:off x="2099309" y="793432"/>
                <a:ext cx="3231832" cy="4944427"/>
              </a:xfrm>
              <a:custGeom>
                <a:rect b="b" l="l" r="r" t="t"/>
                <a:pathLst>
                  <a:path extrusionOk="0" h="4944427" w="3231832">
                    <a:moveTo>
                      <a:pt x="0" y="4944428"/>
                    </a:moveTo>
                    <a:cubicBezTo>
                      <a:pt x="37148" y="4903470"/>
                      <a:pt x="62865" y="4874895"/>
                      <a:pt x="62865" y="4874895"/>
                    </a:cubicBezTo>
                    <a:cubicBezTo>
                      <a:pt x="1127760" y="3708083"/>
                      <a:pt x="2229803" y="2501265"/>
                      <a:pt x="2843213" y="1290638"/>
                    </a:cubicBezTo>
                    <a:cubicBezTo>
                      <a:pt x="3090863" y="801053"/>
                      <a:pt x="3218498" y="378143"/>
                      <a:pt x="3231833" y="0"/>
                    </a:cubicBezTo>
                    <a:lnTo>
                      <a:pt x="3220403" y="0"/>
                    </a:lnTo>
                    <a:cubicBezTo>
                      <a:pt x="3207068" y="377190"/>
                      <a:pt x="3079433" y="799148"/>
                      <a:pt x="2831783" y="1287780"/>
                    </a:cubicBezTo>
                    <a:cubicBezTo>
                      <a:pt x="2219325" y="2498408"/>
                      <a:pt x="1118235" y="3704273"/>
                      <a:pt x="53340" y="4871085"/>
                    </a:cubicBezTo>
                    <a:cubicBezTo>
                      <a:pt x="53340" y="4871085"/>
                      <a:pt x="31432" y="4894898"/>
                      <a:pt x="0" y="4929188"/>
                    </a:cubicBezTo>
                    <a:lnTo>
                      <a:pt x="0" y="494442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36"/>
              <p:cNvSpPr/>
              <p:nvPr/>
            </p:nvSpPr>
            <p:spPr>
              <a:xfrm>
                <a:off x="2099309" y="793432"/>
                <a:ext cx="3334702" cy="4941569"/>
              </a:xfrm>
              <a:custGeom>
                <a:rect b="b" l="l" r="r" t="t"/>
                <a:pathLst>
                  <a:path extrusionOk="0" h="4941569" w="3334702">
                    <a:moveTo>
                      <a:pt x="0" y="4941570"/>
                    </a:moveTo>
                    <a:cubicBezTo>
                      <a:pt x="28575" y="4910138"/>
                      <a:pt x="48578" y="4890135"/>
                      <a:pt x="48578" y="4890135"/>
                    </a:cubicBezTo>
                    <a:cubicBezTo>
                      <a:pt x="1141095" y="3714750"/>
                      <a:pt x="2270760" y="2498408"/>
                      <a:pt x="2914650" y="1274445"/>
                    </a:cubicBezTo>
                    <a:cubicBezTo>
                      <a:pt x="3168015" y="792480"/>
                      <a:pt x="3305175" y="374333"/>
                      <a:pt x="3334703" y="0"/>
                    </a:cubicBezTo>
                    <a:lnTo>
                      <a:pt x="3323273" y="0"/>
                    </a:lnTo>
                    <a:cubicBezTo>
                      <a:pt x="3294698" y="373380"/>
                      <a:pt x="3157538" y="790575"/>
                      <a:pt x="2904173" y="1271588"/>
                    </a:cubicBezTo>
                    <a:cubicBezTo>
                      <a:pt x="2261235" y="2494598"/>
                      <a:pt x="1131570" y="3709988"/>
                      <a:pt x="39053" y="4885373"/>
                    </a:cubicBezTo>
                    <a:cubicBezTo>
                      <a:pt x="39053" y="4885373"/>
                      <a:pt x="23813" y="4901565"/>
                      <a:pt x="953" y="4926330"/>
                    </a:cubicBezTo>
                    <a:lnTo>
                      <a:pt x="953" y="494157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36"/>
              <p:cNvSpPr/>
              <p:nvPr/>
            </p:nvSpPr>
            <p:spPr>
              <a:xfrm>
                <a:off x="2099309" y="793432"/>
                <a:ext cx="3416617" cy="4939665"/>
              </a:xfrm>
              <a:custGeom>
                <a:rect b="b" l="l" r="r" t="t"/>
                <a:pathLst>
                  <a:path extrusionOk="0" h="4939665" w="3416617">
                    <a:moveTo>
                      <a:pt x="0" y="4939665"/>
                    </a:moveTo>
                    <a:cubicBezTo>
                      <a:pt x="22860" y="4914900"/>
                      <a:pt x="38100" y="4899660"/>
                      <a:pt x="38100" y="4899660"/>
                    </a:cubicBezTo>
                    <a:cubicBezTo>
                      <a:pt x="1152525" y="3717608"/>
                      <a:pt x="2305050" y="2494598"/>
                      <a:pt x="2972753" y="1261110"/>
                    </a:cubicBezTo>
                    <a:cubicBezTo>
                      <a:pt x="3230880" y="784860"/>
                      <a:pt x="3375660" y="371475"/>
                      <a:pt x="3416618" y="0"/>
                    </a:cubicBezTo>
                    <a:lnTo>
                      <a:pt x="3405188" y="0"/>
                    </a:lnTo>
                    <a:cubicBezTo>
                      <a:pt x="3365183" y="370522"/>
                      <a:pt x="3219450" y="782955"/>
                      <a:pt x="2962275" y="1258253"/>
                    </a:cubicBezTo>
                    <a:cubicBezTo>
                      <a:pt x="2294573" y="2490788"/>
                      <a:pt x="1143000" y="3712845"/>
                      <a:pt x="28575" y="4894898"/>
                    </a:cubicBezTo>
                    <a:cubicBezTo>
                      <a:pt x="28575" y="4894898"/>
                      <a:pt x="18098" y="4906328"/>
                      <a:pt x="0" y="4925378"/>
                    </a:cubicBezTo>
                    <a:lnTo>
                      <a:pt x="0"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36"/>
              <p:cNvSpPr/>
              <p:nvPr/>
            </p:nvSpPr>
            <p:spPr>
              <a:xfrm>
                <a:off x="2099309" y="793432"/>
                <a:ext cx="3479482" cy="4939665"/>
              </a:xfrm>
              <a:custGeom>
                <a:rect b="b" l="l" r="r" t="t"/>
                <a:pathLst>
                  <a:path extrusionOk="0" h="4939665" w="3479482">
                    <a:moveTo>
                      <a:pt x="0" y="4939665"/>
                    </a:moveTo>
                    <a:cubicBezTo>
                      <a:pt x="12383" y="4927283"/>
                      <a:pt x="19050" y="4919663"/>
                      <a:pt x="19050" y="4919663"/>
                    </a:cubicBezTo>
                    <a:cubicBezTo>
                      <a:pt x="1154430" y="3728085"/>
                      <a:pt x="2327910" y="2496503"/>
                      <a:pt x="3018473" y="1251585"/>
                    </a:cubicBezTo>
                    <a:cubicBezTo>
                      <a:pt x="3279458" y="780098"/>
                      <a:pt x="3430905" y="369570"/>
                      <a:pt x="3479483" y="0"/>
                    </a:cubicBezTo>
                    <a:lnTo>
                      <a:pt x="3468053" y="0"/>
                    </a:lnTo>
                    <a:cubicBezTo>
                      <a:pt x="3419475" y="368618"/>
                      <a:pt x="3268028" y="778193"/>
                      <a:pt x="3007995" y="1248728"/>
                    </a:cubicBezTo>
                    <a:cubicBezTo>
                      <a:pt x="2317433" y="2491740"/>
                      <a:pt x="1143953" y="3723323"/>
                      <a:pt x="9525" y="4914900"/>
                    </a:cubicBezTo>
                    <a:cubicBezTo>
                      <a:pt x="9525" y="4914900"/>
                      <a:pt x="5715" y="4918710"/>
                      <a:pt x="0" y="4925378"/>
                    </a:cubicBezTo>
                    <a:lnTo>
                      <a:pt x="0"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36"/>
              <p:cNvSpPr/>
              <p:nvPr/>
            </p:nvSpPr>
            <p:spPr>
              <a:xfrm>
                <a:off x="2099309" y="793432"/>
                <a:ext cx="3524249" cy="4938712"/>
              </a:xfrm>
              <a:custGeom>
                <a:rect b="b" l="l" r="r" t="t"/>
                <a:pathLst>
                  <a:path extrusionOk="0" h="4938712" w="3524249">
                    <a:moveTo>
                      <a:pt x="0" y="4938713"/>
                    </a:moveTo>
                    <a:cubicBezTo>
                      <a:pt x="13335" y="4925378"/>
                      <a:pt x="20003" y="4917758"/>
                      <a:pt x="20003" y="4917758"/>
                    </a:cubicBezTo>
                    <a:cubicBezTo>
                      <a:pt x="1164908" y="3725228"/>
                      <a:pt x="2348865" y="2491740"/>
                      <a:pt x="3050858" y="1243965"/>
                    </a:cubicBezTo>
                    <a:cubicBezTo>
                      <a:pt x="3314700" y="776288"/>
                      <a:pt x="3469958" y="368618"/>
                      <a:pt x="3524250" y="0"/>
                    </a:cubicBezTo>
                    <a:lnTo>
                      <a:pt x="3512820" y="0"/>
                    </a:lnTo>
                    <a:cubicBezTo>
                      <a:pt x="3458528" y="367665"/>
                      <a:pt x="3303270" y="774383"/>
                      <a:pt x="3040380" y="1241108"/>
                    </a:cubicBezTo>
                    <a:cubicBezTo>
                      <a:pt x="2338388" y="2487930"/>
                      <a:pt x="1155383" y="3720465"/>
                      <a:pt x="10478" y="4912995"/>
                    </a:cubicBezTo>
                    <a:cubicBezTo>
                      <a:pt x="10478" y="4912995"/>
                      <a:pt x="6667" y="4916805"/>
                      <a:pt x="0" y="4924425"/>
                    </a:cubicBezTo>
                    <a:lnTo>
                      <a:pt x="0" y="493871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36"/>
              <p:cNvSpPr/>
              <p:nvPr/>
            </p:nvSpPr>
            <p:spPr>
              <a:xfrm>
                <a:off x="2099309" y="792480"/>
                <a:ext cx="3551872" cy="4939664"/>
              </a:xfrm>
              <a:custGeom>
                <a:rect b="b" l="l" r="r" t="t"/>
                <a:pathLst>
                  <a:path extrusionOk="0" h="4939664" w="3551872">
                    <a:moveTo>
                      <a:pt x="0" y="4939665"/>
                    </a:moveTo>
                    <a:cubicBezTo>
                      <a:pt x="6667" y="4932045"/>
                      <a:pt x="10478" y="4928235"/>
                      <a:pt x="10478" y="4928235"/>
                    </a:cubicBezTo>
                    <a:cubicBezTo>
                      <a:pt x="1164908" y="3731895"/>
                      <a:pt x="2358390" y="2493645"/>
                      <a:pt x="3070860" y="1240155"/>
                    </a:cubicBezTo>
                    <a:cubicBezTo>
                      <a:pt x="3335655" y="773430"/>
                      <a:pt x="3493770" y="367665"/>
                      <a:pt x="3551873" y="0"/>
                    </a:cubicBezTo>
                    <a:lnTo>
                      <a:pt x="3540443" y="0"/>
                    </a:lnTo>
                    <a:cubicBezTo>
                      <a:pt x="3482340" y="365760"/>
                      <a:pt x="3325178" y="771525"/>
                      <a:pt x="3060383" y="1236345"/>
                    </a:cubicBezTo>
                    <a:cubicBezTo>
                      <a:pt x="2348865" y="2488883"/>
                      <a:pt x="1155383" y="3726180"/>
                      <a:pt x="1905" y="4922520"/>
                    </a:cubicBezTo>
                    <a:cubicBezTo>
                      <a:pt x="1905" y="4922520"/>
                      <a:pt x="1905" y="4922520"/>
                      <a:pt x="953" y="4923473"/>
                    </a:cubicBezTo>
                    <a:lnTo>
                      <a:pt x="953"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44" name="Google Shape;244;p36"/>
            <p:cNvGrpSpPr/>
            <p:nvPr/>
          </p:nvGrpSpPr>
          <p:grpSpPr>
            <a:xfrm>
              <a:off x="2084069" y="792480"/>
              <a:ext cx="8002905" cy="5670232"/>
              <a:chOff x="2084069" y="792480"/>
              <a:chExt cx="8002905" cy="5670232"/>
            </a:xfrm>
          </p:grpSpPr>
          <p:sp>
            <p:nvSpPr>
              <p:cNvPr id="245" name="Google Shape;245;p36"/>
              <p:cNvSpPr/>
              <p:nvPr/>
            </p:nvSpPr>
            <p:spPr>
              <a:xfrm>
                <a:off x="3056572" y="1367789"/>
                <a:ext cx="7030402" cy="5093970"/>
              </a:xfrm>
              <a:custGeom>
                <a:rect b="b" l="l" r="r" t="t"/>
                <a:pathLst>
                  <a:path extrusionOk="0" h="5093970" w="7030402">
                    <a:moveTo>
                      <a:pt x="7029450" y="8573"/>
                    </a:moveTo>
                    <a:cubicBezTo>
                      <a:pt x="6626543" y="35243"/>
                      <a:pt x="6259830" y="66675"/>
                      <a:pt x="5911215" y="104775"/>
                    </a:cubicBezTo>
                    <a:cubicBezTo>
                      <a:pt x="4181475" y="291465"/>
                      <a:pt x="2823210" y="648653"/>
                      <a:pt x="1985010" y="1137285"/>
                    </a:cubicBezTo>
                    <a:cubicBezTo>
                      <a:pt x="1196340" y="1598295"/>
                      <a:pt x="701993" y="2247900"/>
                      <a:pt x="474345" y="3121343"/>
                    </a:cubicBezTo>
                    <a:cubicBezTo>
                      <a:pt x="404812" y="3387090"/>
                      <a:pt x="362903" y="3651885"/>
                      <a:pt x="321945" y="3907155"/>
                    </a:cubicBezTo>
                    <a:cubicBezTo>
                      <a:pt x="254318" y="4331018"/>
                      <a:pt x="190500" y="4732973"/>
                      <a:pt x="12382" y="5093970"/>
                    </a:cubicBezTo>
                    <a:lnTo>
                      <a:pt x="0" y="5093970"/>
                    </a:lnTo>
                    <a:cubicBezTo>
                      <a:pt x="179070" y="4732973"/>
                      <a:pt x="242888" y="4331018"/>
                      <a:pt x="310515" y="3906203"/>
                    </a:cubicBezTo>
                    <a:cubicBezTo>
                      <a:pt x="351473" y="3650933"/>
                      <a:pt x="393382" y="3386138"/>
                      <a:pt x="462915" y="3120390"/>
                    </a:cubicBezTo>
                    <a:cubicBezTo>
                      <a:pt x="691515" y="2244090"/>
                      <a:pt x="1186815" y="1593533"/>
                      <a:pt x="1977390" y="1131570"/>
                    </a:cubicBezTo>
                    <a:cubicBezTo>
                      <a:pt x="2817495" y="641985"/>
                      <a:pt x="4177665" y="283845"/>
                      <a:pt x="5910263" y="96202"/>
                    </a:cubicBezTo>
                    <a:cubicBezTo>
                      <a:pt x="6258878" y="58102"/>
                      <a:pt x="6626543" y="26670"/>
                      <a:pt x="7030403" y="0"/>
                    </a:cubicBezTo>
                    <a:lnTo>
                      <a:pt x="7030403" y="85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36"/>
              <p:cNvSpPr/>
              <p:nvPr/>
            </p:nvSpPr>
            <p:spPr>
              <a:xfrm>
                <a:off x="3419474" y="1111567"/>
                <a:ext cx="6666547" cy="5350192"/>
              </a:xfrm>
              <a:custGeom>
                <a:rect b="b" l="l" r="r" t="t"/>
                <a:pathLst>
                  <a:path extrusionOk="0" h="5350192" w="6666547">
                    <a:moveTo>
                      <a:pt x="6666548" y="8573"/>
                    </a:moveTo>
                    <a:cubicBezTo>
                      <a:pt x="6100763" y="50483"/>
                      <a:pt x="5599748" y="100965"/>
                      <a:pt x="5138738" y="163830"/>
                    </a:cubicBezTo>
                    <a:cubicBezTo>
                      <a:pt x="3486150" y="388620"/>
                      <a:pt x="2217420" y="794385"/>
                      <a:pt x="1470660" y="1338263"/>
                    </a:cubicBezTo>
                    <a:cubicBezTo>
                      <a:pt x="783908" y="1839277"/>
                      <a:pt x="404813" y="2513648"/>
                      <a:pt x="277178" y="3462338"/>
                    </a:cubicBezTo>
                    <a:cubicBezTo>
                      <a:pt x="246697" y="3688080"/>
                      <a:pt x="232410" y="3911918"/>
                      <a:pt x="218122" y="4128135"/>
                    </a:cubicBezTo>
                    <a:cubicBezTo>
                      <a:pt x="188595" y="4564381"/>
                      <a:pt x="160972" y="4980623"/>
                      <a:pt x="12383" y="5350193"/>
                    </a:cubicBezTo>
                    <a:lnTo>
                      <a:pt x="0" y="5350193"/>
                    </a:lnTo>
                    <a:cubicBezTo>
                      <a:pt x="148590" y="4980623"/>
                      <a:pt x="176213" y="4564381"/>
                      <a:pt x="204788" y="4127183"/>
                    </a:cubicBezTo>
                    <a:cubicBezTo>
                      <a:pt x="219075" y="3910965"/>
                      <a:pt x="234315" y="3687128"/>
                      <a:pt x="263842" y="3460433"/>
                    </a:cubicBezTo>
                    <a:cubicBezTo>
                      <a:pt x="391478" y="2510790"/>
                      <a:pt x="772478" y="1834515"/>
                      <a:pt x="1460182" y="1331595"/>
                    </a:cubicBezTo>
                    <a:cubicBezTo>
                      <a:pt x="2208848" y="786765"/>
                      <a:pt x="3479483" y="379095"/>
                      <a:pt x="5134928" y="155258"/>
                    </a:cubicBezTo>
                    <a:cubicBezTo>
                      <a:pt x="5596890" y="92393"/>
                      <a:pt x="6098858" y="41910"/>
                      <a:pt x="6665595" y="0"/>
                    </a:cubicBezTo>
                    <a:lnTo>
                      <a:pt x="6665595" y="85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36"/>
              <p:cNvSpPr/>
              <p:nvPr/>
            </p:nvSpPr>
            <p:spPr>
              <a:xfrm>
                <a:off x="3754754" y="848677"/>
                <a:ext cx="6331267" cy="5613082"/>
              </a:xfrm>
              <a:custGeom>
                <a:rect b="b" l="l" r="r" t="t"/>
                <a:pathLst>
                  <a:path extrusionOk="0" h="5613082" w="6331267">
                    <a:moveTo>
                      <a:pt x="6331268" y="7620"/>
                    </a:moveTo>
                    <a:cubicBezTo>
                      <a:pt x="5590223" y="65723"/>
                      <a:pt x="4952048" y="139065"/>
                      <a:pt x="4384358" y="231458"/>
                    </a:cubicBezTo>
                    <a:cubicBezTo>
                      <a:pt x="2825115" y="486728"/>
                      <a:pt x="1612583" y="951548"/>
                      <a:pt x="969645" y="1542098"/>
                    </a:cubicBezTo>
                    <a:cubicBezTo>
                      <a:pt x="217170" y="2234565"/>
                      <a:pt x="106680" y="3114675"/>
                      <a:pt x="95250" y="3805238"/>
                    </a:cubicBezTo>
                    <a:cubicBezTo>
                      <a:pt x="91440" y="3996690"/>
                      <a:pt x="97155" y="4186238"/>
                      <a:pt x="101917" y="4370070"/>
                    </a:cubicBezTo>
                    <a:cubicBezTo>
                      <a:pt x="113348" y="4813935"/>
                      <a:pt x="124778" y="5237798"/>
                      <a:pt x="12383" y="5613083"/>
                    </a:cubicBezTo>
                    <a:lnTo>
                      <a:pt x="0" y="5613083"/>
                    </a:lnTo>
                    <a:cubicBezTo>
                      <a:pt x="113348" y="5238750"/>
                      <a:pt x="101917" y="4813935"/>
                      <a:pt x="89535" y="4370070"/>
                    </a:cubicBezTo>
                    <a:cubicBezTo>
                      <a:pt x="84773" y="4186238"/>
                      <a:pt x="79058" y="3996690"/>
                      <a:pt x="82867" y="3805238"/>
                    </a:cubicBezTo>
                    <a:cubicBezTo>
                      <a:pt x="94298" y="3113723"/>
                      <a:pt x="204788" y="2231708"/>
                      <a:pt x="960120" y="1537335"/>
                    </a:cubicBezTo>
                    <a:cubicBezTo>
                      <a:pt x="1604963" y="944880"/>
                      <a:pt x="2820353" y="478155"/>
                      <a:pt x="4381500" y="223838"/>
                    </a:cubicBezTo>
                    <a:cubicBezTo>
                      <a:pt x="4950143" y="131445"/>
                      <a:pt x="5589270" y="58103"/>
                      <a:pt x="6331268" y="0"/>
                    </a:cubicBezTo>
                    <a:lnTo>
                      <a:pt x="6331268" y="762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36"/>
              <p:cNvSpPr/>
              <p:nvPr/>
            </p:nvSpPr>
            <p:spPr>
              <a:xfrm>
                <a:off x="3981627" y="792480"/>
                <a:ext cx="2939237" cy="5669280"/>
              </a:xfrm>
              <a:custGeom>
                <a:rect b="b" l="l" r="r" t="t"/>
                <a:pathLst>
                  <a:path extrusionOk="0" h="5669280" w="2939237">
                    <a:moveTo>
                      <a:pt x="2939238" y="952"/>
                    </a:moveTo>
                    <a:cubicBezTo>
                      <a:pt x="2393455" y="143827"/>
                      <a:pt x="1909585" y="325755"/>
                      <a:pt x="1496200" y="544830"/>
                    </a:cubicBezTo>
                    <a:cubicBezTo>
                      <a:pt x="981850" y="817245"/>
                      <a:pt x="606565" y="1132523"/>
                      <a:pt x="380823" y="1480185"/>
                    </a:cubicBezTo>
                    <a:cubicBezTo>
                      <a:pt x="156985" y="1826895"/>
                      <a:pt x="36970" y="2225993"/>
                      <a:pt x="16015" y="2698433"/>
                    </a:cubicBezTo>
                    <a:cubicBezTo>
                      <a:pt x="-4940" y="3156585"/>
                      <a:pt x="68402" y="3621405"/>
                      <a:pt x="142698" y="4014788"/>
                    </a:cubicBezTo>
                    <a:cubicBezTo>
                      <a:pt x="168415" y="4148138"/>
                      <a:pt x="195085" y="4280535"/>
                      <a:pt x="221755" y="4409123"/>
                    </a:cubicBezTo>
                    <a:cubicBezTo>
                      <a:pt x="318910" y="4873943"/>
                      <a:pt x="406540" y="5295900"/>
                      <a:pt x="373202" y="5669280"/>
                    </a:cubicBezTo>
                    <a:lnTo>
                      <a:pt x="360820" y="5669280"/>
                    </a:lnTo>
                    <a:cubicBezTo>
                      <a:pt x="394157" y="5296853"/>
                      <a:pt x="306527" y="4874895"/>
                      <a:pt x="209373" y="4410075"/>
                    </a:cubicBezTo>
                    <a:cubicBezTo>
                      <a:pt x="182702" y="4281488"/>
                      <a:pt x="155080" y="4149090"/>
                      <a:pt x="130315" y="4015740"/>
                    </a:cubicBezTo>
                    <a:cubicBezTo>
                      <a:pt x="56020" y="3621405"/>
                      <a:pt x="-17323" y="3156585"/>
                      <a:pt x="3632" y="2698433"/>
                    </a:cubicBezTo>
                    <a:cubicBezTo>
                      <a:pt x="25540" y="2224088"/>
                      <a:pt x="144602" y="1824990"/>
                      <a:pt x="369393" y="1476375"/>
                    </a:cubicBezTo>
                    <a:cubicBezTo>
                      <a:pt x="596088" y="1126808"/>
                      <a:pt x="972325" y="811530"/>
                      <a:pt x="1488580" y="537210"/>
                    </a:cubicBezTo>
                    <a:cubicBezTo>
                      <a:pt x="1895298" y="321945"/>
                      <a:pt x="2370595" y="141922"/>
                      <a:pt x="2904948" y="0"/>
                    </a:cubicBezTo>
                    <a:lnTo>
                      <a:pt x="2939238"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36"/>
              <p:cNvSpPr/>
              <p:nvPr/>
            </p:nvSpPr>
            <p:spPr>
              <a:xfrm>
                <a:off x="3946156" y="793432"/>
                <a:ext cx="2060308" cy="5668327"/>
              </a:xfrm>
              <a:custGeom>
                <a:rect b="b" l="l" r="r" t="t"/>
                <a:pathLst>
                  <a:path extrusionOk="0" h="5668327" w="2060308">
                    <a:moveTo>
                      <a:pt x="2060308" y="0"/>
                    </a:moveTo>
                    <a:cubicBezTo>
                      <a:pt x="1148766" y="350520"/>
                      <a:pt x="499161" y="847725"/>
                      <a:pt x="226746" y="1420178"/>
                    </a:cubicBezTo>
                    <a:cubicBezTo>
                      <a:pt x="-162827" y="2243138"/>
                      <a:pt x="49581" y="3188970"/>
                      <a:pt x="301041" y="4087178"/>
                    </a:cubicBezTo>
                    <a:lnTo>
                      <a:pt x="396291" y="4417695"/>
                    </a:lnTo>
                    <a:cubicBezTo>
                      <a:pt x="530593" y="4878705"/>
                      <a:pt x="653466" y="5297805"/>
                      <a:pt x="659181" y="5668328"/>
                    </a:cubicBezTo>
                    <a:lnTo>
                      <a:pt x="646798" y="5668328"/>
                    </a:lnTo>
                    <a:cubicBezTo>
                      <a:pt x="641083" y="5298758"/>
                      <a:pt x="518211" y="4879658"/>
                      <a:pt x="383908" y="4419600"/>
                    </a:cubicBezTo>
                    <a:lnTo>
                      <a:pt x="288658" y="4089083"/>
                    </a:lnTo>
                    <a:cubicBezTo>
                      <a:pt x="37198" y="3189923"/>
                      <a:pt x="-175209" y="2243138"/>
                      <a:pt x="215316" y="1418273"/>
                    </a:cubicBezTo>
                    <a:cubicBezTo>
                      <a:pt x="486778" y="847725"/>
                      <a:pt x="1131621" y="351472"/>
                      <a:pt x="2036496" y="0"/>
                    </a:cubicBezTo>
                    <a:lnTo>
                      <a:pt x="2060308"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36"/>
              <p:cNvSpPr/>
              <p:nvPr/>
            </p:nvSpPr>
            <p:spPr>
              <a:xfrm>
                <a:off x="3860378" y="792480"/>
                <a:ext cx="1449808" cy="5668327"/>
              </a:xfrm>
              <a:custGeom>
                <a:rect b="b" l="l" r="r" t="t"/>
                <a:pathLst>
                  <a:path extrusionOk="0" h="5668327" w="1449808">
                    <a:moveTo>
                      <a:pt x="1449809" y="952"/>
                    </a:moveTo>
                    <a:cubicBezTo>
                      <a:pt x="1272644" y="93345"/>
                      <a:pt x="1110719" y="192405"/>
                      <a:pt x="964034" y="299085"/>
                    </a:cubicBezTo>
                    <a:cubicBezTo>
                      <a:pt x="537314" y="608648"/>
                      <a:pt x="245849" y="977265"/>
                      <a:pt x="120119" y="1363028"/>
                    </a:cubicBezTo>
                    <a:cubicBezTo>
                      <a:pt x="-156106" y="2215515"/>
                      <a:pt x="142026" y="3171825"/>
                      <a:pt x="500166" y="4157663"/>
                    </a:cubicBezTo>
                    <a:cubicBezTo>
                      <a:pt x="500166" y="4157663"/>
                      <a:pt x="603036" y="4435793"/>
                      <a:pt x="603036" y="4435793"/>
                    </a:cubicBezTo>
                    <a:cubicBezTo>
                      <a:pt x="771629" y="4890135"/>
                      <a:pt x="924981" y="5302568"/>
                      <a:pt x="968796" y="5668328"/>
                    </a:cubicBezTo>
                    <a:lnTo>
                      <a:pt x="956414" y="5668328"/>
                    </a:lnTo>
                    <a:cubicBezTo>
                      <a:pt x="912599" y="5303520"/>
                      <a:pt x="759246" y="4891088"/>
                      <a:pt x="591606" y="4437698"/>
                    </a:cubicBezTo>
                    <a:lnTo>
                      <a:pt x="488736" y="4159568"/>
                    </a:lnTo>
                    <a:cubicBezTo>
                      <a:pt x="130596" y="3172778"/>
                      <a:pt x="-168489" y="2215515"/>
                      <a:pt x="108689" y="1361123"/>
                    </a:cubicBezTo>
                    <a:cubicBezTo>
                      <a:pt x="235371" y="973455"/>
                      <a:pt x="527789" y="603885"/>
                      <a:pt x="955461" y="292418"/>
                    </a:cubicBezTo>
                    <a:cubicBezTo>
                      <a:pt x="1098337" y="188595"/>
                      <a:pt x="1257404" y="90488"/>
                      <a:pt x="1429806" y="0"/>
                    </a:cubicBezTo>
                    <a:lnTo>
                      <a:pt x="144980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36"/>
              <p:cNvSpPr/>
              <p:nvPr/>
            </p:nvSpPr>
            <p:spPr>
              <a:xfrm>
                <a:off x="3733786" y="793432"/>
                <a:ext cx="1293507" cy="5669280"/>
              </a:xfrm>
              <a:custGeom>
                <a:rect b="b" l="l" r="r" t="t"/>
                <a:pathLst>
                  <a:path extrusionOk="0" h="5669280" w="1293507">
                    <a:moveTo>
                      <a:pt x="1007758" y="0"/>
                    </a:moveTo>
                    <a:cubicBezTo>
                      <a:pt x="875361" y="92393"/>
                      <a:pt x="754393" y="190500"/>
                      <a:pt x="645808" y="294322"/>
                    </a:cubicBezTo>
                    <a:cubicBezTo>
                      <a:pt x="325768" y="601028"/>
                      <a:pt x="126696" y="941070"/>
                      <a:pt x="54306" y="1306830"/>
                    </a:cubicBezTo>
                    <a:cubicBezTo>
                      <a:pt x="-26657" y="1720215"/>
                      <a:pt x="9538" y="2187893"/>
                      <a:pt x="163843" y="2738438"/>
                    </a:cubicBezTo>
                    <a:cubicBezTo>
                      <a:pt x="299098" y="3220403"/>
                      <a:pt x="510553" y="3716655"/>
                      <a:pt x="733438" y="4225290"/>
                    </a:cubicBezTo>
                    <a:lnTo>
                      <a:pt x="839166" y="4463415"/>
                    </a:lnTo>
                    <a:cubicBezTo>
                      <a:pt x="1036333" y="4906328"/>
                      <a:pt x="1216356" y="5310188"/>
                      <a:pt x="1293508" y="5669280"/>
                    </a:cubicBezTo>
                    <a:lnTo>
                      <a:pt x="1281126" y="5669280"/>
                    </a:lnTo>
                    <a:cubicBezTo>
                      <a:pt x="1203973" y="5311140"/>
                      <a:pt x="1023951" y="4909185"/>
                      <a:pt x="827736" y="4466273"/>
                    </a:cubicBezTo>
                    <a:lnTo>
                      <a:pt x="722008" y="4228148"/>
                    </a:lnTo>
                    <a:cubicBezTo>
                      <a:pt x="499123" y="3719513"/>
                      <a:pt x="287668" y="3223260"/>
                      <a:pt x="151461" y="2740343"/>
                    </a:cubicBezTo>
                    <a:cubicBezTo>
                      <a:pt x="-2844" y="2189798"/>
                      <a:pt x="-39039" y="1721168"/>
                      <a:pt x="41923" y="1306830"/>
                    </a:cubicBezTo>
                    <a:cubicBezTo>
                      <a:pt x="114313" y="940118"/>
                      <a:pt x="313386" y="598170"/>
                      <a:pt x="635331" y="290513"/>
                    </a:cubicBezTo>
                    <a:cubicBezTo>
                      <a:pt x="742011" y="188595"/>
                      <a:pt x="861073" y="91440"/>
                      <a:pt x="990613" y="953"/>
                    </a:cubicBezTo>
                    <a:lnTo>
                      <a:pt x="1007758" y="95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36"/>
              <p:cNvSpPr/>
              <p:nvPr/>
            </p:nvSpPr>
            <p:spPr>
              <a:xfrm>
                <a:off x="3577969" y="793432"/>
                <a:ext cx="1609345" cy="5668327"/>
              </a:xfrm>
              <a:custGeom>
                <a:rect b="b" l="l" r="r" t="t"/>
                <a:pathLst>
                  <a:path extrusionOk="0" h="5668327" w="1609345">
                    <a:moveTo>
                      <a:pt x="687325" y="0"/>
                    </a:moveTo>
                    <a:cubicBezTo>
                      <a:pt x="290133" y="360045"/>
                      <a:pt x="58675" y="789623"/>
                      <a:pt x="19623" y="1253490"/>
                    </a:cubicBezTo>
                    <a:cubicBezTo>
                      <a:pt x="-61340" y="2226945"/>
                      <a:pt x="472060" y="3275648"/>
                      <a:pt x="988315" y="4290060"/>
                    </a:cubicBezTo>
                    <a:lnTo>
                      <a:pt x="1014033" y="4340543"/>
                    </a:lnTo>
                    <a:cubicBezTo>
                      <a:pt x="1249300" y="4801553"/>
                      <a:pt x="1471233" y="5236845"/>
                      <a:pt x="1598868" y="5634038"/>
                    </a:cubicBezTo>
                    <a:cubicBezTo>
                      <a:pt x="1602678" y="5645468"/>
                      <a:pt x="1606488" y="5656898"/>
                      <a:pt x="1609346" y="5668328"/>
                    </a:cubicBezTo>
                    <a:lnTo>
                      <a:pt x="1596963" y="5668328"/>
                    </a:lnTo>
                    <a:cubicBezTo>
                      <a:pt x="1594105" y="5657850"/>
                      <a:pt x="1590296" y="5646420"/>
                      <a:pt x="1586486" y="5635943"/>
                    </a:cubicBezTo>
                    <a:cubicBezTo>
                      <a:pt x="1458850" y="5238750"/>
                      <a:pt x="1236918" y="4803458"/>
                      <a:pt x="1001650" y="4343400"/>
                    </a:cubicBezTo>
                    <a:lnTo>
                      <a:pt x="975933" y="4292918"/>
                    </a:lnTo>
                    <a:cubicBezTo>
                      <a:pt x="460630" y="3277553"/>
                      <a:pt x="-72770" y="2227898"/>
                      <a:pt x="8193" y="1252538"/>
                    </a:cubicBezTo>
                    <a:cubicBezTo>
                      <a:pt x="47245" y="789623"/>
                      <a:pt x="277750" y="360045"/>
                      <a:pt x="673038" y="0"/>
                    </a:cubicBezTo>
                    <a:lnTo>
                      <a:pt x="687325"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36"/>
              <p:cNvSpPr/>
              <p:nvPr/>
            </p:nvSpPr>
            <p:spPr>
              <a:xfrm>
                <a:off x="3400218" y="793432"/>
                <a:ext cx="1939496" cy="5668327"/>
              </a:xfrm>
              <a:custGeom>
                <a:rect b="b" l="l" r="r" t="t"/>
                <a:pathLst>
                  <a:path extrusionOk="0" h="5668327" w="1939496">
                    <a:moveTo>
                      <a:pt x="458359" y="0"/>
                    </a:moveTo>
                    <a:cubicBezTo>
                      <a:pt x="161179" y="355283"/>
                      <a:pt x="4969" y="766763"/>
                      <a:pt x="11636" y="1202055"/>
                    </a:cubicBezTo>
                    <a:cubicBezTo>
                      <a:pt x="26876" y="2199323"/>
                      <a:pt x="638381" y="3268028"/>
                      <a:pt x="1229884" y="4300538"/>
                    </a:cubicBezTo>
                    <a:lnTo>
                      <a:pt x="1273699" y="4377690"/>
                    </a:lnTo>
                    <a:cubicBezTo>
                      <a:pt x="1536589" y="4836795"/>
                      <a:pt x="1785191" y="5271135"/>
                      <a:pt x="1939496" y="5668328"/>
                    </a:cubicBezTo>
                    <a:lnTo>
                      <a:pt x="1927114" y="5668328"/>
                    </a:lnTo>
                    <a:cubicBezTo>
                      <a:pt x="1772809" y="5273040"/>
                      <a:pt x="1525159" y="4838700"/>
                      <a:pt x="1263221" y="4380548"/>
                    </a:cubicBezTo>
                    <a:lnTo>
                      <a:pt x="1219406" y="4303395"/>
                    </a:lnTo>
                    <a:cubicBezTo>
                      <a:pt x="627904" y="3268980"/>
                      <a:pt x="15446" y="2200275"/>
                      <a:pt x="206" y="1202055"/>
                    </a:cubicBezTo>
                    <a:cubicBezTo>
                      <a:pt x="-6461" y="766763"/>
                      <a:pt x="148796" y="355283"/>
                      <a:pt x="445024" y="0"/>
                    </a:cubicBezTo>
                    <a:lnTo>
                      <a:pt x="45835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36"/>
              <p:cNvSpPr/>
              <p:nvPr/>
            </p:nvSpPr>
            <p:spPr>
              <a:xfrm>
                <a:off x="3209607" y="793432"/>
                <a:ext cx="2263456" cy="5669280"/>
              </a:xfrm>
              <a:custGeom>
                <a:rect b="b" l="l" r="r" t="t"/>
                <a:pathLst>
                  <a:path extrusionOk="0" h="5669280" w="2263456">
                    <a:moveTo>
                      <a:pt x="290829" y="0"/>
                    </a:moveTo>
                    <a:cubicBezTo>
                      <a:pt x="71754" y="345758"/>
                      <a:pt x="-20638" y="736283"/>
                      <a:pt x="21272" y="1153478"/>
                    </a:cubicBezTo>
                    <a:cubicBezTo>
                      <a:pt x="125094" y="2177415"/>
                      <a:pt x="808989" y="3260408"/>
                      <a:pt x="1470024" y="4307205"/>
                    </a:cubicBezTo>
                    <a:lnTo>
                      <a:pt x="1535747" y="4411028"/>
                    </a:lnTo>
                    <a:lnTo>
                      <a:pt x="1550034" y="4433888"/>
                    </a:lnTo>
                    <a:cubicBezTo>
                      <a:pt x="1825307" y="4872038"/>
                      <a:pt x="2087244" y="5288280"/>
                      <a:pt x="2263457" y="5669280"/>
                    </a:cubicBezTo>
                    <a:lnTo>
                      <a:pt x="2251074" y="5669280"/>
                    </a:lnTo>
                    <a:cubicBezTo>
                      <a:pt x="2075814" y="5289233"/>
                      <a:pt x="1813877" y="4873943"/>
                      <a:pt x="1539557" y="4437698"/>
                    </a:cubicBezTo>
                    <a:lnTo>
                      <a:pt x="1525269" y="4414838"/>
                    </a:lnTo>
                    <a:lnTo>
                      <a:pt x="1459547" y="4311015"/>
                    </a:lnTo>
                    <a:cubicBezTo>
                      <a:pt x="798512" y="3263265"/>
                      <a:pt x="113664" y="2180273"/>
                      <a:pt x="9842" y="1154430"/>
                    </a:cubicBezTo>
                    <a:cubicBezTo>
                      <a:pt x="-32068" y="737235"/>
                      <a:pt x="60324" y="346710"/>
                      <a:pt x="278447" y="0"/>
                    </a:cubicBezTo>
                    <a:lnTo>
                      <a:pt x="29082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36"/>
              <p:cNvSpPr/>
              <p:nvPr/>
            </p:nvSpPr>
            <p:spPr>
              <a:xfrm>
                <a:off x="3013336" y="793432"/>
                <a:ext cx="2574027" cy="5668327"/>
              </a:xfrm>
              <a:custGeom>
                <a:rect b="b" l="l" r="r" t="t"/>
                <a:pathLst>
                  <a:path extrusionOk="0" h="5668327" w="2574027">
                    <a:moveTo>
                      <a:pt x="175633" y="0"/>
                    </a:moveTo>
                    <a:cubicBezTo>
                      <a:pt x="19423" y="337185"/>
                      <a:pt x="-26297" y="712470"/>
                      <a:pt x="43235" y="1107758"/>
                    </a:cubicBezTo>
                    <a:cubicBezTo>
                      <a:pt x="228973" y="2154555"/>
                      <a:pt x="978590" y="3249930"/>
                      <a:pt x="1703443" y="4309110"/>
                    </a:cubicBezTo>
                    <a:lnTo>
                      <a:pt x="1811075" y="4467225"/>
                    </a:lnTo>
                    <a:cubicBezTo>
                      <a:pt x="2087300" y="4872038"/>
                      <a:pt x="2372098" y="5287328"/>
                      <a:pt x="2574028" y="5668328"/>
                    </a:cubicBezTo>
                    <a:lnTo>
                      <a:pt x="2560693" y="5668328"/>
                    </a:lnTo>
                    <a:cubicBezTo>
                      <a:pt x="2358763" y="5288280"/>
                      <a:pt x="2075870" y="4873943"/>
                      <a:pt x="1799645" y="4470083"/>
                    </a:cubicBezTo>
                    <a:lnTo>
                      <a:pt x="1692965" y="4311968"/>
                    </a:lnTo>
                    <a:cubicBezTo>
                      <a:pt x="968113" y="3252788"/>
                      <a:pt x="217543" y="2157413"/>
                      <a:pt x="31805" y="1108710"/>
                    </a:cubicBezTo>
                    <a:cubicBezTo>
                      <a:pt x="-37727" y="713423"/>
                      <a:pt x="7040" y="337185"/>
                      <a:pt x="163250" y="0"/>
                    </a:cubicBezTo>
                    <a:lnTo>
                      <a:pt x="175633"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36"/>
              <p:cNvSpPr/>
              <p:nvPr/>
            </p:nvSpPr>
            <p:spPr>
              <a:xfrm>
                <a:off x="2816008" y="793432"/>
                <a:ext cx="2872321" cy="5668327"/>
              </a:xfrm>
              <a:custGeom>
                <a:rect b="b" l="l" r="r" t="t"/>
                <a:pathLst>
                  <a:path extrusionOk="0" h="5668327" w="2872321">
                    <a:moveTo>
                      <a:pt x="96736" y="0"/>
                    </a:moveTo>
                    <a:cubicBezTo>
                      <a:pt x="-8991" y="328613"/>
                      <a:pt x="-17564" y="689610"/>
                      <a:pt x="74829" y="1065848"/>
                    </a:cubicBezTo>
                    <a:cubicBezTo>
                      <a:pt x="336766" y="2136458"/>
                      <a:pt x="1149249" y="3245168"/>
                      <a:pt x="1935061" y="4316730"/>
                    </a:cubicBezTo>
                    <a:lnTo>
                      <a:pt x="2083651" y="4519613"/>
                    </a:lnTo>
                    <a:cubicBezTo>
                      <a:pt x="2411311" y="4967288"/>
                      <a:pt x="2674201" y="5333048"/>
                      <a:pt x="2872321" y="5668328"/>
                    </a:cubicBezTo>
                    <a:lnTo>
                      <a:pt x="2858986" y="5668328"/>
                    </a:lnTo>
                    <a:cubicBezTo>
                      <a:pt x="2661819" y="5334000"/>
                      <a:pt x="2398929" y="4970145"/>
                      <a:pt x="2073174" y="4523423"/>
                    </a:cubicBezTo>
                    <a:lnTo>
                      <a:pt x="1924584" y="4320540"/>
                    </a:lnTo>
                    <a:cubicBezTo>
                      <a:pt x="1138771" y="3248025"/>
                      <a:pt x="325336" y="2139315"/>
                      <a:pt x="63399" y="1066800"/>
                    </a:cubicBezTo>
                    <a:cubicBezTo>
                      <a:pt x="-28041" y="689610"/>
                      <a:pt x="-20421" y="328613"/>
                      <a:pt x="85306" y="0"/>
                    </a:cubicBezTo>
                    <a:lnTo>
                      <a:pt x="96736"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36"/>
              <p:cNvSpPr/>
              <p:nvPr/>
            </p:nvSpPr>
            <p:spPr>
              <a:xfrm>
                <a:off x="2620222" y="793432"/>
                <a:ext cx="3152879" cy="5667374"/>
              </a:xfrm>
              <a:custGeom>
                <a:rect b="b" l="l" r="r" t="t"/>
                <a:pathLst>
                  <a:path extrusionOk="0" h="5667374" w="3152879">
                    <a:moveTo>
                      <a:pt x="48682" y="0"/>
                    </a:moveTo>
                    <a:cubicBezTo>
                      <a:pt x="-16088" y="319088"/>
                      <a:pt x="4867" y="666750"/>
                      <a:pt x="114405" y="1026795"/>
                    </a:cubicBezTo>
                    <a:cubicBezTo>
                      <a:pt x="445875" y="2121218"/>
                      <a:pt x="1318365" y="3244215"/>
                      <a:pt x="2162280" y="4331018"/>
                    </a:cubicBezTo>
                    <a:lnTo>
                      <a:pt x="2347065" y="4569143"/>
                    </a:lnTo>
                    <a:cubicBezTo>
                      <a:pt x="2676630" y="4993958"/>
                      <a:pt x="2944282" y="5346383"/>
                      <a:pt x="3152880" y="5667375"/>
                    </a:cubicBezTo>
                    <a:lnTo>
                      <a:pt x="3139545" y="5667375"/>
                    </a:lnTo>
                    <a:cubicBezTo>
                      <a:pt x="2931900" y="5347335"/>
                      <a:pt x="2664247" y="4995863"/>
                      <a:pt x="2336587" y="4572953"/>
                    </a:cubicBezTo>
                    <a:lnTo>
                      <a:pt x="2151802" y="4334828"/>
                    </a:lnTo>
                    <a:cubicBezTo>
                      <a:pt x="1306935" y="3248025"/>
                      <a:pt x="433492" y="2123123"/>
                      <a:pt x="102022" y="1028700"/>
                    </a:cubicBezTo>
                    <a:cubicBezTo>
                      <a:pt x="-6563" y="668655"/>
                      <a:pt x="-28470" y="320040"/>
                      <a:pt x="36300" y="0"/>
                    </a:cubicBezTo>
                    <a:lnTo>
                      <a:pt x="48682"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36"/>
              <p:cNvSpPr/>
              <p:nvPr/>
            </p:nvSpPr>
            <p:spPr>
              <a:xfrm>
                <a:off x="2429272" y="793432"/>
                <a:ext cx="3417171" cy="5668327"/>
              </a:xfrm>
              <a:custGeom>
                <a:rect b="b" l="l" r="r" t="t"/>
                <a:pathLst>
                  <a:path extrusionOk="0" h="5668327" w="3417171">
                    <a:moveTo>
                      <a:pt x="22462" y="0"/>
                    </a:moveTo>
                    <a:cubicBezTo>
                      <a:pt x="-9923" y="310515"/>
                      <a:pt x="35797" y="645795"/>
                      <a:pt x="157717" y="991552"/>
                    </a:cubicBezTo>
                    <a:cubicBezTo>
                      <a:pt x="553957" y="2107883"/>
                      <a:pt x="1483597" y="3246120"/>
                      <a:pt x="2381805" y="4347210"/>
                    </a:cubicBezTo>
                    <a:lnTo>
                      <a:pt x="2600880" y="4615815"/>
                    </a:lnTo>
                    <a:cubicBezTo>
                      <a:pt x="2929492" y="5020628"/>
                      <a:pt x="3201907" y="5359718"/>
                      <a:pt x="3417172" y="5668328"/>
                    </a:cubicBezTo>
                    <a:lnTo>
                      <a:pt x="3403837" y="5668328"/>
                    </a:lnTo>
                    <a:cubicBezTo>
                      <a:pt x="3188572" y="5360670"/>
                      <a:pt x="2918062" y="5022533"/>
                      <a:pt x="2590402" y="4620578"/>
                    </a:cubicBezTo>
                    <a:lnTo>
                      <a:pt x="2371327" y="4351973"/>
                    </a:lnTo>
                    <a:cubicBezTo>
                      <a:pt x="1472167" y="3248978"/>
                      <a:pt x="542527" y="2110740"/>
                      <a:pt x="146287" y="992505"/>
                    </a:cubicBezTo>
                    <a:cubicBezTo>
                      <a:pt x="23414" y="646748"/>
                      <a:pt x="-22306" y="310515"/>
                      <a:pt x="10079" y="0"/>
                    </a:cubicBezTo>
                    <a:lnTo>
                      <a:pt x="22462"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36"/>
              <p:cNvSpPr/>
              <p:nvPr/>
            </p:nvSpPr>
            <p:spPr>
              <a:xfrm>
                <a:off x="2219324" y="793432"/>
                <a:ext cx="3688080" cy="5668327"/>
              </a:xfrm>
              <a:custGeom>
                <a:rect b="b" l="l" r="r" t="t"/>
                <a:pathLst>
                  <a:path extrusionOk="0" h="5668327" w="3688080">
                    <a:moveTo>
                      <a:pt x="12383" y="0"/>
                    </a:moveTo>
                    <a:cubicBezTo>
                      <a:pt x="19050" y="289560"/>
                      <a:pt x="92393" y="610553"/>
                      <a:pt x="231458" y="959168"/>
                    </a:cubicBezTo>
                    <a:cubicBezTo>
                      <a:pt x="688658" y="2099310"/>
                      <a:pt x="1672590" y="3254693"/>
                      <a:pt x="2624138" y="4372928"/>
                    </a:cubicBezTo>
                    <a:lnTo>
                      <a:pt x="2867978" y="4659630"/>
                    </a:lnTo>
                    <a:cubicBezTo>
                      <a:pt x="3185160" y="5033963"/>
                      <a:pt x="3462338" y="5364480"/>
                      <a:pt x="3688080" y="5668328"/>
                    </a:cubicBezTo>
                    <a:lnTo>
                      <a:pt x="3674745" y="5668328"/>
                    </a:lnTo>
                    <a:cubicBezTo>
                      <a:pt x="3449955" y="5365433"/>
                      <a:pt x="3173730" y="5035868"/>
                      <a:pt x="2857500" y="4663440"/>
                    </a:cubicBezTo>
                    <a:lnTo>
                      <a:pt x="2613660" y="4376738"/>
                    </a:lnTo>
                    <a:cubicBezTo>
                      <a:pt x="1662113" y="3258503"/>
                      <a:pt x="677228" y="2102168"/>
                      <a:pt x="220027" y="961073"/>
                    </a:cubicBezTo>
                    <a:cubicBezTo>
                      <a:pt x="80963" y="611505"/>
                      <a:pt x="7620" y="290513"/>
                      <a:pt x="0" y="0"/>
                    </a:cubicBezTo>
                    <a:lnTo>
                      <a:pt x="12383"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36"/>
              <p:cNvSpPr/>
              <p:nvPr/>
            </p:nvSpPr>
            <p:spPr>
              <a:xfrm>
                <a:off x="2084069" y="942022"/>
                <a:ext cx="3876674" cy="5519737"/>
              </a:xfrm>
              <a:custGeom>
                <a:rect b="b" l="l" r="r" t="t"/>
                <a:pathLst>
                  <a:path extrusionOk="0" h="5519737" w="3876674">
                    <a:moveTo>
                      <a:pt x="0" y="0"/>
                    </a:moveTo>
                    <a:cubicBezTo>
                      <a:pt x="39053" y="241935"/>
                      <a:pt x="120015" y="502920"/>
                      <a:pt x="242888" y="781050"/>
                    </a:cubicBezTo>
                    <a:cubicBezTo>
                      <a:pt x="753428" y="1940243"/>
                      <a:pt x="1784985" y="3108960"/>
                      <a:pt x="2782253" y="4239578"/>
                    </a:cubicBezTo>
                    <a:lnTo>
                      <a:pt x="3055620" y="4550093"/>
                    </a:lnTo>
                    <a:cubicBezTo>
                      <a:pt x="3369945" y="4908233"/>
                      <a:pt x="3647123" y="5227320"/>
                      <a:pt x="3876675" y="5519738"/>
                    </a:cubicBezTo>
                    <a:lnTo>
                      <a:pt x="3863340" y="5519738"/>
                    </a:lnTo>
                    <a:cubicBezTo>
                      <a:pt x="3634740" y="5228273"/>
                      <a:pt x="3358515" y="4910138"/>
                      <a:pt x="3046095" y="4553903"/>
                    </a:cubicBezTo>
                    <a:lnTo>
                      <a:pt x="2772728" y="4243388"/>
                    </a:lnTo>
                    <a:cubicBezTo>
                      <a:pt x="1773555" y="3112770"/>
                      <a:pt x="741998" y="1944053"/>
                      <a:pt x="230505" y="782955"/>
                    </a:cubicBezTo>
                    <a:cubicBezTo>
                      <a:pt x="120015" y="530543"/>
                      <a:pt x="42863" y="291465"/>
                      <a:pt x="0" y="68580"/>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36"/>
              <p:cNvSpPr/>
              <p:nvPr/>
            </p:nvSpPr>
            <p:spPr>
              <a:xfrm>
                <a:off x="2084069" y="1395412"/>
                <a:ext cx="3920489" cy="5066347"/>
              </a:xfrm>
              <a:custGeom>
                <a:rect b="b" l="l" r="r" t="t"/>
                <a:pathLst>
                  <a:path extrusionOk="0" h="5066347" w="3920489">
                    <a:moveTo>
                      <a:pt x="0" y="0"/>
                    </a:moveTo>
                    <a:cubicBezTo>
                      <a:pt x="38100" y="98108"/>
                      <a:pt x="80963" y="199073"/>
                      <a:pt x="129540" y="301942"/>
                    </a:cubicBezTo>
                    <a:cubicBezTo>
                      <a:pt x="687705" y="1478280"/>
                      <a:pt x="1761173" y="2658428"/>
                      <a:pt x="2799398" y="3799523"/>
                    </a:cubicBezTo>
                    <a:lnTo>
                      <a:pt x="3101340" y="4131945"/>
                    </a:lnTo>
                    <a:cubicBezTo>
                      <a:pt x="3412808" y="4475798"/>
                      <a:pt x="3688080" y="4782503"/>
                      <a:pt x="3920490" y="5066348"/>
                    </a:cubicBezTo>
                    <a:lnTo>
                      <a:pt x="3906203" y="5066348"/>
                    </a:lnTo>
                    <a:cubicBezTo>
                      <a:pt x="3674745" y="4783455"/>
                      <a:pt x="3400425" y="4478655"/>
                      <a:pt x="3090863" y="4136708"/>
                    </a:cubicBezTo>
                    <a:cubicBezTo>
                      <a:pt x="3090863" y="4136708"/>
                      <a:pt x="2788920" y="3804285"/>
                      <a:pt x="2788920" y="3804285"/>
                    </a:cubicBezTo>
                    <a:cubicBezTo>
                      <a:pt x="1750695" y="2662238"/>
                      <a:pt x="676275" y="1481138"/>
                      <a:pt x="118110" y="304800"/>
                    </a:cubicBezTo>
                    <a:cubicBezTo>
                      <a:pt x="74295" y="212408"/>
                      <a:pt x="34290" y="121920"/>
                      <a:pt x="0" y="3238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36"/>
              <p:cNvSpPr/>
              <p:nvPr/>
            </p:nvSpPr>
            <p:spPr>
              <a:xfrm>
                <a:off x="2084069" y="1615440"/>
                <a:ext cx="3956685" cy="4846320"/>
              </a:xfrm>
              <a:custGeom>
                <a:rect b="b" l="l" r="r" t="t"/>
                <a:pathLst>
                  <a:path extrusionOk="0" h="4846320" w="3956685">
                    <a:moveTo>
                      <a:pt x="0" y="0"/>
                    </a:moveTo>
                    <a:cubicBezTo>
                      <a:pt x="9525" y="20002"/>
                      <a:pt x="20003" y="40005"/>
                      <a:pt x="29528" y="60007"/>
                    </a:cubicBezTo>
                    <a:cubicBezTo>
                      <a:pt x="632460" y="1255395"/>
                      <a:pt x="1747838" y="2449830"/>
                      <a:pt x="2827973" y="3606165"/>
                    </a:cubicBezTo>
                    <a:lnTo>
                      <a:pt x="3143250" y="3944303"/>
                    </a:lnTo>
                    <a:cubicBezTo>
                      <a:pt x="3451860" y="4275773"/>
                      <a:pt x="3724275" y="4572953"/>
                      <a:pt x="3956685" y="4846320"/>
                    </a:cubicBezTo>
                    <a:lnTo>
                      <a:pt x="3942398" y="4846320"/>
                    </a:lnTo>
                    <a:cubicBezTo>
                      <a:pt x="3710940" y="4573905"/>
                      <a:pt x="3439478" y="4278630"/>
                      <a:pt x="3132773" y="3948112"/>
                    </a:cubicBezTo>
                    <a:lnTo>
                      <a:pt x="2817495" y="3609975"/>
                    </a:lnTo>
                    <a:cubicBezTo>
                      <a:pt x="1737360" y="2453640"/>
                      <a:pt x="621030" y="1258253"/>
                      <a:pt x="18098" y="61913"/>
                    </a:cubicBezTo>
                    <a:cubicBezTo>
                      <a:pt x="12383" y="49530"/>
                      <a:pt x="5715" y="37147"/>
                      <a:pt x="0" y="25717"/>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36"/>
              <p:cNvSpPr/>
              <p:nvPr/>
            </p:nvSpPr>
            <p:spPr>
              <a:xfrm>
                <a:off x="2084069" y="1762125"/>
                <a:ext cx="3986212" cy="4698682"/>
              </a:xfrm>
              <a:custGeom>
                <a:rect b="b" l="l" r="r" t="t"/>
                <a:pathLst>
                  <a:path extrusionOk="0" h="4698682" w="3986212">
                    <a:moveTo>
                      <a:pt x="0" y="0"/>
                    </a:moveTo>
                    <a:cubicBezTo>
                      <a:pt x="650558" y="1174432"/>
                      <a:pt x="1766888" y="2344103"/>
                      <a:pt x="2847023" y="3476625"/>
                    </a:cubicBezTo>
                    <a:lnTo>
                      <a:pt x="3178493" y="3824288"/>
                    </a:lnTo>
                    <a:cubicBezTo>
                      <a:pt x="3474720" y="4135755"/>
                      <a:pt x="3749040" y="4427220"/>
                      <a:pt x="3986213" y="4698683"/>
                    </a:cubicBezTo>
                    <a:lnTo>
                      <a:pt x="3971925" y="4698683"/>
                    </a:lnTo>
                    <a:cubicBezTo>
                      <a:pt x="3736658" y="4429125"/>
                      <a:pt x="3463290" y="4138613"/>
                      <a:pt x="3168968" y="3829050"/>
                    </a:cubicBezTo>
                    <a:lnTo>
                      <a:pt x="2837498" y="3481388"/>
                    </a:lnTo>
                    <a:cubicBezTo>
                      <a:pt x="1762125" y="2355533"/>
                      <a:pt x="652463" y="1192530"/>
                      <a:pt x="0" y="23813"/>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36"/>
              <p:cNvSpPr/>
              <p:nvPr/>
            </p:nvSpPr>
            <p:spPr>
              <a:xfrm>
                <a:off x="2084069" y="1868804"/>
                <a:ext cx="4011929" cy="4592002"/>
              </a:xfrm>
              <a:custGeom>
                <a:rect b="b" l="l" r="r" t="t"/>
                <a:pathLst>
                  <a:path extrusionOk="0" h="4592002" w="4011929">
                    <a:moveTo>
                      <a:pt x="0" y="0"/>
                    </a:moveTo>
                    <a:cubicBezTo>
                      <a:pt x="687705" y="1145858"/>
                      <a:pt x="1792605" y="2282190"/>
                      <a:pt x="2863215" y="3384233"/>
                    </a:cubicBezTo>
                    <a:lnTo>
                      <a:pt x="3209925" y="3741420"/>
                    </a:lnTo>
                    <a:cubicBezTo>
                      <a:pt x="3511868" y="4053840"/>
                      <a:pt x="3779520" y="4333875"/>
                      <a:pt x="4011930" y="4592003"/>
                    </a:cubicBezTo>
                    <a:lnTo>
                      <a:pt x="3997643" y="4592003"/>
                    </a:lnTo>
                    <a:cubicBezTo>
                      <a:pt x="3767138" y="4334828"/>
                      <a:pt x="3499485" y="4055745"/>
                      <a:pt x="3200400" y="3746183"/>
                    </a:cubicBezTo>
                    <a:lnTo>
                      <a:pt x="2852738" y="3388995"/>
                    </a:lnTo>
                    <a:cubicBezTo>
                      <a:pt x="1787843" y="2292668"/>
                      <a:pt x="689610" y="1162050"/>
                      <a:pt x="0" y="21908"/>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36"/>
              <p:cNvSpPr/>
              <p:nvPr/>
            </p:nvSpPr>
            <p:spPr>
              <a:xfrm>
                <a:off x="2084069" y="1947862"/>
                <a:ext cx="4030979" cy="4513897"/>
              </a:xfrm>
              <a:custGeom>
                <a:rect b="b" l="l" r="r" t="t"/>
                <a:pathLst>
                  <a:path extrusionOk="0" h="4513897" w="4030979">
                    <a:moveTo>
                      <a:pt x="0" y="0"/>
                    </a:moveTo>
                    <a:cubicBezTo>
                      <a:pt x="714375" y="1123950"/>
                      <a:pt x="1810703" y="2236470"/>
                      <a:pt x="2873693" y="3315653"/>
                    </a:cubicBezTo>
                    <a:lnTo>
                      <a:pt x="3234690" y="3682365"/>
                    </a:lnTo>
                    <a:cubicBezTo>
                      <a:pt x="3532823" y="3986213"/>
                      <a:pt x="3798570" y="4259580"/>
                      <a:pt x="4030980" y="4513898"/>
                    </a:cubicBezTo>
                    <a:lnTo>
                      <a:pt x="4016693" y="4513898"/>
                    </a:lnTo>
                    <a:cubicBezTo>
                      <a:pt x="3785235" y="4261485"/>
                      <a:pt x="3521393" y="3989070"/>
                      <a:pt x="3225165" y="3687127"/>
                    </a:cubicBezTo>
                    <a:lnTo>
                      <a:pt x="2864168" y="3320415"/>
                    </a:lnTo>
                    <a:cubicBezTo>
                      <a:pt x="1804988" y="2245995"/>
                      <a:pt x="714375" y="1139190"/>
                      <a:pt x="0" y="2095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36"/>
              <p:cNvSpPr/>
              <p:nvPr/>
            </p:nvSpPr>
            <p:spPr>
              <a:xfrm>
                <a:off x="2084069" y="2004059"/>
                <a:ext cx="4044314" cy="4457700"/>
              </a:xfrm>
              <a:custGeom>
                <a:rect b="b" l="l" r="r" t="t"/>
                <a:pathLst>
                  <a:path extrusionOk="0" h="4457700" w="4044314">
                    <a:moveTo>
                      <a:pt x="0" y="0"/>
                    </a:moveTo>
                    <a:cubicBezTo>
                      <a:pt x="735330" y="1112520"/>
                      <a:pt x="1829753" y="2211705"/>
                      <a:pt x="2892743" y="3278505"/>
                    </a:cubicBezTo>
                    <a:lnTo>
                      <a:pt x="3253740" y="3641408"/>
                    </a:lnTo>
                    <a:cubicBezTo>
                      <a:pt x="3549968" y="3940492"/>
                      <a:pt x="3813810" y="4208145"/>
                      <a:pt x="4044315" y="4457701"/>
                    </a:cubicBezTo>
                    <a:lnTo>
                      <a:pt x="4030028" y="4457701"/>
                    </a:lnTo>
                    <a:cubicBezTo>
                      <a:pt x="3800475" y="4210051"/>
                      <a:pt x="3537585" y="3943350"/>
                      <a:pt x="3244215" y="3646170"/>
                    </a:cubicBezTo>
                    <a:lnTo>
                      <a:pt x="2883218" y="3283267"/>
                    </a:lnTo>
                    <a:cubicBezTo>
                      <a:pt x="1824990" y="2221230"/>
                      <a:pt x="735330" y="1127760"/>
                      <a:pt x="0" y="2095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36"/>
              <p:cNvSpPr/>
              <p:nvPr/>
            </p:nvSpPr>
            <p:spPr>
              <a:xfrm>
                <a:off x="2084069" y="2043112"/>
                <a:ext cx="4054792" cy="4418647"/>
              </a:xfrm>
              <a:custGeom>
                <a:rect b="b" l="l" r="r" t="t"/>
                <a:pathLst>
                  <a:path extrusionOk="0" h="4418647" w="4054792">
                    <a:moveTo>
                      <a:pt x="0" y="0"/>
                    </a:moveTo>
                    <a:cubicBezTo>
                      <a:pt x="744855" y="1099185"/>
                      <a:pt x="1834515" y="2184083"/>
                      <a:pt x="2891790" y="3238500"/>
                    </a:cubicBezTo>
                    <a:lnTo>
                      <a:pt x="3268028" y="3613785"/>
                    </a:lnTo>
                    <a:cubicBezTo>
                      <a:pt x="3553778" y="3899535"/>
                      <a:pt x="3819525" y="4167188"/>
                      <a:pt x="4054793" y="4418648"/>
                    </a:cubicBezTo>
                    <a:lnTo>
                      <a:pt x="4040505" y="4418648"/>
                    </a:lnTo>
                    <a:cubicBezTo>
                      <a:pt x="3806190" y="4168140"/>
                      <a:pt x="3541395" y="3902393"/>
                      <a:pt x="3258503" y="3618548"/>
                    </a:cubicBezTo>
                    <a:lnTo>
                      <a:pt x="2881313" y="3243263"/>
                    </a:lnTo>
                    <a:cubicBezTo>
                      <a:pt x="1828800" y="2193608"/>
                      <a:pt x="744855" y="1113473"/>
                      <a:pt x="0" y="20003"/>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36"/>
              <p:cNvSpPr/>
              <p:nvPr/>
            </p:nvSpPr>
            <p:spPr>
              <a:xfrm>
                <a:off x="2084069" y="2065020"/>
                <a:ext cx="4060507" cy="4395787"/>
              </a:xfrm>
              <a:custGeom>
                <a:rect b="b" l="l" r="r" t="t"/>
                <a:pathLst>
                  <a:path extrusionOk="0" h="4395787" w="4060507">
                    <a:moveTo>
                      <a:pt x="0" y="0"/>
                    </a:moveTo>
                    <a:cubicBezTo>
                      <a:pt x="753428" y="1095375"/>
                      <a:pt x="1844040" y="2176462"/>
                      <a:pt x="2902268" y="3226118"/>
                    </a:cubicBezTo>
                    <a:lnTo>
                      <a:pt x="3276600" y="3597593"/>
                    </a:lnTo>
                    <a:cubicBezTo>
                      <a:pt x="3569018" y="3889057"/>
                      <a:pt x="3830003" y="4151948"/>
                      <a:pt x="4060508" y="4395788"/>
                    </a:cubicBezTo>
                    <a:lnTo>
                      <a:pt x="4045268" y="4395788"/>
                    </a:lnTo>
                    <a:cubicBezTo>
                      <a:pt x="3815715" y="4152900"/>
                      <a:pt x="3556635" y="3891915"/>
                      <a:pt x="3265170" y="3602355"/>
                    </a:cubicBezTo>
                    <a:lnTo>
                      <a:pt x="2890838" y="3230880"/>
                    </a:lnTo>
                    <a:cubicBezTo>
                      <a:pt x="1838325" y="2185987"/>
                      <a:pt x="753428" y="1109662"/>
                      <a:pt x="0" y="20002"/>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36"/>
              <p:cNvSpPr/>
              <p:nvPr/>
            </p:nvSpPr>
            <p:spPr>
              <a:xfrm>
                <a:off x="3950175" y="793432"/>
                <a:ext cx="4330859" cy="5669280"/>
              </a:xfrm>
              <a:custGeom>
                <a:rect b="b" l="l" r="r" t="t"/>
                <a:pathLst>
                  <a:path extrusionOk="0" h="5669280" w="4330859">
                    <a:moveTo>
                      <a:pt x="4330860" y="0"/>
                    </a:moveTo>
                    <a:cubicBezTo>
                      <a:pt x="4135597" y="29528"/>
                      <a:pt x="3947955" y="61913"/>
                      <a:pt x="3766027" y="97155"/>
                    </a:cubicBezTo>
                    <a:cubicBezTo>
                      <a:pt x="2270602" y="381953"/>
                      <a:pt x="1145699" y="894398"/>
                      <a:pt x="597059" y="1539240"/>
                    </a:cubicBezTo>
                    <a:cubicBezTo>
                      <a:pt x="-17303" y="2264093"/>
                      <a:pt x="-28733" y="3158490"/>
                      <a:pt x="41752" y="3939540"/>
                    </a:cubicBezTo>
                    <a:cubicBezTo>
                      <a:pt x="56039" y="4098608"/>
                      <a:pt x="75089" y="4256723"/>
                      <a:pt x="93187" y="4410075"/>
                    </a:cubicBezTo>
                    <a:cubicBezTo>
                      <a:pt x="146527" y="4858703"/>
                      <a:pt x="197962" y="5289233"/>
                      <a:pt x="123667" y="5669280"/>
                    </a:cubicBezTo>
                    <a:lnTo>
                      <a:pt x="111284" y="5669280"/>
                    </a:lnTo>
                    <a:cubicBezTo>
                      <a:pt x="185579" y="5290185"/>
                      <a:pt x="134144" y="4859655"/>
                      <a:pt x="80804" y="4411028"/>
                    </a:cubicBezTo>
                    <a:cubicBezTo>
                      <a:pt x="62707" y="4257675"/>
                      <a:pt x="43657" y="4099560"/>
                      <a:pt x="29369" y="3940493"/>
                    </a:cubicBezTo>
                    <a:cubicBezTo>
                      <a:pt x="-41116" y="3159443"/>
                      <a:pt x="-29686" y="2262188"/>
                      <a:pt x="586582" y="1535430"/>
                    </a:cubicBezTo>
                    <a:cubicBezTo>
                      <a:pt x="1136174" y="887730"/>
                      <a:pt x="2264887" y="374333"/>
                      <a:pt x="3763169" y="88582"/>
                    </a:cubicBezTo>
                    <a:cubicBezTo>
                      <a:pt x="3928905" y="57150"/>
                      <a:pt x="4100355" y="27623"/>
                      <a:pt x="4276567" y="0"/>
                    </a:cubicBezTo>
                    <a:lnTo>
                      <a:pt x="433086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270" name="Shape 270"/>
        <p:cNvGrpSpPr/>
        <p:nvPr/>
      </p:nvGrpSpPr>
      <p:grpSpPr>
        <a:xfrm>
          <a:off x="0" y="0"/>
          <a:ext cx="0" cy="0"/>
          <a:chOff x="0" y="0"/>
          <a:chExt cx="0" cy="0"/>
        </a:xfrm>
      </p:grpSpPr>
      <p:sp>
        <p:nvSpPr>
          <p:cNvPr id="271" name="Google Shape;271;p43"/>
          <p:cNvSpPr txBox="1"/>
          <p:nvPr>
            <p:ph type="title"/>
          </p:nvPr>
        </p:nvSpPr>
        <p:spPr>
          <a:xfrm>
            <a:off x="5978200" y="974375"/>
            <a:ext cx="5581500" cy="7635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dk1"/>
              </a:buClr>
              <a:buSzPts val="4000"/>
              <a:buFont typeface="Aldrich"/>
              <a:buNone/>
              <a:defRPr/>
            </a:lvl1pPr>
            <a:lvl2pPr lvl="1"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72" name="Google Shape;272;p43"/>
          <p:cNvSpPr txBox="1"/>
          <p:nvPr>
            <p:ph idx="1" type="body"/>
          </p:nvPr>
        </p:nvSpPr>
        <p:spPr>
          <a:xfrm>
            <a:off x="5978300" y="2508425"/>
            <a:ext cx="5581500" cy="31068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grpSp>
        <p:nvGrpSpPr>
          <p:cNvPr id="273" name="Google Shape;273;p43"/>
          <p:cNvGrpSpPr/>
          <p:nvPr/>
        </p:nvGrpSpPr>
        <p:grpSpPr>
          <a:xfrm>
            <a:off x="20139" y="24298"/>
            <a:ext cx="12151611" cy="6809392"/>
            <a:chOff x="2084069" y="791527"/>
            <a:chExt cx="8002905" cy="5671185"/>
          </a:xfrm>
        </p:grpSpPr>
        <p:grpSp>
          <p:nvGrpSpPr>
            <p:cNvPr id="274" name="Google Shape;274;p43"/>
            <p:cNvGrpSpPr/>
            <p:nvPr/>
          </p:nvGrpSpPr>
          <p:grpSpPr>
            <a:xfrm>
              <a:off x="2097404" y="791527"/>
              <a:ext cx="3553777" cy="5659755"/>
              <a:chOff x="2097404" y="791527"/>
              <a:chExt cx="3553777" cy="5659755"/>
            </a:xfrm>
          </p:grpSpPr>
          <p:sp>
            <p:nvSpPr>
              <p:cNvPr id="275" name="Google Shape;275;p43"/>
              <p:cNvSpPr/>
              <p:nvPr/>
            </p:nvSpPr>
            <p:spPr>
              <a:xfrm>
                <a:off x="2099309" y="2951797"/>
                <a:ext cx="1691640" cy="3499484"/>
              </a:xfrm>
              <a:custGeom>
                <a:rect b="b" l="l" r="r" t="t"/>
                <a:pathLst>
                  <a:path extrusionOk="0" h="3499484" w="1691640">
                    <a:moveTo>
                      <a:pt x="0" y="11430"/>
                    </a:moveTo>
                    <a:cubicBezTo>
                      <a:pt x="723900" y="470535"/>
                      <a:pt x="1180148" y="1108710"/>
                      <a:pt x="1393508" y="1963103"/>
                    </a:cubicBezTo>
                    <a:cubicBezTo>
                      <a:pt x="1460183" y="2228850"/>
                      <a:pt x="1500188" y="2493645"/>
                      <a:pt x="1539240" y="2748915"/>
                    </a:cubicBezTo>
                    <a:cubicBezTo>
                      <a:pt x="1579245" y="3008948"/>
                      <a:pt x="1617345" y="3260408"/>
                      <a:pt x="1680210" y="3499485"/>
                    </a:cubicBezTo>
                    <a:lnTo>
                      <a:pt x="1691640" y="3499485"/>
                    </a:lnTo>
                    <a:cubicBezTo>
                      <a:pt x="1628775" y="3260408"/>
                      <a:pt x="1589723" y="3007995"/>
                      <a:pt x="1550670" y="2747963"/>
                    </a:cubicBezTo>
                    <a:cubicBezTo>
                      <a:pt x="1511618" y="2492692"/>
                      <a:pt x="1471613" y="2227898"/>
                      <a:pt x="1404938" y="1962150"/>
                    </a:cubicBezTo>
                    <a:cubicBezTo>
                      <a:pt x="1190625" y="1102043"/>
                      <a:pt x="730568" y="460058"/>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43"/>
              <p:cNvSpPr/>
              <p:nvPr/>
            </p:nvSpPr>
            <p:spPr>
              <a:xfrm>
                <a:off x="2099309" y="2794634"/>
                <a:ext cx="1383030" cy="3656647"/>
              </a:xfrm>
              <a:custGeom>
                <a:rect b="b" l="l" r="r" t="t"/>
                <a:pathLst>
                  <a:path extrusionOk="0" h="3656647" w="1383030">
                    <a:moveTo>
                      <a:pt x="0" y="11430"/>
                    </a:moveTo>
                    <a:cubicBezTo>
                      <a:pt x="32385" y="34290"/>
                      <a:pt x="62865" y="56197"/>
                      <a:pt x="93345" y="80010"/>
                    </a:cubicBezTo>
                    <a:cubicBezTo>
                      <a:pt x="750570" y="581025"/>
                      <a:pt x="1113473" y="1255395"/>
                      <a:pt x="1235393" y="2204085"/>
                    </a:cubicBezTo>
                    <a:cubicBezTo>
                      <a:pt x="1263968" y="2429828"/>
                      <a:pt x="1278255" y="2653665"/>
                      <a:pt x="1292543" y="2869883"/>
                    </a:cubicBezTo>
                    <a:cubicBezTo>
                      <a:pt x="1309688" y="3142298"/>
                      <a:pt x="1326833" y="3406140"/>
                      <a:pt x="1371600" y="3656648"/>
                    </a:cubicBezTo>
                    <a:lnTo>
                      <a:pt x="1383030" y="3656648"/>
                    </a:lnTo>
                    <a:cubicBezTo>
                      <a:pt x="1338263" y="3407092"/>
                      <a:pt x="1321118" y="3142298"/>
                      <a:pt x="1303973" y="2869883"/>
                    </a:cubicBezTo>
                    <a:cubicBezTo>
                      <a:pt x="1290638" y="2653665"/>
                      <a:pt x="1276350" y="2429828"/>
                      <a:pt x="1246823" y="2203133"/>
                    </a:cubicBezTo>
                    <a:cubicBezTo>
                      <a:pt x="1124903" y="1253490"/>
                      <a:pt x="761048" y="577215"/>
                      <a:pt x="101918" y="74295"/>
                    </a:cubicBezTo>
                    <a:cubicBezTo>
                      <a:pt x="69533" y="49530"/>
                      <a:pt x="35243" y="24765"/>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43"/>
              <p:cNvSpPr/>
              <p:nvPr/>
            </p:nvSpPr>
            <p:spPr>
              <a:xfrm>
                <a:off x="2098356" y="2591752"/>
                <a:ext cx="1102042" cy="3858577"/>
              </a:xfrm>
              <a:custGeom>
                <a:rect b="b" l="l" r="r" t="t"/>
                <a:pathLst>
                  <a:path extrusionOk="0" h="3858577" w="1102042">
                    <a:moveTo>
                      <a:pt x="953" y="12382"/>
                    </a:moveTo>
                    <a:cubicBezTo>
                      <a:pt x="92393" y="80963"/>
                      <a:pt x="177165" y="152400"/>
                      <a:pt x="252413" y="224790"/>
                    </a:cubicBezTo>
                    <a:cubicBezTo>
                      <a:pt x="972503" y="917257"/>
                      <a:pt x="1077278" y="1797367"/>
                      <a:pt x="1088708" y="2486978"/>
                    </a:cubicBezTo>
                    <a:cubicBezTo>
                      <a:pt x="1091565" y="2678430"/>
                      <a:pt x="1086803" y="2867978"/>
                      <a:pt x="1082040" y="3051810"/>
                    </a:cubicBezTo>
                    <a:cubicBezTo>
                      <a:pt x="1074420" y="3330892"/>
                      <a:pt x="1067753" y="3602355"/>
                      <a:pt x="1090613" y="3858578"/>
                    </a:cubicBezTo>
                    <a:lnTo>
                      <a:pt x="1102043" y="3858578"/>
                    </a:lnTo>
                    <a:cubicBezTo>
                      <a:pt x="1079183" y="3602355"/>
                      <a:pt x="1085850" y="3330892"/>
                      <a:pt x="1093470" y="3051810"/>
                    </a:cubicBezTo>
                    <a:cubicBezTo>
                      <a:pt x="1098233" y="2867978"/>
                      <a:pt x="1102995" y="2678430"/>
                      <a:pt x="1100138" y="2486978"/>
                    </a:cubicBezTo>
                    <a:cubicBezTo>
                      <a:pt x="1088708" y="1795463"/>
                      <a:pt x="982980" y="913447"/>
                      <a:pt x="260985" y="219075"/>
                    </a:cubicBezTo>
                    <a:cubicBezTo>
                      <a:pt x="182880" y="143827"/>
                      <a:pt x="95250" y="70485"/>
                      <a:pt x="0" y="0"/>
                    </a:cubicBezTo>
                    <a:lnTo>
                      <a:pt x="0" y="12382"/>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43"/>
              <p:cNvSpPr/>
              <p:nvPr/>
            </p:nvSpPr>
            <p:spPr>
              <a:xfrm>
                <a:off x="2099309" y="2342197"/>
                <a:ext cx="991252" cy="4109084"/>
              </a:xfrm>
              <a:custGeom>
                <a:rect b="b" l="l" r="r" t="t"/>
                <a:pathLst>
                  <a:path extrusionOk="0" h="4109084" w="991252">
                    <a:moveTo>
                      <a:pt x="0" y="12383"/>
                    </a:moveTo>
                    <a:cubicBezTo>
                      <a:pt x="164783" y="140018"/>
                      <a:pt x="305753" y="274320"/>
                      <a:pt x="420053" y="415290"/>
                    </a:cubicBezTo>
                    <a:cubicBezTo>
                      <a:pt x="1007745" y="1140143"/>
                      <a:pt x="1018223" y="2034540"/>
                      <a:pt x="951548" y="2815590"/>
                    </a:cubicBezTo>
                    <a:cubicBezTo>
                      <a:pt x="938213" y="2974658"/>
                      <a:pt x="920115" y="3132773"/>
                      <a:pt x="902018" y="3286125"/>
                    </a:cubicBezTo>
                    <a:cubicBezTo>
                      <a:pt x="869633" y="3570923"/>
                      <a:pt x="838200" y="3848100"/>
                      <a:pt x="837248" y="4109085"/>
                    </a:cubicBezTo>
                    <a:lnTo>
                      <a:pt x="848678" y="4109085"/>
                    </a:lnTo>
                    <a:cubicBezTo>
                      <a:pt x="849630" y="3848100"/>
                      <a:pt x="881063" y="3570923"/>
                      <a:pt x="913448" y="3286125"/>
                    </a:cubicBezTo>
                    <a:cubicBezTo>
                      <a:pt x="930593" y="3132773"/>
                      <a:pt x="948690" y="2974658"/>
                      <a:pt x="962978" y="2815590"/>
                    </a:cubicBezTo>
                    <a:cubicBezTo>
                      <a:pt x="1030605" y="2034540"/>
                      <a:pt x="1020128" y="1137285"/>
                      <a:pt x="430530" y="410528"/>
                    </a:cubicBezTo>
                    <a:cubicBezTo>
                      <a:pt x="313373" y="266700"/>
                      <a:pt x="169545" y="129540"/>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43"/>
              <p:cNvSpPr/>
              <p:nvPr/>
            </p:nvSpPr>
            <p:spPr>
              <a:xfrm>
                <a:off x="2097404" y="2052637"/>
                <a:ext cx="962652" cy="4397692"/>
              </a:xfrm>
              <a:custGeom>
                <a:rect b="b" l="l" r="r" t="t"/>
                <a:pathLst>
                  <a:path extrusionOk="0" h="4397692" w="962652">
                    <a:moveTo>
                      <a:pt x="1905" y="12383"/>
                    </a:moveTo>
                    <a:cubicBezTo>
                      <a:pt x="259080" y="207645"/>
                      <a:pt x="459105" y="419100"/>
                      <a:pt x="599123" y="644843"/>
                    </a:cubicBezTo>
                    <a:cubicBezTo>
                      <a:pt x="813435" y="991553"/>
                      <a:pt x="927735" y="1390650"/>
                      <a:pt x="948690" y="1863090"/>
                    </a:cubicBezTo>
                    <a:cubicBezTo>
                      <a:pt x="968693" y="2321243"/>
                      <a:pt x="899160" y="2786063"/>
                      <a:pt x="827723" y="3179445"/>
                    </a:cubicBezTo>
                    <a:cubicBezTo>
                      <a:pt x="803910" y="3312795"/>
                      <a:pt x="777240" y="3445193"/>
                      <a:pt x="751523" y="3573780"/>
                    </a:cubicBezTo>
                    <a:cubicBezTo>
                      <a:pt x="693420" y="3866198"/>
                      <a:pt x="638175" y="4141470"/>
                      <a:pt x="613410" y="4397693"/>
                    </a:cubicBezTo>
                    <a:lnTo>
                      <a:pt x="624840" y="4397693"/>
                    </a:lnTo>
                    <a:cubicBezTo>
                      <a:pt x="649605" y="4141470"/>
                      <a:pt x="704850" y="3866198"/>
                      <a:pt x="762000" y="3574733"/>
                    </a:cubicBezTo>
                    <a:cubicBezTo>
                      <a:pt x="787718" y="3446145"/>
                      <a:pt x="813435" y="3313748"/>
                      <a:pt x="838200" y="3180398"/>
                    </a:cubicBezTo>
                    <a:cubicBezTo>
                      <a:pt x="909638" y="2786063"/>
                      <a:pt x="979170" y="2322195"/>
                      <a:pt x="959168" y="1863090"/>
                    </a:cubicBezTo>
                    <a:cubicBezTo>
                      <a:pt x="938213" y="1388745"/>
                      <a:pt x="823913" y="989647"/>
                      <a:pt x="608648" y="641033"/>
                    </a:cubicBezTo>
                    <a:cubicBezTo>
                      <a:pt x="466725" y="412433"/>
                      <a:pt x="262890" y="197167"/>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43"/>
              <p:cNvSpPr/>
              <p:nvPr/>
            </p:nvSpPr>
            <p:spPr>
              <a:xfrm>
                <a:off x="2099309" y="1732597"/>
                <a:ext cx="996200" cy="4718684"/>
              </a:xfrm>
              <a:custGeom>
                <a:rect b="b" l="l" r="r" t="t"/>
                <a:pathLst>
                  <a:path extrusionOk="0" h="4718684" w="996200">
                    <a:moveTo>
                      <a:pt x="0" y="12383"/>
                    </a:moveTo>
                    <a:cubicBezTo>
                      <a:pt x="363855" y="277178"/>
                      <a:pt x="629603" y="579120"/>
                      <a:pt x="779145" y="906780"/>
                    </a:cubicBezTo>
                    <a:cubicBezTo>
                      <a:pt x="1151573" y="1729740"/>
                      <a:pt x="948690" y="2675573"/>
                      <a:pt x="708660" y="3573780"/>
                    </a:cubicBezTo>
                    <a:lnTo>
                      <a:pt x="617220" y="3904298"/>
                    </a:lnTo>
                    <a:cubicBezTo>
                      <a:pt x="536258" y="4192905"/>
                      <a:pt x="460058" y="4464368"/>
                      <a:pt x="413385" y="4718685"/>
                    </a:cubicBezTo>
                    <a:lnTo>
                      <a:pt x="424815" y="4718685"/>
                    </a:lnTo>
                    <a:cubicBezTo>
                      <a:pt x="471488" y="4465320"/>
                      <a:pt x="547688" y="4193858"/>
                      <a:pt x="628650" y="3906203"/>
                    </a:cubicBezTo>
                    <a:lnTo>
                      <a:pt x="720090" y="3575685"/>
                    </a:lnTo>
                    <a:cubicBezTo>
                      <a:pt x="960120" y="2676525"/>
                      <a:pt x="1163955" y="1729740"/>
                      <a:pt x="790575" y="904875"/>
                    </a:cubicBezTo>
                    <a:cubicBezTo>
                      <a:pt x="639128" y="573405"/>
                      <a:pt x="368618" y="267653"/>
                      <a:pt x="0" y="0"/>
                    </a:cubicBezTo>
                    <a:lnTo>
                      <a:pt x="0" y="1238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43"/>
              <p:cNvSpPr/>
              <p:nvPr/>
            </p:nvSpPr>
            <p:spPr>
              <a:xfrm>
                <a:off x="2099309" y="1394460"/>
                <a:ext cx="1077267" cy="5056822"/>
              </a:xfrm>
              <a:custGeom>
                <a:rect b="b" l="l" r="r" t="t"/>
                <a:pathLst>
                  <a:path extrusionOk="0" h="5056822" w="1077267">
                    <a:moveTo>
                      <a:pt x="0" y="11430"/>
                    </a:moveTo>
                    <a:cubicBezTo>
                      <a:pt x="53340" y="47625"/>
                      <a:pt x="105728" y="84773"/>
                      <a:pt x="155258" y="122873"/>
                    </a:cubicBezTo>
                    <a:cubicBezTo>
                      <a:pt x="562928" y="432435"/>
                      <a:pt x="842010" y="800100"/>
                      <a:pt x="962025" y="1186815"/>
                    </a:cubicBezTo>
                    <a:cubicBezTo>
                      <a:pt x="1226820" y="2039303"/>
                      <a:pt x="941070" y="2995613"/>
                      <a:pt x="598170" y="3981450"/>
                    </a:cubicBezTo>
                    <a:cubicBezTo>
                      <a:pt x="598170" y="3981450"/>
                      <a:pt x="500063" y="4259580"/>
                      <a:pt x="500063" y="4259580"/>
                    </a:cubicBezTo>
                    <a:cubicBezTo>
                      <a:pt x="400050" y="4541520"/>
                      <a:pt x="304800" y="4808220"/>
                      <a:pt x="238125" y="5056823"/>
                    </a:cubicBezTo>
                    <a:lnTo>
                      <a:pt x="249555" y="5056823"/>
                    </a:lnTo>
                    <a:cubicBezTo>
                      <a:pt x="317183" y="4808220"/>
                      <a:pt x="411480" y="4543425"/>
                      <a:pt x="511493" y="4261485"/>
                    </a:cubicBezTo>
                    <a:lnTo>
                      <a:pt x="609600" y="3983355"/>
                    </a:lnTo>
                    <a:cubicBezTo>
                      <a:pt x="952500" y="2996565"/>
                      <a:pt x="1238250" y="2039303"/>
                      <a:pt x="973455" y="1184910"/>
                    </a:cubicBezTo>
                    <a:cubicBezTo>
                      <a:pt x="852488" y="797243"/>
                      <a:pt x="572453" y="427673"/>
                      <a:pt x="163830" y="117157"/>
                    </a:cubicBezTo>
                    <a:cubicBezTo>
                      <a:pt x="111443" y="77152"/>
                      <a:pt x="57150" y="38100"/>
                      <a:pt x="0" y="0"/>
                    </a:cubicBezTo>
                    <a:lnTo>
                      <a:pt x="0" y="1143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43"/>
              <p:cNvSpPr/>
              <p:nvPr/>
            </p:nvSpPr>
            <p:spPr>
              <a:xfrm>
                <a:off x="2099309" y="1051560"/>
                <a:ext cx="1199173" cy="5399722"/>
              </a:xfrm>
              <a:custGeom>
                <a:rect b="b" l="l" r="r" t="t"/>
                <a:pathLst>
                  <a:path extrusionOk="0" h="5399722" w="1199173">
                    <a:moveTo>
                      <a:pt x="0" y="10477"/>
                    </a:moveTo>
                    <a:cubicBezTo>
                      <a:pt x="221933" y="144780"/>
                      <a:pt x="416243" y="295275"/>
                      <a:pt x="581025" y="461010"/>
                    </a:cubicBezTo>
                    <a:cubicBezTo>
                      <a:pt x="886778" y="767715"/>
                      <a:pt x="1077278" y="1108710"/>
                      <a:pt x="1146810" y="1473518"/>
                    </a:cubicBezTo>
                    <a:cubicBezTo>
                      <a:pt x="1223963" y="1886903"/>
                      <a:pt x="1189673" y="2354580"/>
                      <a:pt x="1042035" y="2905125"/>
                    </a:cubicBezTo>
                    <a:cubicBezTo>
                      <a:pt x="912495" y="3387090"/>
                      <a:pt x="710565" y="3883343"/>
                      <a:pt x="496253" y="4391978"/>
                    </a:cubicBezTo>
                    <a:lnTo>
                      <a:pt x="395288" y="4630103"/>
                    </a:lnTo>
                    <a:cubicBezTo>
                      <a:pt x="280035" y="4901565"/>
                      <a:pt x="170498" y="5158740"/>
                      <a:pt x="86678" y="5399723"/>
                    </a:cubicBezTo>
                    <a:lnTo>
                      <a:pt x="99060" y="5399723"/>
                    </a:lnTo>
                    <a:cubicBezTo>
                      <a:pt x="182880" y="5159693"/>
                      <a:pt x="292418" y="4903470"/>
                      <a:pt x="407670" y="4632008"/>
                    </a:cubicBezTo>
                    <a:lnTo>
                      <a:pt x="508635" y="4393883"/>
                    </a:lnTo>
                    <a:cubicBezTo>
                      <a:pt x="721995" y="3885247"/>
                      <a:pt x="924878" y="3388995"/>
                      <a:pt x="1054418" y="2906078"/>
                    </a:cubicBezTo>
                    <a:cubicBezTo>
                      <a:pt x="1202055" y="2355533"/>
                      <a:pt x="1236345" y="1886903"/>
                      <a:pt x="1159193" y="1472565"/>
                    </a:cubicBezTo>
                    <a:cubicBezTo>
                      <a:pt x="1089660" y="1105853"/>
                      <a:pt x="899160" y="763905"/>
                      <a:pt x="591503" y="456248"/>
                    </a:cubicBezTo>
                    <a:cubicBezTo>
                      <a:pt x="423863" y="288607"/>
                      <a:pt x="226695" y="136207"/>
                      <a:pt x="953" y="0"/>
                    </a:cubicBezTo>
                    <a:lnTo>
                      <a:pt x="953" y="10477"/>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43"/>
              <p:cNvSpPr/>
              <p:nvPr/>
            </p:nvSpPr>
            <p:spPr>
              <a:xfrm>
                <a:off x="2099309" y="793432"/>
                <a:ext cx="1347944" cy="5599747"/>
              </a:xfrm>
              <a:custGeom>
                <a:rect b="b" l="l" r="r" t="t"/>
                <a:pathLst>
                  <a:path extrusionOk="0" h="5599747" w="1347944">
                    <a:moveTo>
                      <a:pt x="0" y="5599748"/>
                    </a:moveTo>
                    <a:cubicBezTo>
                      <a:pt x="111443" y="5334000"/>
                      <a:pt x="247650" y="5055870"/>
                      <a:pt x="388620" y="4767263"/>
                    </a:cubicBezTo>
                    <a:lnTo>
                      <a:pt x="413385" y="4716780"/>
                    </a:lnTo>
                    <a:cubicBezTo>
                      <a:pt x="906780" y="3702368"/>
                      <a:pt x="1417320" y="2652713"/>
                      <a:pt x="1340168" y="1677353"/>
                    </a:cubicBezTo>
                    <a:cubicBezTo>
                      <a:pt x="1286828" y="1014413"/>
                      <a:pt x="858203" y="421958"/>
                      <a:pt x="130493" y="0"/>
                    </a:cubicBezTo>
                    <a:lnTo>
                      <a:pt x="112395" y="0"/>
                    </a:lnTo>
                    <a:cubicBezTo>
                      <a:pt x="844868" y="421005"/>
                      <a:pt x="1275398" y="1014413"/>
                      <a:pt x="1328738" y="1678305"/>
                    </a:cubicBezTo>
                    <a:cubicBezTo>
                      <a:pt x="1405890" y="2651760"/>
                      <a:pt x="895350" y="3700463"/>
                      <a:pt x="401955" y="4714875"/>
                    </a:cubicBezTo>
                    <a:lnTo>
                      <a:pt x="377190" y="4765358"/>
                    </a:lnTo>
                    <a:cubicBezTo>
                      <a:pt x="240983" y="5044440"/>
                      <a:pt x="109538" y="5313998"/>
                      <a:pt x="0" y="5572125"/>
                    </a:cubicBezTo>
                    <a:lnTo>
                      <a:pt x="0" y="559974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43"/>
              <p:cNvSpPr/>
              <p:nvPr/>
            </p:nvSpPr>
            <p:spPr>
              <a:xfrm>
                <a:off x="2099309" y="794385"/>
                <a:ext cx="1518459" cy="5381625"/>
              </a:xfrm>
              <a:custGeom>
                <a:rect b="b" l="l" r="r" t="t"/>
                <a:pathLst>
                  <a:path extrusionOk="0" h="5381625" w="1518459">
                    <a:moveTo>
                      <a:pt x="0" y="5381625"/>
                    </a:moveTo>
                    <a:cubicBezTo>
                      <a:pt x="97155" y="5194935"/>
                      <a:pt x="201930" y="5001578"/>
                      <a:pt x="310515" y="4805363"/>
                    </a:cubicBezTo>
                    <a:lnTo>
                      <a:pt x="352425" y="4728210"/>
                    </a:lnTo>
                    <a:cubicBezTo>
                      <a:pt x="918210" y="3693795"/>
                      <a:pt x="1503998" y="2625090"/>
                      <a:pt x="1518285" y="1626870"/>
                    </a:cubicBezTo>
                    <a:cubicBezTo>
                      <a:pt x="1526858" y="1004887"/>
                      <a:pt x="1220153" y="429578"/>
                      <a:pt x="652463" y="0"/>
                    </a:cubicBezTo>
                    <a:lnTo>
                      <a:pt x="636270" y="0"/>
                    </a:lnTo>
                    <a:cubicBezTo>
                      <a:pt x="1206818" y="428625"/>
                      <a:pt x="1515428" y="1003935"/>
                      <a:pt x="1506855" y="1626870"/>
                    </a:cubicBezTo>
                    <a:cubicBezTo>
                      <a:pt x="1492568" y="2623185"/>
                      <a:pt x="906780" y="3691890"/>
                      <a:pt x="340995" y="4724400"/>
                    </a:cubicBezTo>
                    <a:lnTo>
                      <a:pt x="299085" y="4801553"/>
                    </a:lnTo>
                    <a:cubicBezTo>
                      <a:pt x="195263" y="4991100"/>
                      <a:pt x="93345" y="5176838"/>
                      <a:pt x="0" y="5357813"/>
                    </a:cubicBezTo>
                    <a:lnTo>
                      <a:pt x="0" y="538162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43"/>
              <p:cNvSpPr/>
              <p:nvPr/>
            </p:nvSpPr>
            <p:spPr>
              <a:xfrm>
                <a:off x="2099309" y="791527"/>
                <a:ext cx="1700952" cy="5245417"/>
              </a:xfrm>
              <a:custGeom>
                <a:rect b="b" l="l" r="r" t="t"/>
                <a:pathLst>
                  <a:path extrusionOk="0" h="5245417" w="1700952">
                    <a:moveTo>
                      <a:pt x="0" y="5245418"/>
                    </a:moveTo>
                    <a:cubicBezTo>
                      <a:pt x="74295" y="5119688"/>
                      <a:pt x="150495" y="4992053"/>
                      <a:pt x="228600" y="4862513"/>
                    </a:cubicBezTo>
                    <a:lnTo>
                      <a:pt x="241935" y="4839653"/>
                    </a:lnTo>
                    <a:lnTo>
                      <a:pt x="304800" y="4735830"/>
                    </a:lnTo>
                    <a:cubicBezTo>
                      <a:pt x="937260" y="3688080"/>
                      <a:pt x="1591628" y="2605088"/>
                      <a:pt x="1691640" y="1579245"/>
                    </a:cubicBezTo>
                    <a:cubicBezTo>
                      <a:pt x="1748790" y="981075"/>
                      <a:pt x="1542098" y="436245"/>
                      <a:pt x="1093470" y="0"/>
                    </a:cubicBezTo>
                    <a:lnTo>
                      <a:pt x="1079183" y="0"/>
                    </a:lnTo>
                    <a:cubicBezTo>
                      <a:pt x="1529715" y="437198"/>
                      <a:pt x="1737360" y="981075"/>
                      <a:pt x="1680210" y="1580198"/>
                    </a:cubicBezTo>
                    <a:cubicBezTo>
                      <a:pt x="1580198" y="2604135"/>
                      <a:pt x="925830" y="3687128"/>
                      <a:pt x="293370" y="4733925"/>
                    </a:cubicBezTo>
                    <a:lnTo>
                      <a:pt x="231458" y="4837748"/>
                    </a:lnTo>
                    <a:lnTo>
                      <a:pt x="218123" y="4860608"/>
                    </a:lnTo>
                    <a:cubicBezTo>
                      <a:pt x="143828" y="4983480"/>
                      <a:pt x="70485" y="5104448"/>
                      <a:pt x="0" y="5224463"/>
                    </a:cubicBezTo>
                    <a:lnTo>
                      <a:pt x="0" y="524541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43"/>
              <p:cNvSpPr/>
              <p:nvPr/>
            </p:nvSpPr>
            <p:spPr>
              <a:xfrm>
                <a:off x="2099309" y="793432"/>
                <a:ext cx="1888698" cy="5149215"/>
              </a:xfrm>
              <a:custGeom>
                <a:rect b="b" l="l" r="r" t="t"/>
                <a:pathLst>
                  <a:path extrusionOk="0" h="5149215" w="1888698">
                    <a:moveTo>
                      <a:pt x="0" y="5149215"/>
                    </a:moveTo>
                    <a:cubicBezTo>
                      <a:pt x="55245" y="5064443"/>
                      <a:pt x="110490" y="4979670"/>
                      <a:pt x="165735" y="4894898"/>
                    </a:cubicBezTo>
                    <a:lnTo>
                      <a:pt x="268605" y="4736783"/>
                    </a:lnTo>
                    <a:cubicBezTo>
                      <a:pt x="962025" y="3677603"/>
                      <a:pt x="1679258" y="2582228"/>
                      <a:pt x="1858328" y="1534478"/>
                    </a:cubicBezTo>
                    <a:cubicBezTo>
                      <a:pt x="1954530" y="963930"/>
                      <a:pt x="1821180" y="434340"/>
                      <a:pt x="1472565" y="0"/>
                    </a:cubicBezTo>
                    <a:lnTo>
                      <a:pt x="1458278" y="0"/>
                    </a:lnTo>
                    <a:cubicBezTo>
                      <a:pt x="1807845" y="433388"/>
                      <a:pt x="1942148" y="962025"/>
                      <a:pt x="1845945" y="1533525"/>
                    </a:cubicBezTo>
                    <a:cubicBezTo>
                      <a:pt x="1667828" y="2580323"/>
                      <a:pt x="951548" y="3674745"/>
                      <a:pt x="258128" y="4733925"/>
                    </a:cubicBezTo>
                    <a:lnTo>
                      <a:pt x="155258" y="4892040"/>
                    </a:lnTo>
                    <a:cubicBezTo>
                      <a:pt x="103823" y="4971098"/>
                      <a:pt x="51435" y="5050155"/>
                      <a:pt x="0" y="5130165"/>
                    </a:cubicBezTo>
                    <a:lnTo>
                      <a:pt x="0" y="514921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43"/>
              <p:cNvSpPr/>
              <p:nvPr/>
            </p:nvSpPr>
            <p:spPr>
              <a:xfrm>
                <a:off x="2098356" y="793432"/>
                <a:ext cx="2079096" cy="5084444"/>
              </a:xfrm>
              <a:custGeom>
                <a:rect b="b" l="l" r="r" t="t"/>
                <a:pathLst>
                  <a:path extrusionOk="0" h="5084444" w="2079096">
                    <a:moveTo>
                      <a:pt x="953" y="5084445"/>
                    </a:moveTo>
                    <a:cubicBezTo>
                      <a:pt x="31433" y="5039678"/>
                      <a:pt x="63818" y="4994910"/>
                      <a:pt x="96203" y="4949190"/>
                    </a:cubicBezTo>
                    <a:lnTo>
                      <a:pt x="238125" y="4746308"/>
                    </a:lnTo>
                    <a:cubicBezTo>
                      <a:pt x="989648" y="3673793"/>
                      <a:pt x="1767840" y="2565083"/>
                      <a:pt x="2018348" y="1492568"/>
                    </a:cubicBezTo>
                    <a:cubicBezTo>
                      <a:pt x="2145983" y="944880"/>
                      <a:pt x="2071688" y="430530"/>
                      <a:pt x="1803083" y="0"/>
                    </a:cubicBezTo>
                    <a:lnTo>
                      <a:pt x="1790700" y="0"/>
                    </a:lnTo>
                    <a:cubicBezTo>
                      <a:pt x="2059305" y="429578"/>
                      <a:pt x="2134553" y="943927"/>
                      <a:pt x="2006918" y="1490663"/>
                    </a:cubicBezTo>
                    <a:cubicBezTo>
                      <a:pt x="1755458" y="2561273"/>
                      <a:pt x="978218" y="3669983"/>
                      <a:pt x="226695" y="4741545"/>
                    </a:cubicBezTo>
                    <a:lnTo>
                      <a:pt x="84773" y="4944428"/>
                    </a:lnTo>
                    <a:cubicBezTo>
                      <a:pt x="56198" y="4985385"/>
                      <a:pt x="27622" y="5025390"/>
                      <a:pt x="0" y="5065395"/>
                    </a:cubicBezTo>
                    <a:lnTo>
                      <a:pt x="0" y="508444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43"/>
              <p:cNvSpPr/>
              <p:nvPr/>
            </p:nvSpPr>
            <p:spPr>
              <a:xfrm>
                <a:off x="2098356" y="793432"/>
                <a:ext cx="2265462" cy="5037772"/>
              </a:xfrm>
              <a:custGeom>
                <a:rect b="b" l="l" r="r" t="t"/>
                <a:pathLst>
                  <a:path extrusionOk="0" h="5037772" w="2265462">
                    <a:moveTo>
                      <a:pt x="953" y="5037773"/>
                    </a:moveTo>
                    <a:cubicBezTo>
                      <a:pt x="10478" y="5024438"/>
                      <a:pt x="20003" y="5011103"/>
                      <a:pt x="30480" y="4997768"/>
                    </a:cubicBezTo>
                    <a:lnTo>
                      <a:pt x="207645" y="4759643"/>
                    </a:lnTo>
                    <a:cubicBezTo>
                      <a:pt x="1014413" y="3672840"/>
                      <a:pt x="1849755" y="2548890"/>
                      <a:pt x="2167890" y="1453515"/>
                    </a:cubicBezTo>
                    <a:cubicBezTo>
                      <a:pt x="2320290" y="925830"/>
                      <a:pt x="2293620" y="424815"/>
                      <a:pt x="2091690" y="0"/>
                    </a:cubicBezTo>
                    <a:lnTo>
                      <a:pt x="2078355" y="0"/>
                    </a:lnTo>
                    <a:cubicBezTo>
                      <a:pt x="2281238" y="423863"/>
                      <a:pt x="2307908" y="924877"/>
                      <a:pt x="2155508" y="1452563"/>
                    </a:cubicBezTo>
                    <a:cubicBezTo>
                      <a:pt x="1838325" y="2546985"/>
                      <a:pt x="1002983" y="3669983"/>
                      <a:pt x="196215" y="4756785"/>
                    </a:cubicBezTo>
                    <a:lnTo>
                      <a:pt x="19050" y="4994910"/>
                    </a:lnTo>
                    <a:cubicBezTo>
                      <a:pt x="12383" y="5003483"/>
                      <a:pt x="6668" y="5012055"/>
                      <a:pt x="0" y="5020628"/>
                    </a:cubicBezTo>
                    <a:lnTo>
                      <a:pt x="0" y="50377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43"/>
              <p:cNvSpPr/>
              <p:nvPr/>
            </p:nvSpPr>
            <p:spPr>
              <a:xfrm>
                <a:off x="2099309" y="793432"/>
                <a:ext cx="2447394" cy="5005387"/>
              </a:xfrm>
              <a:custGeom>
                <a:rect b="b" l="l" r="r" t="t"/>
                <a:pathLst>
                  <a:path extrusionOk="0" h="5005387" w="2447394">
                    <a:moveTo>
                      <a:pt x="0" y="5005388"/>
                    </a:moveTo>
                    <a:cubicBezTo>
                      <a:pt x="58103" y="4931093"/>
                      <a:pt x="179070" y="4775835"/>
                      <a:pt x="179070" y="4775835"/>
                    </a:cubicBezTo>
                    <a:cubicBezTo>
                      <a:pt x="1039178" y="3674745"/>
                      <a:pt x="1927860" y="2535555"/>
                      <a:pt x="2307908" y="1418273"/>
                    </a:cubicBezTo>
                    <a:cubicBezTo>
                      <a:pt x="2481263" y="907733"/>
                      <a:pt x="2492693" y="419100"/>
                      <a:pt x="2344103" y="0"/>
                    </a:cubicBezTo>
                    <a:lnTo>
                      <a:pt x="2331720" y="0"/>
                    </a:lnTo>
                    <a:cubicBezTo>
                      <a:pt x="2481263" y="418147"/>
                      <a:pt x="2468880" y="906780"/>
                      <a:pt x="2296478" y="1416368"/>
                    </a:cubicBezTo>
                    <a:cubicBezTo>
                      <a:pt x="1916430" y="2532698"/>
                      <a:pt x="1027748" y="3670935"/>
                      <a:pt x="168593" y="4772025"/>
                    </a:cubicBezTo>
                    <a:cubicBezTo>
                      <a:pt x="168593" y="4772025"/>
                      <a:pt x="60960" y="4910138"/>
                      <a:pt x="0" y="4988243"/>
                    </a:cubicBezTo>
                    <a:lnTo>
                      <a:pt x="0" y="500538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43"/>
              <p:cNvSpPr/>
              <p:nvPr/>
            </p:nvSpPr>
            <p:spPr>
              <a:xfrm>
                <a:off x="2099309" y="793432"/>
                <a:ext cx="2647690" cy="4982527"/>
              </a:xfrm>
              <a:custGeom>
                <a:rect b="b" l="l" r="r" t="t"/>
                <a:pathLst>
                  <a:path extrusionOk="0" h="4982527" w="2647690">
                    <a:moveTo>
                      <a:pt x="0" y="4982528"/>
                    </a:moveTo>
                    <a:cubicBezTo>
                      <a:pt x="66675" y="4900613"/>
                      <a:pt x="147638" y="4801553"/>
                      <a:pt x="147638" y="4801553"/>
                    </a:cubicBezTo>
                    <a:cubicBezTo>
                      <a:pt x="1058228" y="3683318"/>
                      <a:pt x="1999298" y="2526983"/>
                      <a:pt x="2436495" y="1385888"/>
                    </a:cubicBezTo>
                    <a:cubicBezTo>
                      <a:pt x="2639378" y="856298"/>
                      <a:pt x="2696528" y="390525"/>
                      <a:pt x="2606040" y="0"/>
                    </a:cubicBezTo>
                    <a:lnTo>
                      <a:pt x="2594610" y="0"/>
                    </a:lnTo>
                    <a:cubicBezTo>
                      <a:pt x="2685098" y="389572"/>
                      <a:pt x="2627948" y="855345"/>
                      <a:pt x="2426018" y="1383983"/>
                    </a:cubicBezTo>
                    <a:cubicBezTo>
                      <a:pt x="1988820" y="2524125"/>
                      <a:pt x="1047750" y="3679508"/>
                      <a:pt x="137160" y="4797743"/>
                    </a:cubicBezTo>
                    <a:cubicBezTo>
                      <a:pt x="137160" y="4797743"/>
                      <a:pt x="63818" y="4887278"/>
                      <a:pt x="0" y="4966335"/>
                    </a:cubicBezTo>
                    <a:lnTo>
                      <a:pt x="0" y="498252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43"/>
              <p:cNvSpPr/>
              <p:nvPr/>
            </p:nvSpPr>
            <p:spPr>
              <a:xfrm>
                <a:off x="2098356" y="792480"/>
                <a:ext cx="2816579" cy="4967287"/>
              </a:xfrm>
              <a:custGeom>
                <a:rect b="b" l="l" r="r" t="t"/>
                <a:pathLst>
                  <a:path extrusionOk="0" h="4967287" w="2816579">
                    <a:moveTo>
                      <a:pt x="953" y="4967288"/>
                    </a:moveTo>
                    <a:cubicBezTo>
                      <a:pt x="64770" y="4892040"/>
                      <a:pt x="126683" y="4817745"/>
                      <a:pt x="126683" y="4817745"/>
                    </a:cubicBezTo>
                    <a:cubicBezTo>
                      <a:pt x="1081088" y="3687128"/>
                      <a:pt x="2067878" y="2517458"/>
                      <a:pt x="2557463" y="1357313"/>
                    </a:cubicBezTo>
                    <a:cubicBezTo>
                      <a:pt x="2773680" y="842962"/>
                      <a:pt x="2855595" y="385762"/>
                      <a:pt x="2799398" y="0"/>
                    </a:cubicBezTo>
                    <a:lnTo>
                      <a:pt x="2787968" y="0"/>
                    </a:lnTo>
                    <a:cubicBezTo>
                      <a:pt x="2843213" y="385762"/>
                      <a:pt x="2762250" y="841058"/>
                      <a:pt x="2546033" y="1355408"/>
                    </a:cubicBezTo>
                    <a:cubicBezTo>
                      <a:pt x="2057400" y="2515553"/>
                      <a:pt x="1070610" y="3684270"/>
                      <a:pt x="116205" y="4813935"/>
                    </a:cubicBezTo>
                    <a:cubicBezTo>
                      <a:pt x="116205" y="4813935"/>
                      <a:pt x="60008" y="4879658"/>
                      <a:pt x="0" y="4951095"/>
                    </a:cubicBezTo>
                    <a:lnTo>
                      <a:pt x="0" y="496728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43"/>
              <p:cNvSpPr/>
              <p:nvPr/>
            </p:nvSpPr>
            <p:spPr>
              <a:xfrm>
                <a:off x="2099309" y="792480"/>
                <a:ext cx="2970507" cy="4956809"/>
              </a:xfrm>
              <a:custGeom>
                <a:rect b="b" l="l" r="r" t="t"/>
                <a:pathLst>
                  <a:path extrusionOk="0" h="4956809" w="2970507">
                    <a:moveTo>
                      <a:pt x="0" y="4956810"/>
                    </a:moveTo>
                    <a:cubicBezTo>
                      <a:pt x="58103" y="4889183"/>
                      <a:pt x="108585" y="4832033"/>
                      <a:pt x="108585" y="4832033"/>
                    </a:cubicBezTo>
                    <a:cubicBezTo>
                      <a:pt x="1102043" y="3689985"/>
                      <a:pt x="2129790" y="2509838"/>
                      <a:pt x="2664143" y="1332548"/>
                    </a:cubicBezTo>
                    <a:cubicBezTo>
                      <a:pt x="2891790" y="830580"/>
                      <a:pt x="2993708" y="382905"/>
                      <a:pt x="2966085" y="0"/>
                    </a:cubicBezTo>
                    <a:lnTo>
                      <a:pt x="2953703" y="0"/>
                    </a:lnTo>
                    <a:cubicBezTo>
                      <a:pt x="2981325" y="381000"/>
                      <a:pt x="2879408" y="828675"/>
                      <a:pt x="2652713" y="1329690"/>
                    </a:cubicBezTo>
                    <a:cubicBezTo>
                      <a:pt x="2119313" y="2506028"/>
                      <a:pt x="1091565" y="3686175"/>
                      <a:pt x="98108" y="4827270"/>
                    </a:cubicBezTo>
                    <a:cubicBezTo>
                      <a:pt x="98108" y="4827270"/>
                      <a:pt x="53340" y="4878705"/>
                      <a:pt x="0" y="4940618"/>
                    </a:cubicBezTo>
                    <a:lnTo>
                      <a:pt x="0" y="495681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43"/>
              <p:cNvSpPr/>
              <p:nvPr/>
            </p:nvSpPr>
            <p:spPr>
              <a:xfrm>
                <a:off x="2098356" y="793432"/>
                <a:ext cx="3111006" cy="4949190"/>
              </a:xfrm>
              <a:custGeom>
                <a:rect b="b" l="l" r="r" t="t"/>
                <a:pathLst>
                  <a:path extrusionOk="0" h="4949190" w="3111006">
                    <a:moveTo>
                      <a:pt x="953" y="4949190"/>
                    </a:moveTo>
                    <a:cubicBezTo>
                      <a:pt x="47625" y="4896803"/>
                      <a:pt x="82868" y="4857750"/>
                      <a:pt x="82868" y="4857750"/>
                    </a:cubicBezTo>
                    <a:cubicBezTo>
                      <a:pt x="1115378" y="3701415"/>
                      <a:pt x="2183130" y="2506028"/>
                      <a:pt x="2760345" y="1309688"/>
                    </a:cubicBezTo>
                    <a:cubicBezTo>
                      <a:pt x="3000375" y="809625"/>
                      <a:pt x="3115628" y="381000"/>
                      <a:pt x="3110865" y="0"/>
                    </a:cubicBezTo>
                    <a:lnTo>
                      <a:pt x="3099435" y="0"/>
                    </a:lnTo>
                    <a:cubicBezTo>
                      <a:pt x="3104198" y="380047"/>
                      <a:pt x="2989898" y="808673"/>
                      <a:pt x="2749868" y="1306830"/>
                    </a:cubicBezTo>
                    <a:cubicBezTo>
                      <a:pt x="2172653" y="2502218"/>
                      <a:pt x="1104900" y="3696653"/>
                      <a:pt x="72390" y="4852988"/>
                    </a:cubicBezTo>
                    <a:cubicBezTo>
                      <a:pt x="72390" y="4852988"/>
                      <a:pt x="41910" y="4887278"/>
                      <a:pt x="0" y="4933950"/>
                    </a:cubicBezTo>
                    <a:lnTo>
                      <a:pt x="0" y="494919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43"/>
              <p:cNvSpPr/>
              <p:nvPr/>
            </p:nvSpPr>
            <p:spPr>
              <a:xfrm>
                <a:off x="2099309" y="793432"/>
                <a:ext cx="3231832" cy="4944427"/>
              </a:xfrm>
              <a:custGeom>
                <a:rect b="b" l="l" r="r" t="t"/>
                <a:pathLst>
                  <a:path extrusionOk="0" h="4944427" w="3231832">
                    <a:moveTo>
                      <a:pt x="0" y="4944428"/>
                    </a:moveTo>
                    <a:cubicBezTo>
                      <a:pt x="37148" y="4903470"/>
                      <a:pt x="62865" y="4874895"/>
                      <a:pt x="62865" y="4874895"/>
                    </a:cubicBezTo>
                    <a:cubicBezTo>
                      <a:pt x="1127760" y="3708083"/>
                      <a:pt x="2229803" y="2501265"/>
                      <a:pt x="2843213" y="1290638"/>
                    </a:cubicBezTo>
                    <a:cubicBezTo>
                      <a:pt x="3090863" y="801053"/>
                      <a:pt x="3218498" y="378143"/>
                      <a:pt x="3231833" y="0"/>
                    </a:cubicBezTo>
                    <a:lnTo>
                      <a:pt x="3220403" y="0"/>
                    </a:lnTo>
                    <a:cubicBezTo>
                      <a:pt x="3207068" y="377190"/>
                      <a:pt x="3079433" y="799148"/>
                      <a:pt x="2831783" y="1287780"/>
                    </a:cubicBezTo>
                    <a:cubicBezTo>
                      <a:pt x="2219325" y="2498408"/>
                      <a:pt x="1118235" y="3704273"/>
                      <a:pt x="53340" y="4871085"/>
                    </a:cubicBezTo>
                    <a:cubicBezTo>
                      <a:pt x="53340" y="4871085"/>
                      <a:pt x="31432" y="4894898"/>
                      <a:pt x="0" y="4929188"/>
                    </a:cubicBezTo>
                    <a:lnTo>
                      <a:pt x="0" y="4944428"/>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43"/>
              <p:cNvSpPr/>
              <p:nvPr/>
            </p:nvSpPr>
            <p:spPr>
              <a:xfrm>
                <a:off x="2099309" y="793432"/>
                <a:ext cx="3334702" cy="4941569"/>
              </a:xfrm>
              <a:custGeom>
                <a:rect b="b" l="l" r="r" t="t"/>
                <a:pathLst>
                  <a:path extrusionOk="0" h="4941569" w="3334702">
                    <a:moveTo>
                      <a:pt x="0" y="4941570"/>
                    </a:moveTo>
                    <a:cubicBezTo>
                      <a:pt x="28575" y="4910138"/>
                      <a:pt x="48578" y="4890135"/>
                      <a:pt x="48578" y="4890135"/>
                    </a:cubicBezTo>
                    <a:cubicBezTo>
                      <a:pt x="1141095" y="3714750"/>
                      <a:pt x="2270760" y="2498408"/>
                      <a:pt x="2914650" y="1274445"/>
                    </a:cubicBezTo>
                    <a:cubicBezTo>
                      <a:pt x="3168015" y="792480"/>
                      <a:pt x="3305175" y="374333"/>
                      <a:pt x="3334703" y="0"/>
                    </a:cubicBezTo>
                    <a:lnTo>
                      <a:pt x="3323273" y="0"/>
                    </a:lnTo>
                    <a:cubicBezTo>
                      <a:pt x="3294698" y="373380"/>
                      <a:pt x="3157538" y="790575"/>
                      <a:pt x="2904173" y="1271588"/>
                    </a:cubicBezTo>
                    <a:cubicBezTo>
                      <a:pt x="2261235" y="2494598"/>
                      <a:pt x="1131570" y="3709988"/>
                      <a:pt x="39053" y="4885373"/>
                    </a:cubicBezTo>
                    <a:cubicBezTo>
                      <a:pt x="39053" y="4885373"/>
                      <a:pt x="23813" y="4901565"/>
                      <a:pt x="953" y="4926330"/>
                    </a:cubicBezTo>
                    <a:lnTo>
                      <a:pt x="953" y="494157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43"/>
              <p:cNvSpPr/>
              <p:nvPr/>
            </p:nvSpPr>
            <p:spPr>
              <a:xfrm>
                <a:off x="2099309" y="793432"/>
                <a:ext cx="3416617" cy="4939665"/>
              </a:xfrm>
              <a:custGeom>
                <a:rect b="b" l="l" r="r" t="t"/>
                <a:pathLst>
                  <a:path extrusionOk="0" h="4939665" w="3416617">
                    <a:moveTo>
                      <a:pt x="0" y="4939665"/>
                    </a:moveTo>
                    <a:cubicBezTo>
                      <a:pt x="22860" y="4914900"/>
                      <a:pt x="38100" y="4899660"/>
                      <a:pt x="38100" y="4899660"/>
                    </a:cubicBezTo>
                    <a:cubicBezTo>
                      <a:pt x="1152525" y="3717608"/>
                      <a:pt x="2305050" y="2494598"/>
                      <a:pt x="2972753" y="1261110"/>
                    </a:cubicBezTo>
                    <a:cubicBezTo>
                      <a:pt x="3230880" y="784860"/>
                      <a:pt x="3375660" y="371475"/>
                      <a:pt x="3416618" y="0"/>
                    </a:cubicBezTo>
                    <a:lnTo>
                      <a:pt x="3405188" y="0"/>
                    </a:lnTo>
                    <a:cubicBezTo>
                      <a:pt x="3365183" y="370522"/>
                      <a:pt x="3219450" y="782955"/>
                      <a:pt x="2962275" y="1258253"/>
                    </a:cubicBezTo>
                    <a:cubicBezTo>
                      <a:pt x="2294573" y="2490788"/>
                      <a:pt x="1143000" y="3712845"/>
                      <a:pt x="28575" y="4894898"/>
                    </a:cubicBezTo>
                    <a:cubicBezTo>
                      <a:pt x="28575" y="4894898"/>
                      <a:pt x="18098" y="4906328"/>
                      <a:pt x="0" y="4925378"/>
                    </a:cubicBezTo>
                    <a:lnTo>
                      <a:pt x="0"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43"/>
              <p:cNvSpPr/>
              <p:nvPr/>
            </p:nvSpPr>
            <p:spPr>
              <a:xfrm>
                <a:off x="2099309" y="793432"/>
                <a:ext cx="3479482" cy="4939665"/>
              </a:xfrm>
              <a:custGeom>
                <a:rect b="b" l="l" r="r" t="t"/>
                <a:pathLst>
                  <a:path extrusionOk="0" h="4939665" w="3479482">
                    <a:moveTo>
                      <a:pt x="0" y="4939665"/>
                    </a:moveTo>
                    <a:cubicBezTo>
                      <a:pt x="12383" y="4927283"/>
                      <a:pt x="19050" y="4919663"/>
                      <a:pt x="19050" y="4919663"/>
                    </a:cubicBezTo>
                    <a:cubicBezTo>
                      <a:pt x="1154430" y="3728085"/>
                      <a:pt x="2327910" y="2496503"/>
                      <a:pt x="3018473" y="1251585"/>
                    </a:cubicBezTo>
                    <a:cubicBezTo>
                      <a:pt x="3279458" y="780098"/>
                      <a:pt x="3430905" y="369570"/>
                      <a:pt x="3479483" y="0"/>
                    </a:cubicBezTo>
                    <a:lnTo>
                      <a:pt x="3468053" y="0"/>
                    </a:lnTo>
                    <a:cubicBezTo>
                      <a:pt x="3419475" y="368618"/>
                      <a:pt x="3268028" y="778193"/>
                      <a:pt x="3007995" y="1248728"/>
                    </a:cubicBezTo>
                    <a:cubicBezTo>
                      <a:pt x="2317433" y="2491740"/>
                      <a:pt x="1143953" y="3723323"/>
                      <a:pt x="9525" y="4914900"/>
                    </a:cubicBezTo>
                    <a:cubicBezTo>
                      <a:pt x="9525" y="4914900"/>
                      <a:pt x="5715" y="4918710"/>
                      <a:pt x="0" y="4925378"/>
                    </a:cubicBezTo>
                    <a:lnTo>
                      <a:pt x="0"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43"/>
              <p:cNvSpPr/>
              <p:nvPr/>
            </p:nvSpPr>
            <p:spPr>
              <a:xfrm>
                <a:off x="2099309" y="793432"/>
                <a:ext cx="3524249" cy="4938712"/>
              </a:xfrm>
              <a:custGeom>
                <a:rect b="b" l="l" r="r" t="t"/>
                <a:pathLst>
                  <a:path extrusionOk="0" h="4938712" w="3524249">
                    <a:moveTo>
                      <a:pt x="0" y="4938713"/>
                    </a:moveTo>
                    <a:cubicBezTo>
                      <a:pt x="13335" y="4925378"/>
                      <a:pt x="20003" y="4917758"/>
                      <a:pt x="20003" y="4917758"/>
                    </a:cubicBezTo>
                    <a:cubicBezTo>
                      <a:pt x="1164908" y="3725228"/>
                      <a:pt x="2348865" y="2491740"/>
                      <a:pt x="3050858" y="1243965"/>
                    </a:cubicBezTo>
                    <a:cubicBezTo>
                      <a:pt x="3314700" y="776288"/>
                      <a:pt x="3469958" y="368618"/>
                      <a:pt x="3524250" y="0"/>
                    </a:cubicBezTo>
                    <a:lnTo>
                      <a:pt x="3512820" y="0"/>
                    </a:lnTo>
                    <a:cubicBezTo>
                      <a:pt x="3458528" y="367665"/>
                      <a:pt x="3303270" y="774383"/>
                      <a:pt x="3040380" y="1241108"/>
                    </a:cubicBezTo>
                    <a:cubicBezTo>
                      <a:pt x="2338388" y="2487930"/>
                      <a:pt x="1155383" y="3720465"/>
                      <a:pt x="10478" y="4912995"/>
                    </a:cubicBezTo>
                    <a:cubicBezTo>
                      <a:pt x="10478" y="4912995"/>
                      <a:pt x="6667" y="4916805"/>
                      <a:pt x="0" y="4924425"/>
                    </a:cubicBezTo>
                    <a:lnTo>
                      <a:pt x="0" y="493871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43"/>
              <p:cNvSpPr/>
              <p:nvPr/>
            </p:nvSpPr>
            <p:spPr>
              <a:xfrm>
                <a:off x="2099309" y="792480"/>
                <a:ext cx="3551872" cy="4939664"/>
              </a:xfrm>
              <a:custGeom>
                <a:rect b="b" l="l" r="r" t="t"/>
                <a:pathLst>
                  <a:path extrusionOk="0" h="4939664" w="3551872">
                    <a:moveTo>
                      <a:pt x="0" y="4939665"/>
                    </a:moveTo>
                    <a:cubicBezTo>
                      <a:pt x="6667" y="4932045"/>
                      <a:pt x="10478" y="4928235"/>
                      <a:pt x="10478" y="4928235"/>
                    </a:cubicBezTo>
                    <a:cubicBezTo>
                      <a:pt x="1164908" y="3731895"/>
                      <a:pt x="2358390" y="2493645"/>
                      <a:pt x="3070860" y="1240155"/>
                    </a:cubicBezTo>
                    <a:cubicBezTo>
                      <a:pt x="3335655" y="773430"/>
                      <a:pt x="3493770" y="367665"/>
                      <a:pt x="3551873" y="0"/>
                    </a:cubicBezTo>
                    <a:lnTo>
                      <a:pt x="3540443" y="0"/>
                    </a:lnTo>
                    <a:cubicBezTo>
                      <a:pt x="3482340" y="365760"/>
                      <a:pt x="3325178" y="771525"/>
                      <a:pt x="3060383" y="1236345"/>
                    </a:cubicBezTo>
                    <a:cubicBezTo>
                      <a:pt x="2348865" y="2488883"/>
                      <a:pt x="1155383" y="3726180"/>
                      <a:pt x="1905" y="4922520"/>
                    </a:cubicBezTo>
                    <a:cubicBezTo>
                      <a:pt x="1905" y="4922520"/>
                      <a:pt x="1905" y="4922520"/>
                      <a:pt x="953" y="4923473"/>
                    </a:cubicBezTo>
                    <a:lnTo>
                      <a:pt x="953" y="4939665"/>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00" name="Google Shape;300;p43"/>
            <p:cNvGrpSpPr/>
            <p:nvPr/>
          </p:nvGrpSpPr>
          <p:grpSpPr>
            <a:xfrm>
              <a:off x="2084069" y="792480"/>
              <a:ext cx="8002905" cy="5670232"/>
              <a:chOff x="2084069" y="792480"/>
              <a:chExt cx="8002905" cy="5670232"/>
            </a:xfrm>
          </p:grpSpPr>
          <p:sp>
            <p:nvSpPr>
              <p:cNvPr id="301" name="Google Shape;301;p43"/>
              <p:cNvSpPr/>
              <p:nvPr/>
            </p:nvSpPr>
            <p:spPr>
              <a:xfrm>
                <a:off x="3056572" y="1367789"/>
                <a:ext cx="7030402" cy="5093970"/>
              </a:xfrm>
              <a:custGeom>
                <a:rect b="b" l="l" r="r" t="t"/>
                <a:pathLst>
                  <a:path extrusionOk="0" h="5093970" w="7030402">
                    <a:moveTo>
                      <a:pt x="7029450" y="8573"/>
                    </a:moveTo>
                    <a:cubicBezTo>
                      <a:pt x="6626543" y="35243"/>
                      <a:pt x="6259830" y="66675"/>
                      <a:pt x="5911215" y="104775"/>
                    </a:cubicBezTo>
                    <a:cubicBezTo>
                      <a:pt x="4181475" y="291465"/>
                      <a:pt x="2823210" y="648653"/>
                      <a:pt x="1985010" y="1137285"/>
                    </a:cubicBezTo>
                    <a:cubicBezTo>
                      <a:pt x="1196340" y="1598295"/>
                      <a:pt x="701993" y="2247900"/>
                      <a:pt x="474345" y="3121343"/>
                    </a:cubicBezTo>
                    <a:cubicBezTo>
                      <a:pt x="404812" y="3387090"/>
                      <a:pt x="362903" y="3651885"/>
                      <a:pt x="321945" y="3907155"/>
                    </a:cubicBezTo>
                    <a:cubicBezTo>
                      <a:pt x="254318" y="4331018"/>
                      <a:pt x="190500" y="4732973"/>
                      <a:pt x="12382" y="5093970"/>
                    </a:cubicBezTo>
                    <a:lnTo>
                      <a:pt x="0" y="5093970"/>
                    </a:lnTo>
                    <a:cubicBezTo>
                      <a:pt x="179070" y="4732973"/>
                      <a:pt x="242888" y="4331018"/>
                      <a:pt x="310515" y="3906203"/>
                    </a:cubicBezTo>
                    <a:cubicBezTo>
                      <a:pt x="351473" y="3650933"/>
                      <a:pt x="393382" y="3386138"/>
                      <a:pt x="462915" y="3120390"/>
                    </a:cubicBezTo>
                    <a:cubicBezTo>
                      <a:pt x="691515" y="2244090"/>
                      <a:pt x="1186815" y="1593533"/>
                      <a:pt x="1977390" y="1131570"/>
                    </a:cubicBezTo>
                    <a:cubicBezTo>
                      <a:pt x="2817495" y="641985"/>
                      <a:pt x="4177665" y="283845"/>
                      <a:pt x="5910263" y="96202"/>
                    </a:cubicBezTo>
                    <a:cubicBezTo>
                      <a:pt x="6258878" y="58102"/>
                      <a:pt x="6626543" y="26670"/>
                      <a:pt x="7030403" y="0"/>
                    </a:cubicBezTo>
                    <a:lnTo>
                      <a:pt x="7030403" y="85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43"/>
              <p:cNvSpPr/>
              <p:nvPr/>
            </p:nvSpPr>
            <p:spPr>
              <a:xfrm>
                <a:off x="3419474" y="1111567"/>
                <a:ext cx="6666547" cy="5350192"/>
              </a:xfrm>
              <a:custGeom>
                <a:rect b="b" l="l" r="r" t="t"/>
                <a:pathLst>
                  <a:path extrusionOk="0" h="5350192" w="6666547">
                    <a:moveTo>
                      <a:pt x="6666548" y="8573"/>
                    </a:moveTo>
                    <a:cubicBezTo>
                      <a:pt x="6100763" y="50483"/>
                      <a:pt x="5599748" y="100965"/>
                      <a:pt x="5138738" y="163830"/>
                    </a:cubicBezTo>
                    <a:cubicBezTo>
                      <a:pt x="3486150" y="388620"/>
                      <a:pt x="2217420" y="794385"/>
                      <a:pt x="1470660" y="1338263"/>
                    </a:cubicBezTo>
                    <a:cubicBezTo>
                      <a:pt x="783908" y="1839277"/>
                      <a:pt x="404813" y="2513648"/>
                      <a:pt x="277178" y="3462338"/>
                    </a:cubicBezTo>
                    <a:cubicBezTo>
                      <a:pt x="246697" y="3688080"/>
                      <a:pt x="232410" y="3911918"/>
                      <a:pt x="218122" y="4128135"/>
                    </a:cubicBezTo>
                    <a:cubicBezTo>
                      <a:pt x="188595" y="4564381"/>
                      <a:pt x="160972" y="4980623"/>
                      <a:pt x="12383" y="5350193"/>
                    </a:cubicBezTo>
                    <a:lnTo>
                      <a:pt x="0" y="5350193"/>
                    </a:lnTo>
                    <a:cubicBezTo>
                      <a:pt x="148590" y="4980623"/>
                      <a:pt x="176213" y="4564381"/>
                      <a:pt x="204788" y="4127183"/>
                    </a:cubicBezTo>
                    <a:cubicBezTo>
                      <a:pt x="219075" y="3910965"/>
                      <a:pt x="234315" y="3687128"/>
                      <a:pt x="263842" y="3460433"/>
                    </a:cubicBezTo>
                    <a:cubicBezTo>
                      <a:pt x="391478" y="2510790"/>
                      <a:pt x="772478" y="1834515"/>
                      <a:pt x="1460182" y="1331595"/>
                    </a:cubicBezTo>
                    <a:cubicBezTo>
                      <a:pt x="2208848" y="786765"/>
                      <a:pt x="3479483" y="379095"/>
                      <a:pt x="5134928" y="155258"/>
                    </a:cubicBezTo>
                    <a:cubicBezTo>
                      <a:pt x="5596890" y="92393"/>
                      <a:pt x="6098858" y="41910"/>
                      <a:pt x="6665595" y="0"/>
                    </a:cubicBezTo>
                    <a:lnTo>
                      <a:pt x="6665595" y="857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43"/>
              <p:cNvSpPr/>
              <p:nvPr/>
            </p:nvSpPr>
            <p:spPr>
              <a:xfrm>
                <a:off x="3754754" y="848677"/>
                <a:ext cx="6331267" cy="5613082"/>
              </a:xfrm>
              <a:custGeom>
                <a:rect b="b" l="l" r="r" t="t"/>
                <a:pathLst>
                  <a:path extrusionOk="0" h="5613082" w="6331267">
                    <a:moveTo>
                      <a:pt x="6331268" y="7620"/>
                    </a:moveTo>
                    <a:cubicBezTo>
                      <a:pt x="5590223" y="65723"/>
                      <a:pt x="4952048" y="139065"/>
                      <a:pt x="4384358" y="231458"/>
                    </a:cubicBezTo>
                    <a:cubicBezTo>
                      <a:pt x="2825115" y="486728"/>
                      <a:pt x="1612583" y="951548"/>
                      <a:pt x="969645" y="1542098"/>
                    </a:cubicBezTo>
                    <a:cubicBezTo>
                      <a:pt x="217170" y="2234565"/>
                      <a:pt x="106680" y="3114675"/>
                      <a:pt x="95250" y="3805238"/>
                    </a:cubicBezTo>
                    <a:cubicBezTo>
                      <a:pt x="91440" y="3996690"/>
                      <a:pt x="97155" y="4186238"/>
                      <a:pt x="101917" y="4370070"/>
                    </a:cubicBezTo>
                    <a:cubicBezTo>
                      <a:pt x="113348" y="4813935"/>
                      <a:pt x="124778" y="5237798"/>
                      <a:pt x="12383" y="5613083"/>
                    </a:cubicBezTo>
                    <a:lnTo>
                      <a:pt x="0" y="5613083"/>
                    </a:lnTo>
                    <a:cubicBezTo>
                      <a:pt x="113348" y="5238750"/>
                      <a:pt x="101917" y="4813935"/>
                      <a:pt x="89535" y="4370070"/>
                    </a:cubicBezTo>
                    <a:cubicBezTo>
                      <a:pt x="84773" y="4186238"/>
                      <a:pt x="79058" y="3996690"/>
                      <a:pt x="82867" y="3805238"/>
                    </a:cubicBezTo>
                    <a:cubicBezTo>
                      <a:pt x="94298" y="3113723"/>
                      <a:pt x="204788" y="2231708"/>
                      <a:pt x="960120" y="1537335"/>
                    </a:cubicBezTo>
                    <a:cubicBezTo>
                      <a:pt x="1604963" y="944880"/>
                      <a:pt x="2820353" y="478155"/>
                      <a:pt x="4381500" y="223838"/>
                    </a:cubicBezTo>
                    <a:cubicBezTo>
                      <a:pt x="4950143" y="131445"/>
                      <a:pt x="5589270" y="58103"/>
                      <a:pt x="6331268" y="0"/>
                    </a:cubicBezTo>
                    <a:lnTo>
                      <a:pt x="6331268" y="762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43"/>
              <p:cNvSpPr/>
              <p:nvPr/>
            </p:nvSpPr>
            <p:spPr>
              <a:xfrm>
                <a:off x="3981627" y="792480"/>
                <a:ext cx="2939237" cy="5669280"/>
              </a:xfrm>
              <a:custGeom>
                <a:rect b="b" l="l" r="r" t="t"/>
                <a:pathLst>
                  <a:path extrusionOk="0" h="5669280" w="2939237">
                    <a:moveTo>
                      <a:pt x="2939238" y="952"/>
                    </a:moveTo>
                    <a:cubicBezTo>
                      <a:pt x="2393455" y="143827"/>
                      <a:pt x="1909585" y="325755"/>
                      <a:pt x="1496200" y="544830"/>
                    </a:cubicBezTo>
                    <a:cubicBezTo>
                      <a:pt x="981850" y="817245"/>
                      <a:pt x="606565" y="1132523"/>
                      <a:pt x="380823" y="1480185"/>
                    </a:cubicBezTo>
                    <a:cubicBezTo>
                      <a:pt x="156985" y="1826895"/>
                      <a:pt x="36970" y="2225993"/>
                      <a:pt x="16015" y="2698433"/>
                    </a:cubicBezTo>
                    <a:cubicBezTo>
                      <a:pt x="-4940" y="3156585"/>
                      <a:pt x="68402" y="3621405"/>
                      <a:pt x="142698" y="4014788"/>
                    </a:cubicBezTo>
                    <a:cubicBezTo>
                      <a:pt x="168415" y="4148138"/>
                      <a:pt x="195085" y="4280535"/>
                      <a:pt x="221755" y="4409123"/>
                    </a:cubicBezTo>
                    <a:cubicBezTo>
                      <a:pt x="318910" y="4873943"/>
                      <a:pt x="406540" y="5295900"/>
                      <a:pt x="373202" y="5669280"/>
                    </a:cubicBezTo>
                    <a:lnTo>
                      <a:pt x="360820" y="5669280"/>
                    </a:lnTo>
                    <a:cubicBezTo>
                      <a:pt x="394157" y="5296853"/>
                      <a:pt x="306527" y="4874895"/>
                      <a:pt x="209373" y="4410075"/>
                    </a:cubicBezTo>
                    <a:cubicBezTo>
                      <a:pt x="182702" y="4281488"/>
                      <a:pt x="155080" y="4149090"/>
                      <a:pt x="130315" y="4015740"/>
                    </a:cubicBezTo>
                    <a:cubicBezTo>
                      <a:pt x="56020" y="3621405"/>
                      <a:pt x="-17323" y="3156585"/>
                      <a:pt x="3632" y="2698433"/>
                    </a:cubicBezTo>
                    <a:cubicBezTo>
                      <a:pt x="25540" y="2224088"/>
                      <a:pt x="144602" y="1824990"/>
                      <a:pt x="369393" y="1476375"/>
                    </a:cubicBezTo>
                    <a:cubicBezTo>
                      <a:pt x="596088" y="1126808"/>
                      <a:pt x="972325" y="811530"/>
                      <a:pt x="1488580" y="537210"/>
                    </a:cubicBezTo>
                    <a:cubicBezTo>
                      <a:pt x="1895298" y="321945"/>
                      <a:pt x="2370595" y="141922"/>
                      <a:pt x="2904948" y="0"/>
                    </a:cubicBezTo>
                    <a:lnTo>
                      <a:pt x="2939238"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43"/>
              <p:cNvSpPr/>
              <p:nvPr/>
            </p:nvSpPr>
            <p:spPr>
              <a:xfrm>
                <a:off x="3946156" y="793432"/>
                <a:ext cx="2060308" cy="5668327"/>
              </a:xfrm>
              <a:custGeom>
                <a:rect b="b" l="l" r="r" t="t"/>
                <a:pathLst>
                  <a:path extrusionOk="0" h="5668327" w="2060308">
                    <a:moveTo>
                      <a:pt x="2060308" y="0"/>
                    </a:moveTo>
                    <a:cubicBezTo>
                      <a:pt x="1148766" y="350520"/>
                      <a:pt x="499161" y="847725"/>
                      <a:pt x="226746" y="1420178"/>
                    </a:cubicBezTo>
                    <a:cubicBezTo>
                      <a:pt x="-162827" y="2243138"/>
                      <a:pt x="49581" y="3188970"/>
                      <a:pt x="301041" y="4087178"/>
                    </a:cubicBezTo>
                    <a:lnTo>
                      <a:pt x="396291" y="4417695"/>
                    </a:lnTo>
                    <a:cubicBezTo>
                      <a:pt x="530593" y="4878705"/>
                      <a:pt x="653466" y="5297805"/>
                      <a:pt x="659181" y="5668328"/>
                    </a:cubicBezTo>
                    <a:lnTo>
                      <a:pt x="646798" y="5668328"/>
                    </a:lnTo>
                    <a:cubicBezTo>
                      <a:pt x="641083" y="5298758"/>
                      <a:pt x="518211" y="4879658"/>
                      <a:pt x="383908" y="4419600"/>
                    </a:cubicBezTo>
                    <a:lnTo>
                      <a:pt x="288658" y="4089083"/>
                    </a:lnTo>
                    <a:cubicBezTo>
                      <a:pt x="37198" y="3189923"/>
                      <a:pt x="-175209" y="2243138"/>
                      <a:pt x="215316" y="1418273"/>
                    </a:cubicBezTo>
                    <a:cubicBezTo>
                      <a:pt x="486778" y="847725"/>
                      <a:pt x="1131621" y="351472"/>
                      <a:pt x="2036496" y="0"/>
                    </a:cubicBezTo>
                    <a:lnTo>
                      <a:pt x="2060308"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43"/>
              <p:cNvSpPr/>
              <p:nvPr/>
            </p:nvSpPr>
            <p:spPr>
              <a:xfrm>
                <a:off x="3860378" y="792480"/>
                <a:ext cx="1449808" cy="5668327"/>
              </a:xfrm>
              <a:custGeom>
                <a:rect b="b" l="l" r="r" t="t"/>
                <a:pathLst>
                  <a:path extrusionOk="0" h="5668327" w="1449808">
                    <a:moveTo>
                      <a:pt x="1449809" y="952"/>
                    </a:moveTo>
                    <a:cubicBezTo>
                      <a:pt x="1272644" y="93345"/>
                      <a:pt x="1110719" y="192405"/>
                      <a:pt x="964034" y="299085"/>
                    </a:cubicBezTo>
                    <a:cubicBezTo>
                      <a:pt x="537314" y="608648"/>
                      <a:pt x="245849" y="977265"/>
                      <a:pt x="120119" y="1363028"/>
                    </a:cubicBezTo>
                    <a:cubicBezTo>
                      <a:pt x="-156106" y="2215515"/>
                      <a:pt x="142026" y="3171825"/>
                      <a:pt x="500166" y="4157663"/>
                    </a:cubicBezTo>
                    <a:cubicBezTo>
                      <a:pt x="500166" y="4157663"/>
                      <a:pt x="603036" y="4435793"/>
                      <a:pt x="603036" y="4435793"/>
                    </a:cubicBezTo>
                    <a:cubicBezTo>
                      <a:pt x="771629" y="4890135"/>
                      <a:pt x="924981" y="5302568"/>
                      <a:pt x="968796" y="5668328"/>
                    </a:cubicBezTo>
                    <a:lnTo>
                      <a:pt x="956414" y="5668328"/>
                    </a:lnTo>
                    <a:cubicBezTo>
                      <a:pt x="912599" y="5303520"/>
                      <a:pt x="759246" y="4891088"/>
                      <a:pt x="591606" y="4437698"/>
                    </a:cubicBezTo>
                    <a:lnTo>
                      <a:pt x="488736" y="4159568"/>
                    </a:lnTo>
                    <a:cubicBezTo>
                      <a:pt x="130596" y="3172778"/>
                      <a:pt x="-168489" y="2215515"/>
                      <a:pt x="108689" y="1361123"/>
                    </a:cubicBezTo>
                    <a:cubicBezTo>
                      <a:pt x="235371" y="973455"/>
                      <a:pt x="527789" y="603885"/>
                      <a:pt x="955461" y="292418"/>
                    </a:cubicBezTo>
                    <a:cubicBezTo>
                      <a:pt x="1098337" y="188595"/>
                      <a:pt x="1257404" y="90488"/>
                      <a:pt x="1429806" y="0"/>
                    </a:cubicBezTo>
                    <a:lnTo>
                      <a:pt x="144980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43"/>
              <p:cNvSpPr/>
              <p:nvPr/>
            </p:nvSpPr>
            <p:spPr>
              <a:xfrm>
                <a:off x="3733786" y="793432"/>
                <a:ext cx="1293507" cy="5669280"/>
              </a:xfrm>
              <a:custGeom>
                <a:rect b="b" l="l" r="r" t="t"/>
                <a:pathLst>
                  <a:path extrusionOk="0" h="5669280" w="1293507">
                    <a:moveTo>
                      <a:pt x="1007758" y="0"/>
                    </a:moveTo>
                    <a:cubicBezTo>
                      <a:pt x="875361" y="92393"/>
                      <a:pt x="754393" y="190500"/>
                      <a:pt x="645808" y="294322"/>
                    </a:cubicBezTo>
                    <a:cubicBezTo>
                      <a:pt x="325768" y="601028"/>
                      <a:pt x="126696" y="941070"/>
                      <a:pt x="54306" y="1306830"/>
                    </a:cubicBezTo>
                    <a:cubicBezTo>
                      <a:pt x="-26657" y="1720215"/>
                      <a:pt x="9538" y="2187893"/>
                      <a:pt x="163843" y="2738438"/>
                    </a:cubicBezTo>
                    <a:cubicBezTo>
                      <a:pt x="299098" y="3220403"/>
                      <a:pt x="510553" y="3716655"/>
                      <a:pt x="733438" y="4225290"/>
                    </a:cubicBezTo>
                    <a:lnTo>
                      <a:pt x="839166" y="4463415"/>
                    </a:lnTo>
                    <a:cubicBezTo>
                      <a:pt x="1036333" y="4906328"/>
                      <a:pt x="1216356" y="5310188"/>
                      <a:pt x="1293508" y="5669280"/>
                    </a:cubicBezTo>
                    <a:lnTo>
                      <a:pt x="1281126" y="5669280"/>
                    </a:lnTo>
                    <a:cubicBezTo>
                      <a:pt x="1203973" y="5311140"/>
                      <a:pt x="1023951" y="4909185"/>
                      <a:pt x="827736" y="4466273"/>
                    </a:cubicBezTo>
                    <a:lnTo>
                      <a:pt x="722008" y="4228148"/>
                    </a:lnTo>
                    <a:cubicBezTo>
                      <a:pt x="499123" y="3719513"/>
                      <a:pt x="287668" y="3223260"/>
                      <a:pt x="151461" y="2740343"/>
                    </a:cubicBezTo>
                    <a:cubicBezTo>
                      <a:pt x="-2844" y="2189798"/>
                      <a:pt x="-39039" y="1721168"/>
                      <a:pt x="41923" y="1306830"/>
                    </a:cubicBezTo>
                    <a:cubicBezTo>
                      <a:pt x="114313" y="940118"/>
                      <a:pt x="313386" y="598170"/>
                      <a:pt x="635331" y="290513"/>
                    </a:cubicBezTo>
                    <a:cubicBezTo>
                      <a:pt x="742011" y="188595"/>
                      <a:pt x="861073" y="91440"/>
                      <a:pt x="990613" y="953"/>
                    </a:cubicBezTo>
                    <a:lnTo>
                      <a:pt x="1007758" y="953"/>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43"/>
              <p:cNvSpPr/>
              <p:nvPr/>
            </p:nvSpPr>
            <p:spPr>
              <a:xfrm>
                <a:off x="3577969" y="793432"/>
                <a:ext cx="1609345" cy="5668327"/>
              </a:xfrm>
              <a:custGeom>
                <a:rect b="b" l="l" r="r" t="t"/>
                <a:pathLst>
                  <a:path extrusionOk="0" h="5668327" w="1609345">
                    <a:moveTo>
                      <a:pt x="687325" y="0"/>
                    </a:moveTo>
                    <a:cubicBezTo>
                      <a:pt x="290133" y="360045"/>
                      <a:pt x="58675" y="789623"/>
                      <a:pt x="19623" y="1253490"/>
                    </a:cubicBezTo>
                    <a:cubicBezTo>
                      <a:pt x="-61340" y="2226945"/>
                      <a:pt x="472060" y="3275648"/>
                      <a:pt x="988315" y="4290060"/>
                    </a:cubicBezTo>
                    <a:lnTo>
                      <a:pt x="1014033" y="4340543"/>
                    </a:lnTo>
                    <a:cubicBezTo>
                      <a:pt x="1249300" y="4801553"/>
                      <a:pt x="1471233" y="5236845"/>
                      <a:pt x="1598868" y="5634038"/>
                    </a:cubicBezTo>
                    <a:cubicBezTo>
                      <a:pt x="1602678" y="5645468"/>
                      <a:pt x="1606488" y="5656898"/>
                      <a:pt x="1609346" y="5668328"/>
                    </a:cubicBezTo>
                    <a:lnTo>
                      <a:pt x="1596963" y="5668328"/>
                    </a:lnTo>
                    <a:cubicBezTo>
                      <a:pt x="1594105" y="5657850"/>
                      <a:pt x="1590296" y="5646420"/>
                      <a:pt x="1586486" y="5635943"/>
                    </a:cubicBezTo>
                    <a:cubicBezTo>
                      <a:pt x="1458850" y="5238750"/>
                      <a:pt x="1236918" y="4803458"/>
                      <a:pt x="1001650" y="4343400"/>
                    </a:cubicBezTo>
                    <a:lnTo>
                      <a:pt x="975933" y="4292918"/>
                    </a:lnTo>
                    <a:cubicBezTo>
                      <a:pt x="460630" y="3277553"/>
                      <a:pt x="-72770" y="2227898"/>
                      <a:pt x="8193" y="1252538"/>
                    </a:cubicBezTo>
                    <a:cubicBezTo>
                      <a:pt x="47245" y="789623"/>
                      <a:pt x="277750" y="360045"/>
                      <a:pt x="673038" y="0"/>
                    </a:cubicBezTo>
                    <a:lnTo>
                      <a:pt x="687325"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43"/>
              <p:cNvSpPr/>
              <p:nvPr/>
            </p:nvSpPr>
            <p:spPr>
              <a:xfrm>
                <a:off x="3400218" y="793432"/>
                <a:ext cx="1939496" cy="5668327"/>
              </a:xfrm>
              <a:custGeom>
                <a:rect b="b" l="l" r="r" t="t"/>
                <a:pathLst>
                  <a:path extrusionOk="0" h="5668327" w="1939496">
                    <a:moveTo>
                      <a:pt x="458359" y="0"/>
                    </a:moveTo>
                    <a:cubicBezTo>
                      <a:pt x="161179" y="355283"/>
                      <a:pt x="4969" y="766763"/>
                      <a:pt x="11636" y="1202055"/>
                    </a:cubicBezTo>
                    <a:cubicBezTo>
                      <a:pt x="26876" y="2199323"/>
                      <a:pt x="638381" y="3268028"/>
                      <a:pt x="1229884" y="4300538"/>
                    </a:cubicBezTo>
                    <a:lnTo>
                      <a:pt x="1273699" y="4377690"/>
                    </a:lnTo>
                    <a:cubicBezTo>
                      <a:pt x="1536589" y="4836795"/>
                      <a:pt x="1785191" y="5271135"/>
                      <a:pt x="1939496" y="5668328"/>
                    </a:cubicBezTo>
                    <a:lnTo>
                      <a:pt x="1927114" y="5668328"/>
                    </a:lnTo>
                    <a:cubicBezTo>
                      <a:pt x="1772809" y="5273040"/>
                      <a:pt x="1525159" y="4838700"/>
                      <a:pt x="1263221" y="4380548"/>
                    </a:cubicBezTo>
                    <a:lnTo>
                      <a:pt x="1219406" y="4303395"/>
                    </a:lnTo>
                    <a:cubicBezTo>
                      <a:pt x="627904" y="3268980"/>
                      <a:pt x="15446" y="2200275"/>
                      <a:pt x="206" y="1202055"/>
                    </a:cubicBezTo>
                    <a:cubicBezTo>
                      <a:pt x="-6461" y="766763"/>
                      <a:pt x="148796" y="355283"/>
                      <a:pt x="445024" y="0"/>
                    </a:cubicBezTo>
                    <a:lnTo>
                      <a:pt x="45835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43"/>
              <p:cNvSpPr/>
              <p:nvPr/>
            </p:nvSpPr>
            <p:spPr>
              <a:xfrm>
                <a:off x="3209607" y="793432"/>
                <a:ext cx="2263456" cy="5669280"/>
              </a:xfrm>
              <a:custGeom>
                <a:rect b="b" l="l" r="r" t="t"/>
                <a:pathLst>
                  <a:path extrusionOk="0" h="5669280" w="2263456">
                    <a:moveTo>
                      <a:pt x="290829" y="0"/>
                    </a:moveTo>
                    <a:cubicBezTo>
                      <a:pt x="71754" y="345758"/>
                      <a:pt x="-20638" y="736283"/>
                      <a:pt x="21272" y="1153478"/>
                    </a:cubicBezTo>
                    <a:cubicBezTo>
                      <a:pt x="125094" y="2177415"/>
                      <a:pt x="808989" y="3260408"/>
                      <a:pt x="1470024" y="4307205"/>
                    </a:cubicBezTo>
                    <a:lnTo>
                      <a:pt x="1535747" y="4411028"/>
                    </a:lnTo>
                    <a:lnTo>
                      <a:pt x="1550034" y="4433888"/>
                    </a:lnTo>
                    <a:cubicBezTo>
                      <a:pt x="1825307" y="4872038"/>
                      <a:pt x="2087244" y="5288280"/>
                      <a:pt x="2263457" y="5669280"/>
                    </a:cubicBezTo>
                    <a:lnTo>
                      <a:pt x="2251074" y="5669280"/>
                    </a:lnTo>
                    <a:cubicBezTo>
                      <a:pt x="2075814" y="5289233"/>
                      <a:pt x="1813877" y="4873943"/>
                      <a:pt x="1539557" y="4437698"/>
                    </a:cubicBezTo>
                    <a:lnTo>
                      <a:pt x="1525269" y="4414838"/>
                    </a:lnTo>
                    <a:lnTo>
                      <a:pt x="1459547" y="4311015"/>
                    </a:lnTo>
                    <a:cubicBezTo>
                      <a:pt x="798512" y="3263265"/>
                      <a:pt x="113664" y="2180273"/>
                      <a:pt x="9842" y="1154430"/>
                    </a:cubicBezTo>
                    <a:cubicBezTo>
                      <a:pt x="-32068" y="737235"/>
                      <a:pt x="60324" y="346710"/>
                      <a:pt x="278447" y="0"/>
                    </a:cubicBezTo>
                    <a:lnTo>
                      <a:pt x="290829"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43"/>
              <p:cNvSpPr/>
              <p:nvPr/>
            </p:nvSpPr>
            <p:spPr>
              <a:xfrm>
                <a:off x="3013336" y="793432"/>
                <a:ext cx="2574027" cy="5668327"/>
              </a:xfrm>
              <a:custGeom>
                <a:rect b="b" l="l" r="r" t="t"/>
                <a:pathLst>
                  <a:path extrusionOk="0" h="5668327" w="2574027">
                    <a:moveTo>
                      <a:pt x="175633" y="0"/>
                    </a:moveTo>
                    <a:cubicBezTo>
                      <a:pt x="19423" y="337185"/>
                      <a:pt x="-26297" y="712470"/>
                      <a:pt x="43235" y="1107758"/>
                    </a:cubicBezTo>
                    <a:cubicBezTo>
                      <a:pt x="228973" y="2154555"/>
                      <a:pt x="978590" y="3249930"/>
                      <a:pt x="1703443" y="4309110"/>
                    </a:cubicBezTo>
                    <a:lnTo>
                      <a:pt x="1811075" y="4467225"/>
                    </a:lnTo>
                    <a:cubicBezTo>
                      <a:pt x="2087300" y="4872038"/>
                      <a:pt x="2372098" y="5287328"/>
                      <a:pt x="2574028" y="5668328"/>
                    </a:cubicBezTo>
                    <a:lnTo>
                      <a:pt x="2560693" y="5668328"/>
                    </a:lnTo>
                    <a:cubicBezTo>
                      <a:pt x="2358763" y="5288280"/>
                      <a:pt x="2075870" y="4873943"/>
                      <a:pt x="1799645" y="4470083"/>
                    </a:cubicBezTo>
                    <a:lnTo>
                      <a:pt x="1692965" y="4311968"/>
                    </a:lnTo>
                    <a:cubicBezTo>
                      <a:pt x="968113" y="3252788"/>
                      <a:pt x="217543" y="2157413"/>
                      <a:pt x="31805" y="1108710"/>
                    </a:cubicBezTo>
                    <a:cubicBezTo>
                      <a:pt x="-37727" y="713423"/>
                      <a:pt x="7040" y="337185"/>
                      <a:pt x="163250" y="0"/>
                    </a:cubicBezTo>
                    <a:lnTo>
                      <a:pt x="175633"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43"/>
              <p:cNvSpPr/>
              <p:nvPr/>
            </p:nvSpPr>
            <p:spPr>
              <a:xfrm>
                <a:off x="2816008" y="793432"/>
                <a:ext cx="2872321" cy="5668327"/>
              </a:xfrm>
              <a:custGeom>
                <a:rect b="b" l="l" r="r" t="t"/>
                <a:pathLst>
                  <a:path extrusionOk="0" h="5668327" w="2872321">
                    <a:moveTo>
                      <a:pt x="96736" y="0"/>
                    </a:moveTo>
                    <a:cubicBezTo>
                      <a:pt x="-8991" y="328613"/>
                      <a:pt x="-17564" y="689610"/>
                      <a:pt x="74829" y="1065848"/>
                    </a:cubicBezTo>
                    <a:cubicBezTo>
                      <a:pt x="336766" y="2136458"/>
                      <a:pt x="1149249" y="3245168"/>
                      <a:pt x="1935061" y="4316730"/>
                    </a:cubicBezTo>
                    <a:lnTo>
                      <a:pt x="2083651" y="4519613"/>
                    </a:lnTo>
                    <a:cubicBezTo>
                      <a:pt x="2411311" y="4967288"/>
                      <a:pt x="2674201" y="5333048"/>
                      <a:pt x="2872321" y="5668328"/>
                    </a:cubicBezTo>
                    <a:lnTo>
                      <a:pt x="2858986" y="5668328"/>
                    </a:lnTo>
                    <a:cubicBezTo>
                      <a:pt x="2661819" y="5334000"/>
                      <a:pt x="2398929" y="4970145"/>
                      <a:pt x="2073174" y="4523423"/>
                    </a:cubicBezTo>
                    <a:lnTo>
                      <a:pt x="1924584" y="4320540"/>
                    </a:lnTo>
                    <a:cubicBezTo>
                      <a:pt x="1138771" y="3248025"/>
                      <a:pt x="325336" y="2139315"/>
                      <a:pt x="63399" y="1066800"/>
                    </a:cubicBezTo>
                    <a:cubicBezTo>
                      <a:pt x="-28041" y="689610"/>
                      <a:pt x="-20421" y="328613"/>
                      <a:pt x="85306" y="0"/>
                    </a:cubicBezTo>
                    <a:lnTo>
                      <a:pt x="96736"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43"/>
              <p:cNvSpPr/>
              <p:nvPr/>
            </p:nvSpPr>
            <p:spPr>
              <a:xfrm>
                <a:off x="2620222" y="793432"/>
                <a:ext cx="3152879" cy="5667374"/>
              </a:xfrm>
              <a:custGeom>
                <a:rect b="b" l="l" r="r" t="t"/>
                <a:pathLst>
                  <a:path extrusionOk="0" h="5667374" w="3152879">
                    <a:moveTo>
                      <a:pt x="48682" y="0"/>
                    </a:moveTo>
                    <a:cubicBezTo>
                      <a:pt x="-16088" y="319088"/>
                      <a:pt x="4867" y="666750"/>
                      <a:pt x="114405" y="1026795"/>
                    </a:cubicBezTo>
                    <a:cubicBezTo>
                      <a:pt x="445875" y="2121218"/>
                      <a:pt x="1318365" y="3244215"/>
                      <a:pt x="2162280" y="4331018"/>
                    </a:cubicBezTo>
                    <a:lnTo>
                      <a:pt x="2347065" y="4569143"/>
                    </a:lnTo>
                    <a:cubicBezTo>
                      <a:pt x="2676630" y="4993958"/>
                      <a:pt x="2944282" y="5346383"/>
                      <a:pt x="3152880" y="5667375"/>
                    </a:cubicBezTo>
                    <a:lnTo>
                      <a:pt x="3139545" y="5667375"/>
                    </a:lnTo>
                    <a:cubicBezTo>
                      <a:pt x="2931900" y="5347335"/>
                      <a:pt x="2664247" y="4995863"/>
                      <a:pt x="2336587" y="4572953"/>
                    </a:cubicBezTo>
                    <a:lnTo>
                      <a:pt x="2151802" y="4334828"/>
                    </a:lnTo>
                    <a:cubicBezTo>
                      <a:pt x="1306935" y="3248025"/>
                      <a:pt x="433492" y="2123123"/>
                      <a:pt x="102022" y="1028700"/>
                    </a:cubicBezTo>
                    <a:cubicBezTo>
                      <a:pt x="-6563" y="668655"/>
                      <a:pt x="-28470" y="320040"/>
                      <a:pt x="36300" y="0"/>
                    </a:cubicBezTo>
                    <a:lnTo>
                      <a:pt x="48682"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43"/>
              <p:cNvSpPr/>
              <p:nvPr/>
            </p:nvSpPr>
            <p:spPr>
              <a:xfrm>
                <a:off x="2429272" y="793432"/>
                <a:ext cx="3417171" cy="5668327"/>
              </a:xfrm>
              <a:custGeom>
                <a:rect b="b" l="l" r="r" t="t"/>
                <a:pathLst>
                  <a:path extrusionOk="0" h="5668327" w="3417171">
                    <a:moveTo>
                      <a:pt x="22462" y="0"/>
                    </a:moveTo>
                    <a:cubicBezTo>
                      <a:pt x="-9923" y="310515"/>
                      <a:pt x="35797" y="645795"/>
                      <a:pt x="157717" y="991552"/>
                    </a:cubicBezTo>
                    <a:cubicBezTo>
                      <a:pt x="553957" y="2107883"/>
                      <a:pt x="1483597" y="3246120"/>
                      <a:pt x="2381805" y="4347210"/>
                    </a:cubicBezTo>
                    <a:lnTo>
                      <a:pt x="2600880" y="4615815"/>
                    </a:lnTo>
                    <a:cubicBezTo>
                      <a:pt x="2929492" y="5020628"/>
                      <a:pt x="3201907" y="5359718"/>
                      <a:pt x="3417172" y="5668328"/>
                    </a:cubicBezTo>
                    <a:lnTo>
                      <a:pt x="3403837" y="5668328"/>
                    </a:lnTo>
                    <a:cubicBezTo>
                      <a:pt x="3188572" y="5360670"/>
                      <a:pt x="2918062" y="5022533"/>
                      <a:pt x="2590402" y="4620578"/>
                    </a:cubicBezTo>
                    <a:lnTo>
                      <a:pt x="2371327" y="4351973"/>
                    </a:lnTo>
                    <a:cubicBezTo>
                      <a:pt x="1472167" y="3248978"/>
                      <a:pt x="542527" y="2110740"/>
                      <a:pt x="146287" y="992505"/>
                    </a:cubicBezTo>
                    <a:cubicBezTo>
                      <a:pt x="23414" y="646748"/>
                      <a:pt x="-22306" y="310515"/>
                      <a:pt x="10079" y="0"/>
                    </a:cubicBezTo>
                    <a:lnTo>
                      <a:pt x="22462"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43"/>
              <p:cNvSpPr/>
              <p:nvPr/>
            </p:nvSpPr>
            <p:spPr>
              <a:xfrm>
                <a:off x="2219324" y="793432"/>
                <a:ext cx="3688080" cy="5668327"/>
              </a:xfrm>
              <a:custGeom>
                <a:rect b="b" l="l" r="r" t="t"/>
                <a:pathLst>
                  <a:path extrusionOk="0" h="5668327" w="3688080">
                    <a:moveTo>
                      <a:pt x="12383" y="0"/>
                    </a:moveTo>
                    <a:cubicBezTo>
                      <a:pt x="19050" y="289560"/>
                      <a:pt x="92393" y="610553"/>
                      <a:pt x="231458" y="959168"/>
                    </a:cubicBezTo>
                    <a:cubicBezTo>
                      <a:pt x="688658" y="2099310"/>
                      <a:pt x="1672590" y="3254693"/>
                      <a:pt x="2624138" y="4372928"/>
                    </a:cubicBezTo>
                    <a:lnTo>
                      <a:pt x="2867978" y="4659630"/>
                    </a:lnTo>
                    <a:cubicBezTo>
                      <a:pt x="3185160" y="5033963"/>
                      <a:pt x="3462338" y="5364480"/>
                      <a:pt x="3688080" y="5668328"/>
                    </a:cubicBezTo>
                    <a:lnTo>
                      <a:pt x="3674745" y="5668328"/>
                    </a:lnTo>
                    <a:cubicBezTo>
                      <a:pt x="3449955" y="5365433"/>
                      <a:pt x="3173730" y="5035868"/>
                      <a:pt x="2857500" y="4663440"/>
                    </a:cubicBezTo>
                    <a:lnTo>
                      <a:pt x="2613660" y="4376738"/>
                    </a:lnTo>
                    <a:cubicBezTo>
                      <a:pt x="1662113" y="3258503"/>
                      <a:pt x="677228" y="2102168"/>
                      <a:pt x="220027" y="961073"/>
                    </a:cubicBezTo>
                    <a:cubicBezTo>
                      <a:pt x="80963" y="611505"/>
                      <a:pt x="7620" y="290513"/>
                      <a:pt x="0" y="0"/>
                    </a:cubicBezTo>
                    <a:lnTo>
                      <a:pt x="12383"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43"/>
              <p:cNvSpPr/>
              <p:nvPr/>
            </p:nvSpPr>
            <p:spPr>
              <a:xfrm>
                <a:off x="2084069" y="942022"/>
                <a:ext cx="3876674" cy="5519737"/>
              </a:xfrm>
              <a:custGeom>
                <a:rect b="b" l="l" r="r" t="t"/>
                <a:pathLst>
                  <a:path extrusionOk="0" h="5519737" w="3876674">
                    <a:moveTo>
                      <a:pt x="0" y="0"/>
                    </a:moveTo>
                    <a:cubicBezTo>
                      <a:pt x="39053" y="241935"/>
                      <a:pt x="120015" y="502920"/>
                      <a:pt x="242888" y="781050"/>
                    </a:cubicBezTo>
                    <a:cubicBezTo>
                      <a:pt x="753428" y="1940243"/>
                      <a:pt x="1784985" y="3108960"/>
                      <a:pt x="2782253" y="4239578"/>
                    </a:cubicBezTo>
                    <a:lnTo>
                      <a:pt x="3055620" y="4550093"/>
                    </a:lnTo>
                    <a:cubicBezTo>
                      <a:pt x="3369945" y="4908233"/>
                      <a:pt x="3647123" y="5227320"/>
                      <a:pt x="3876675" y="5519738"/>
                    </a:cubicBezTo>
                    <a:lnTo>
                      <a:pt x="3863340" y="5519738"/>
                    </a:lnTo>
                    <a:cubicBezTo>
                      <a:pt x="3634740" y="5228273"/>
                      <a:pt x="3358515" y="4910138"/>
                      <a:pt x="3046095" y="4553903"/>
                    </a:cubicBezTo>
                    <a:lnTo>
                      <a:pt x="2772728" y="4243388"/>
                    </a:lnTo>
                    <a:cubicBezTo>
                      <a:pt x="1773555" y="3112770"/>
                      <a:pt x="741998" y="1944053"/>
                      <a:pt x="230505" y="782955"/>
                    </a:cubicBezTo>
                    <a:cubicBezTo>
                      <a:pt x="120015" y="530543"/>
                      <a:pt x="42863" y="291465"/>
                      <a:pt x="0" y="68580"/>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43"/>
              <p:cNvSpPr/>
              <p:nvPr/>
            </p:nvSpPr>
            <p:spPr>
              <a:xfrm>
                <a:off x="2084069" y="1395412"/>
                <a:ext cx="3920489" cy="5066347"/>
              </a:xfrm>
              <a:custGeom>
                <a:rect b="b" l="l" r="r" t="t"/>
                <a:pathLst>
                  <a:path extrusionOk="0" h="5066347" w="3920489">
                    <a:moveTo>
                      <a:pt x="0" y="0"/>
                    </a:moveTo>
                    <a:cubicBezTo>
                      <a:pt x="38100" y="98108"/>
                      <a:pt x="80963" y="199073"/>
                      <a:pt x="129540" y="301942"/>
                    </a:cubicBezTo>
                    <a:cubicBezTo>
                      <a:pt x="687705" y="1478280"/>
                      <a:pt x="1761173" y="2658428"/>
                      <a:pt x="2799398" y="3799523"/>
                    </a:cubicBezTo>
                    <a:lnTo>
                      <a:pt x="3101340" y="4131945"/>
                    </a:lnTo>
                    <a:cubicBezTo>
                      <a:pt x="3412808" y="4475798"/>
                      <a:pt x="3688080" y="4782503"/>
                      <a:pt x="3920490" y="5066348"/>
                    </a:cubicBezTo>
                    <a:lnTo>
                      <a:pt x="3906203" y="5066348"/>
                    </a:lnTo>
                    <a:cubicBezTo>
                      <a:pt x="3674745" y="4783455"/>
                      <a:pt x="3400425" y="4478655"/>
                      <a:pt x="3090863" y="4136708"/>
                    </a:cubicBezTo>
                    <a:cubicBezTo>
                      <a:pt x="3090863" y="4136708"/>
                      <a:pt x="2788920" y="3804285"/>
                      <a:pt x="2788920" y="3804285"/>
                    </a:cubicBezTo>
                    <a:cubicBezTo>
                      <a:pt x="1750695" y="2662238"/>
                      <a:pt x="676275" y="1481138"/>
                      <a:pt x="118110" y="304800"/>
                    </a:cubicBezTo>
                    <a:cubicBezTo>
                      <a:pt x="74295" y="212408"/>
                      <a:pt x="34290" y="121920"/>
                      <a:pt x="0" y="3238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43"/>
              <p:cNvSpPr/>
              <p:nvPr/>
            </p:nvSpPr>
            <p:spPr>
              <a:xfrm>
                <a:off x="2084069" y="1615440"/>
                <a:ext cx="3956685" cy="4846320"/>
              </a:xfrm>
              <a:custGeom>
                <a:rect b="b" l="l" r="r" t="t"/>
                <a:pathLst>
                  <a:path extrusionOk="0" h="4846320" w="3956685">
                    <a:moveTo>
                      <a:pt x="0" y="0"/>
                    </a:moveTo>
                    <a:cubicBezTo>
                      <a:pt x="9525" y="20002"/>
                      <a:pt x="20003" y="40005"/>
                      <a:pt x="29528" y="60007"/>
                    </a:cubicBezTo>
                    <a:cubicBezTo>
                      <a:pt x="632460" y="1255395"/>
                      <a:pt x="1747838" y="2449830"/>
                      <a:pt x="2827973" y="3606165"/>
                    </a:cubicBezTo>
                    <a:lnTo>
                      <a:pt x="3143250" y="3944303"/>
                    </a:lnTo>
                    <a:cubicBezTo>
                      <a:pt x="3451860" y="4275773"/>
                      <a:pt x="3724275" y="4572953"/>
                      <a:pt x="3956685" y="4846320"/>
                    </a:cubicBezTo>
                    <a:lnTo>
                      <a:pt x="3942398" y="4846320"/>
                    </a:lnTo>
                    <a:cubicBezTo>
                      <a:pt x="3710940" y="4573905"/>
                      <a:pt x="3439478" y="4278630"/>
                      <a:pt x="3132773" y="3948112"/>
                    </a:cubicBezTo>
                    <a:lnTo>
                      <a:pt x="2817495" y="3609975"/>
                    </a:lnTo>
                    <a:cubicBezTo>
                      <a:pt x="1737360" y="2453640"/>
                      <a:pt x="621030" y="1258253"/>
                      <a:pt x="18098" y="61913"/>
                    </a:cubicBezTo>
                    <a:cubicBezTo>
                      <a:pt x="12383" y="49530"/>
                      <a:pt x="5715" y="37147"/>
                      <a:pt x="0" y="25717"/>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43"/>
              <p:cNvSpPr/>
              <p:nvPr/>
            </p:nvSpPr>
            <p:spPr>
              <a:xfrm>
                <a:off x="2084069" y="1762125"/>
                <a:ext cx="3986212" cy="4698682"/>
              </a:xfrm>
              <a:custGeom>
                <a:rect b="b" l="l" r="r" t="t"/>
                <a:pathLst>
                  <a:path extrusionOk="0" h="4698682" w="3986212">
                    <a:moveTo>
                      <a:pt x="0" y="0"/>
                    </a:moveTo>
                    <a:cubicBezTo>
                      <a:pt x="650558" y="1174432"/>
                      <a:pt x="1766888" y="2344103"/>
                      <a:pt x="2847023" y="3476625"/>
                    </a:cubicBezTo>
                    <a:lnTo>
                      <a:pt x="3178493" y="3824288"/>
                    </a:lnTo>
                    <a:cubicBezTo>
                      <a:pt x="3474720" y="4135755"/>
                      <a:pt x="3749040" y="4427220"/>
                      <a:pt x="3986213" y="4698683"/>
                    </a:cubicBezTo>
                    <a:lnTo>
                      <a:pt x="3971925" y="4698683"/>
                    </a:lnTo>
                    <a:cubicBezTo>
                      <a:pt x="3736658" y="4429125"/>
                      <a:pt x="3463290" y="4138613"/>
                      <a:pt x="3168968" y="3829050"/>
                    </a:cubicBezTo>
                    <a:lnTo>
                      <a:pt x="2837498" y="3481388"/>
                    </a:lnTo>
                    <a:cubicBezTo>
                      <a:pt x="1762125" y="2355533"/>
                      <a:pt x="652463" y="1192530"/>
                      <a:pt x="0" y="23813"/>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43"/>
              <p:cNvSpPr/>
              <p:nvPr/>
            </p:nvSpPr>
            <p:spPr>
              <a:xfrm>
                <a:off x="2084069" y="1868804"/>
                <a:ext cx="4011929" cy="4592002"/>
              </a:xfrm>
              <a:custGeom>
                <a:rect b="b" l="l" r="r" t="t"/>
                <a:pathLst>
                  <a:path extrusionOk="0" h="4592002" w="4011929">
                    <a:moveTo>
                      <a:pt x="0" y="0"/>
                    </a:moveTo>
                    <a:cubicBezTo>
                      <a:pt x="687705" y="1145858"/>
                      <a:pt x="1792605" y="2282190"/>
                      <a:pt x="2863215" y="3384233"/>
                    </a:cubicBezTo>
                    <a:lnTo>
                      <a:pt x="3209925" y="3741420"/>
                    </a:lnTo>
                    <a:cubicBezTo>
                      <a:pt x="3511868" y="4053840"/>
                      <a:pt x="3779520" y="4333875"/>
                      <a:pt x="4011930" y="4592003"/>
                    </a:cubicBezTo>
                    <a:lnTo>
                      <a:pt x="3997643" y="4592003"/>
                    </a:lnTo>
                    <a:cubicBezTo>
                      <a:pt x="3767138" y="4334828"/>
                      <a:pt x="3499485" y="4055745"/>
                      <a:pt x="3200400" y="3746183"/>
                    </a:cubicBezTo>
                    <a:lnTo>
                      <a:pt x="2852738" y="3388995"/>
                    </a:lnTo>
                    <a:cubicBezTo>
                      <a:pt x="1787843" y="2292668"/>
                      <a:pt x="689610" y="1162050"/>
                      <a:pt x="0" y="21908"/>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43"/>
              <p:cNvSpPr/>
              <p:nvPr/>
            </p:nvSpPr>
            <p:spPr>
              <a:xfrm>
                <a:off x="2084069" y="1947862"/>
                <a:ext cx="4030979" cy="4513897"/>
              </a:xfrm>
              <a:custGeom>
                <a:rect b="b" l="l" r="r" t="t"/>
                <a:pathLst>
                  <a:path extrusionOk="0" h="4513897" w="4030979">
                    <a:moveTo>
                      <a:pt x="0" y="0"/>
                    </a:moveTo>
                    <a:cubicBezTo>
                      <a:pt x="714375" y="1123950"/>
                      <a:pt x="1810703" y="2236470"/>
                      <a:pt x="2873693" y="3315653"/>
                    </a:cubicBezTo>
                    <a:lnTo>
                      <a:pt x="3234690" y="3682365"/>
                    </a:lnTo>
                    <a:cubicBezTo>
                      <a:pt x="3532823" y="3986213"/>
                      <a:pt x="3798570" y="4259580"/>
                      <a:pt x="4030980" y="4513898"/>
                    </a:cubicBezTo>
                    <a:lnTo>
                      <a:pt x="4016693" y="4513898"/>
                    </a:lnTo>
                    <a:cubicBezTo>
                      <a:pt x="3785235" y="4261485"/>
                      <a:pt x="3521393" y="3989070"/>
                      <a:pt x="3225165" y="3687127"/>
                    </a:cubicBezTo>
                    <a:lnTo>
                      <a:pt x="2864168" y="3320415"/>
                    </a:lnTo>
                    <a:cubicBezTo>
                      <a:pt x="1804988" y="2245995"/>
                      <a:pt x="714375" y="1139190"/>
                      <a:pt x="0" y="2095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43"/>
              <p:cNvSpPr/>
              <p:nvPr/>
            </p:nvSpPr>
            <p:spPr>
              <a:xfrm>
                <a:off x="2084069" y="2004059"/>
                <a:ext cx="4044314" cy="4457700"/>
              </a:xfrm>
              <a:custGeom>
                <a:rect b="b" l="l" r="r" t="t"/>
                <a:pathLst>
                  <a:path extrusionOk="0" h="4457700" w="4044314">
                    <a:moveTo>
                      <a:pt x="0" y="0"/>
                    </a:moveTo>
                    <a:cubicBezTo>
                      <a:pt x="735330" y="1112520"/>
                      <a:pt x="1829753" y="2211705"/>
                      <a:pt x="2892743" y="3278505"/>
                    </a:cubicBezTo>
                    <a:lnTo>
                      <a:pt x="3253740" y="3641408"/>
                    </a:lnTo>
                    <a:cubicBezTo>
                      <a:pt x="3549968" y="3940492"/>
                      <a:pt x="3813810" y="4208145"/>
                      <a:pt x="4044315" y="4457701"/>
                    </a:cubicBezTo>
                    <a:lnTo>
                      <a:pt x="4030028" y="4457701"/>
                    </a:lnTo>
                    <a:cubicBezTo>
                      <a:pt x="3800475" y="4210051"/>
                      <a:pt x="3537585" y="3943350"/>
                      <a:pt x="3244215" y="3646170"/>
                    </a:cubicBezTo>
                    <a:lnTo>
                      <a:pt x="2883218" y="3283267"/>
                    </a:lnTo>
                    <a:cubicBezTo>
                      <a:pt x="1824990" y="2221230"/>
                      <a:pt x="735330" y="1127760"/>
                      <a:pt x="0" y="20955"/>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43"/>
              <p:cNvSpPr/>
              <p:nvPr/>
            </p:nvSpPr>
            <p:spPr>
              <a:xfrm>
                <a:off x="2084069" y="2043112"/>
                <a:ext cx="4054792" cy="4418647"/>
              </a:xfrm>
              <a:custGeom>
                <a:rect b="b" l="l" r="r" t="t"/>
                <a:pathLst>
                  <a:path extrusionOk="0" h="4418647" w="4054792">
                    <a:moveTo>
                      <a:pt x="0" y="0"/>
                    </a:moveTo>
                    <a:cubicBezTo>
                      <a:pt x="744855" y="1099185"/>
                      <a:pt x="1834515" y="2184083"/>
                      <a:pt x="2891790" y="3238500"/>
                    </a:cubicBezTo>
                    <a:lnTo>
                      <a:pt x="3268028" y="3613785"/>
                    </a:lnTo>
                    <a:cubicBezTo>
                      <a:pt x="3553778" y="3899535"/>
                      <a:pt x="3819525" y="4167188"/>
                      <a:pt x="4054793" y="4418648"/>
                    </a:cubicBezTo>
                    <a:lnTo>
                      <a:pt x="4040505" y="4418648"/>
                    </a:lnTo>
                    <a:cubicBezTo>
                      <a:pt x="3806190" y="4168140"/>
                      <a:pt x="3541395" y="3902393"/>
                      <a:pt x="3258503" y="3618548"/>
                    </a:cubicBezTo>
                    <a:lnTo>
                      <a:pt x="2881313" y="3243263"/>
                    </a:lnTo>
                    <a:cubicBezTo>
                      <a:pt x="1828800" y="2193608"/>
                      <a:pt x="744855" y="1113473"/>
                      <a:pt x="0" y="20003"/>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43"/>
              <p:cNvSpPr/>
              <p:nvPr/>
            </p:nvSpPr>
            <p:spPr>
              <a:xfrm>
                <a:off x="2084069" y="2065020"/>
                <a:ext cx="4060507" cy="4395787"/>
              </a:xfrm>
              <a:custGeom>
                <a:rect b="b" l="l" r="r" t="t"/>
                <a:pathLst>
                  <a:path extrusionOk="0" h="4395787" w="4060507">
                    <a:moveTo>
                      <a:pt x="0" y="0"/>
                    </a:moveTo>
                    <a:cubicBezTo>
                      <a:pt x="753428" y="1095375"/>
                      <a:pt x="1844040" y="2176462"/>
                      <a:pt x="2902268" y="3226118"/>
                    </a:cubicBezTo>
                    <a:lnTo>
                      <a:pt x="3276600" y="3597593"/>
                    </a:lnTo>
                    <a:cubicBezTo>
                      <a:pt x="3569018" y="3889057"/>
                      <a:pt x="3830003" y="4151948"/>
                      <a:pt x="4060508" y="4395788"/>
                    </a:cubicBezTo>
                    <a:lnTo>
                      <a:pt x="4045268" y="4395788"/>
                    </a:lnTo>
                    <a:cubicBezTo>
                      <a:pt x="3815715" y="4152900"/>
                      <a:pt x="3556635" y="3891915"/>
                      <a:pt x="3265170" y="3602355"/>
                    </a:cubicBezTo>
                    <a:lnTo>
                      <a:pt x="2890838" y="3230880"/>
                    </a:lnTo>
                    <a:cubicBezTo>
                      <a:pt x="1838325" y="2185987"/>
                      <a:pt x="753428" y="1109662"/>
                      <a:pt x="0" y="20002"/>
                    </a:cubicBezTo>
                    <a:lnTo>
                      <a:pt x="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43"/>
              <p:cNvSpPr/>
              <p:nvPr/>
            </p:nvSpPr>
            <p:spPr>
              <a:xfrm>
                <a:off x="3950175" y="793432"/>
                <a:ext cx="4330859" cy="5669280"/>
              </a:xfrm>
              <a:custGeom>
                <a:rect b="b" l="l" r="r" t="t"/>
                <a:pathLst>
                  <a:path extrusionOk="0" h="5669280" w="4330859">
                    <a:moveTo>
                      <a:pt x="4330860" y="0"/>
                    </a:moveTo>
                    <a:cubicBezTo>
                      <a:pt x="4135597" y="29528"/>
                      <a:pt x="3947955" y="61913"/>
                      <a:pt x="3766027" y="97155"/>
                    </a:cubicBezTo>
                    <a:cubicBezTo>
                      <a:pt x="2270602" y="381953"/>
                      <a:pt x="1145699" y="894398"/>
                      <a:pt x="597059" y="1539240"/>
                    </a:cubicBezTo>
                    <a:cubicBezTo>
                      <a:pt x="-17303" y="2264093"/>
                      <a:pt x="-28733" y="3158490"/>
                      <a:pt x="41752" y="3939540"/>
                    </a:cubicBezTo>
                    <a:cubicBezTo>
                      <a:pt x="56039" y="4098608"/>
                      <a:pt x="75089" y="4256723"/>
                      <a:pt x="93187" y="4410075"/>
                    </a:cubicBezTo>
                    <a:cubicBezTo>
                      <a:pt x="146527" y="4858703"/>
                      <a:pt x="197962" y="5289233"/>
                      <a:pt x="123667" y="5669280"/>
                    </a:cubicBezTo>
                    <a:lnTo>
                      <a:pt x="111284" y="5669280"/>
                    </a:lnTo>
                    <a:cubicBezTo>
                      <a:pt x="185579" y="5290185"/>
                      <a:pt x="134144" y="4859655"/>
                      <a:pt x="80804" y="4411028"/>
                    </a:cubicBezTo>
                    <a:cubicBezTo>
                      <a:pt x="62707" y="4257675"/>
                      <a:pt x="43657" y="4099560"/>
                      <a:pt x="29369" y="3940493"/>
                    </a:cubicBezTo>
                    <a:cubicBezTo>
                      <a:pt x="-41116" y="3159443"/>
                      <a:pt x="-29686" y="2262188"/>
                      <a:pt x="586582" y="1535430"/>
                    </a:cubicBezTo>
                    <a:cubicBezTo>
                      <a:pt x="1136174" y="887730"/>
                      <a:pt x="2264887" y="374333"/>
                      <a:pt x="3763169" y="88582"/>
                    </a:cubicBezTo>
                    <a:cubicBezTo>
                      <a:pt x="3928905" y="57150"/>
                      <a:pt x="4100355" y="27623"/>
                      <a:pt x="4276567" y="0"/>
                    </a:cubicBezTo>
                    <a:lnTo>
                      <a:pt x="4330860" y="0"/>
                    </a:lnTo>
                    <a:close/>
                  </a:path>
                </a:pathLst>
              </a:custGeom>
              <a:solidFill>
                <a:srgbClr val="FFFFFF">
                  <a:alpha val="20784"/>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accent2"/>
            </a:gs>
          </a:gsLst>
          <a:lin ang="2698631" scaled="0"/>
        </a:gra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lt1"/>
              </a:buClr>
              <a:buSzPts val="6000"/>
              <a:buFont typeface="Hammersmith One"/>
              <a:buNone/>
              <a:defRPr b="0" i="0" sz="6000" u="none" cap="none" strike="noStrike">
                <a:solidFill>
                  <a:schemeClr val="lt1"/>
                </a:solidFill>
                <a:latin typeface="Hammersmith One"/>
                <a:ea typeface="Hammersmith One"/>
                <a:cs typeface="Hammersmith One"/>
                <a:sym typeface="Hammersmith One"/>
              </a:defRPr>
            </a:lvl1pPr>
            <a:lvl2pPr lvl="1" marR="0" rtl="0" algn="l">
              <a:lnSpc>
                <a:spcPct val="100000"/>
              </a:lnSpc>
              <a:spcBef>
                <a:spcPts val="0"/>
              </a:spcBef>
              <a:spcAft>
                <a:spcPts val="0"/>
              </a:spcAft>
              <a:buClr>
                <a:schemeClr val="lt1"/>
              </a:buClr>
              <a:buSzPts val="6000"/>
              <a:buFont typeface="Abril Fatface"/>
              <a:buNone/>
              <a:defRPr b="0" i="0" sz="6000" u="none" cap="none" strike="noStrike">
                <a:solidFill>
                  <a:schemeClr val="lt1"/>
                </a:solidFill>
                <a:latin typeface="Abril Fatface"/>
                <a:ea typeface="Abril Fatface"/>
                <a:cs typeface="Abril Fatface"/>
                <a:sym typeface="Abril Fatface"/>
              </a:defRPr>
            </a:lvl2pPr>
            <a:lvl3pPr lvl="2" marR="0" rtl="0" algn="l">
              <a:lnSpc>
                <a:spcPct val="100000"/>
              </a:lnSpc>
              <a:spcBef>
                <a:spcPts val="0"/>
              </a:spcBef>
              <a:spcAft>
                <a:spcPts val="0"/>
              </a:spcAft>
              <a:buClr>
                <a:schemeClr val="lt1"/>
              </a:buClr>
              <a:buSzPts val="6000"/>
              <a:buFont typeface="Abril Fatface"/>
              <a:buNone/>
              <a:defRPr b="0" i="0" sz="6000" u="none" cap="none" strike="noStrike">
                <a:solidFill>
                  <a:schemeClr val="lt1"/>
                </a:solidFill>
                <a:latin typeface="Abril Fatface"/>
                <a:ea typeface="Abril Fatface"/>
                <a:cs typeface="Abril Fatface"/>
                <a:sym typeface="Abril Fatface"/>
              </a:defRPr>
            </a:lvl3pPr>
            <a:lvl4pPr lvl="3" marR="0" rtl="0" algn="l">
              <a:lnSpc>
                <a:spcPct val="100000"/>
              </a:lnSpc>
              <a:spcBef>
                <a:spcPts val="0"/>
              </a:spcBef>
              <a:spcAft>
                <a:spcPts val="0"/>
              </a:spcAft>
              <a:buClr>
                <a:schemeClr val="lt1"/>
              </a:buClr>
              <a:buSzPts val="6000"/>
              <a:buFont typeface="Abril Fatface"/>
              <a:buNone/>
              <a:defRPr b="0" i="0" sz="6000" u="none" cap="none" strike="noStrike">
                <a:solidFill>
                  <a:schemeClr val="lt1"/>
                </a:solidFill>
                <a:latin typeface="Abril Fatface"/>
                <a:ea typeface="Abril Fatface"/>
                <a:cs typeface="Abril Fatface"/>
                <a:sym typeface="Abril Fatface"/>
              </a:defRPr>
            </a:lvl4pPr>
            <a:lvl5pPr lvl="4" marR="0" rtl="0" algn="l">
              <a:lnSpc>
                <a:spcPct val="100000"/>
              </a:lnSpc>
              <a:spcBef>
                <a:spcPts val="0"/>
              </a:spcBef>
              <a:spcAft>
                <a:spcPts val="0"/>
              </a:spcAft>
              <a:buClr>
                <a:schemeClr val="lt1"/>
              </a:buClr>
              <a:buSzPts val="6000"/>
              <a:buFont typeface="Abril Fatface"/>
              <a:buNone/>
              <a:defRPr b="0" i="0" sz="6000" u="none" cap="none" strike="noStrike">
                <a:solidFill>
                  <a:schemeClr val="lt1"/>
                </a:solidFill>
                <a:latin typeface="Abril Fatface"/>
                <a:ea typeface="Abril Fatface"/>
                <a:cs typeface="Abril Fatface"/>
                <a:sym typeface="Abril Fatface"/>
              </a:defRPr>
            </a:lvl5pPr>
            <a:lvl6pPr lvl="5" marR="0" rtl="0" algn="l">
              <a:lnSpc>
                <a:spcPct val="100000"/>
              </a:lnSpc>
              <a:spcBef>
                <a:spcPts val="0"/>
              </a:spcBef>
              <a:spcAft>
                <a:spcPts val="0"/>
              </a:spcAft>
              <a:buClr>
                <a:schemeClr val="lt1"/>
              </a:buClr>
              <a:buSzPts val="6000"/>
              <a:buFont typeface="Abril Fatface"/>
              <a:buNone/>
              <a:defRPr b="0" i="0" sz="6000" u="none" cap="none" strike="noStrike">
                <a:solidFill>
                  <a:schemeClr val="lt1"/>
                </a:solidFill>
                <a:latin typeface="Abril Fatface"/>
                <a:ea typeface="Abril Fatface"/>
                <a:cs typeface="Abril Fatface"/>
                <a:sym typeface="Abril Fatface"/>
              </a:defRPr>
            </a:lvl6pPr>
            <a:lvl7pPr lvl="6" marR="0" rtl="0" algn="l">
              <a:lnSpc>
                <a:spcPct val="100000"/>
              </a:lnSpc>
              <a:spcBef>
                <a:spcPts val="0"/>
              </a:spcBef>
              <a:spcAft>
                <a:spcPts val="0"/>
              </a:spcAft>
              <a:buClr>
                <a:schemeClr val="lt1"/>
              </a:buClr>
              <a:buSzPts val="6000"/>
              <a:buFont typeface="Abril Fatface"/>
              <a:buNone/>
              <a:defRPr b="0" i="0" sz="6000" u="none" cap="none" strike="noStrike">
                <a:solidFill>
                  <a:schemeClr val="lt1"/>
                </a:solidFill>
                <a:latin typeface="Abril Fatface"/>
                <a:ea typeface="Abril Fatface"/>
                <a:cs typeface="Abril Fatface"/>
                <a:sym typeface="Abril Fatface"/>
              </a:defRPr>
            </a:lvl7pPr>
            <a:lvl8pPr lvl="7" marR="0" rtl="0" algn="l">
              <a:lnSpc>
                <a:spcPct val="100000"/>
              </a:lnSpc>
              <a:spcBef>
                <a:spcPts val="0"/>
              </a:spcBef>
              <a:spcAft>
                <a:spcPts val="0"/>
              </a:spcAft>
              <a:buClr>
                <a:schemeClr val="lt1"/>
              </a:buClr>
              <a:buSzPts val="6000"/>
              <a:buFont typeface="Abril Fatface"/>
              <a:buNone/>
              <a:defRPr b="0" i="0" sz="6000" u="none" cap="none" strike="noStrike">
                <a:solidFill>
                  <a:schemeClr val="lt1"/>
                </a:solidFill>
                <a:latin typeface="Abril Fatface"/>
                <a:ea typeface="Abril Fatface"/>
                <a:cs typeface="Abril Fatface"/>
                <a:sym typeface="Abril Fatface"/>
              </a:defRPr>
            </a:lvl8pPr>
            <a:lvl9pPr lvl="8" marR="0" rtl="0" algn="l">
              <a:lnSpc>
                <a:spcPct val="100000"/>
              </a:lnSpc>
              <a:spcBef>
                <a:spcPts val="0"/>
              </a:spcBef>
              <a:spcAft>
                <a:spcPts val="0"/>
              </a:spcAft>
              <a:buClr>
                <a:schemeClr val="lt1"/>
              </a:buClr>
              <a:buSzPts val="6000"/>
              <a:buFont typeface="Abril Fatface"/>
              <a:buNone/>
              <a:defRPr b="0" i="0" sz="6000" u="none" cap="none" strike="noStrike">
                <a:solidFill>
                  <a:schemeClr val="lt1"/>
                </a:solidFill>
                <a:latin typeface="Abril Fatface"/>
                <a:ea typeface="Abril Fatface"/>
                <a:cs typeface="Abril Fatface"/>
                <a:sym typeface="Abril Fatface"/>
              </a:defRPr>
            </a:lvl9pPr>
          </a:lstStyle>
          <a:p/>
        </p:txBody>
      </p:sp>
      <p:sp>
        <p:nvSpPr>
          <p:cNvPr id="7" name="Google Shape;7;p2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marR="0" rtl="0" algn="l">
              <a:lnSpc>
                <a:spcPct val="115000"/>
              </a:lnSpc>
              <a:spcBef>
                <a:spcPts val="0"/>
              </a:spcBef>
              <a:spcAft>
                <a:spcPts val="0"/>
              </a:spcAft>
              <a:buClr>
                <a:schemeClr val="lt1"/>
              </a:buClr>
              <a:buSzPts val="1900"/>
              <a:buFont typeface="Gudea"/>
              <a:buChar char="●"/>
              <a:defRPr b="0" i="0" sz="1900" u="none" cap="none" strike="noStrike">
                <a:solidFill>
                  <a:schemeClr val="lt1"/>
                </a:solidFill>
                <a:latin typeface="Gudea"/>
                <a:ea typeface="Gudea"/>
                <a:cs typeface="Gudea"/>
                <a:sym typeface="Gudea"/>
              </a:defRPr>
            </a:lvl1pPr>
            <a:lvl2pPr indent="-349250" lvl="1" marL="914400" marR="0" rtl="0" algn="l">
              <a:lnSpc>
                <a:spcPct val="115000"/>
              </a:lnSpc>
              <a:spcBef>
                <a:spcPts val="2100"/>
              </a:spcBef>
              <a:spcAft>
                <a:spcPts val="0"/>
              </a:spcAft>
              <a:buClr>
                <a:schemeClr val="lt1"/>
              </a:buClr>
              <a:buSzPts val="1900"/>
              <a:buFont typeface="Gudea"/>
              <a:buChar char="○"/>
              <a:defRPr b="0" i="0" sz="1900" u="none" cap="none" strike="noStrike">
                <a:solidFill>
                  <a:schemeClr val="lt1"/>
                </a:solidFill>
                <a:latin typeface="Gudea"/>
                <a:ea typeface="Gudea"/>
                <a:cs typeface="Gudea"/>
                <a:sym typeface="Gudea"/>
              </a:defRPr>
            </a:lvl2pPr>
            <a:lvl3pPr indent="-349250" lvl="2" marL="1371600" marR="0" rtl="0" algn="l">
              <a:lnSpc>
                <a:spcPct val="115000"/>
              </a:lnSpc>
              <a:spcBef>
                <a:spcPts val="2100"/>
              </a:spcBef>
              <a:spcAft>
                <a:spcPts val="0"/>
              </a:spcAft>
              <a:buClr>
                <a:schemeClr val="lt1"/>
              </a:buClr>
              <a:buSzPts val="1900"/>
              <a:buFont typeface="Gudea"/>
              <a:buChar char="■"/>
              <a:defRPr b="0" i="0" sz="1900" u="none" cap="none" strike="noStrike">
                <a:solidFill>
                  <a:schemeClr val="lt1"/>
                </a:solidFill>
                <a:latin typeface="Gudea"/>
                <a:ea typeface="Gudea"/>
                <a:cs typeface="Gudea"/>
                <a:sym typeface="Gudea"/>
              </a:defRPr>
            </a:lvl3pPr>
            <a:lvl4pPr indent="-349250" lvl="3" marL="1828800" marR="0" rtl="0" algn="l">
              <a:lnSpc>
                <a:spcPct val="115000"/>
              </a:lnSpc>
              <a:spcBef>
                <a:spcPts val="2100"/>
              </a:spcBef>
              <a:spcAft>
                <a:spcPts val="0"/>
              </a:spcAft>
              <a:buClr>
                <a:schemeClr val="lt1"/>
              </a:buClr>
              <a:buSzPts val="1900"/>
              <a:buFont typeface="Gudea"/>
              <a:buChar char="●"/>
              <a:defRPr b="0" i="0" sz="1900" u="none" cap="none" strike="noStrike">
                <a:solidFill>
                  <a:schemeClr val="lt1"/>
                </a:solidFill>
                <a:latin typeface="Gudea"/>
                <a:ea typeface="Gudea"/>
                <a:cs typeface="Gudea"/>
                <a:sym typeface="Gudea"/>
              </a:defRPr>
            </a:lvl4pPr>
            <a:lvl5pPr indent="-349250" lvl="4" marL="2286000" marR="0" rtl="0" algn="l">
              <a:lnSpc>
                <a:spcPct val="115000"/>
              </a:lnSpc>
              <a:spcBef>
                <a:spcPts val="2100"/>
              </a:spcBef>
              <a:spcAft>
                <a:spcPts val="0"/>
              </a:spcAft>
              <a:buClr>
                <a:schemeClr val="lt1"/>
              </a:buClr>
              <a:buSzPts val="1900"/>
              <a:buFont typeface="Gudea"/>
              <a:buChar char="○"/>
              <a:defRPr b="0" i="0" sz="1900" u="none" cap="none" strike="noStrike">
                <a:solidFill>
                  <a:schemeClr val="lt1"/>
                </a:solidFill>
                <a:latin typeface="Gudea"/>
                <a:ea typeface="Gudea"/>
                <a:cs typeface="Gudea"/>
                <a:sym typeface="Gudea"/>
              </a:defRPr>
            </a:lvl5pPr>
            <a:lvl6pPr indent="-349250" lvl="5" marL="2743200" marR="0" rtl="0" algn="l">
              <a:lnSpc>
                <a:spcPct val="115000"/>
              </a:lnSpc>
              <a:spcBef>
                <a:spcPts val="2100"/>
              </a:spcBef>
              <a:spcAft>
                <a:spcPts val="0"/>
              </a:spcAft>
              <a:buClr>
                <a:schemeClr val="lt1"/>
              </a:buClr>
              <a:buSzPts val="1900"/>
              <a:buFont typeface="Gudea"/>
              <a:buChar char="■"/>
              <a:defRPr b="0" i="0" sz="1900" u="none" cap="none" strike="noStrike">
                <a:solidFill>
                  <a:schemeClr val="lt1"/>
                </a:solidFill>
                <a:latin typeface="Gudea"/>
                <a:ea typeface="Gudea"/>
                <a:cs typeface="Gudea"/>
                <a:sym typeface="Gudea"/>
              </a:defRPr>
            </a:lvl6pPr>
            <a:lvl7pPr indent="-349250" lvl="6" marL="3200400" marR="0" rtl="0" algn="l">
              <a:lnSpc>
                <a:spcPct val="115000"/>
              </a:lnSpc>
              <a:spcBef>
                <a:spcPts val="2100"/>
              </a:spcBef>
              <a:spcAft>
                <a:spcPts val="0"/>
              </a:spcAft>
              <a:buClr>
                <a:schemeClr val="lt1"/>
              </a:buClr>
              <a:buSzPts val="1900"/>
              <a:buFont typeface="Gudea"/>
              <a:buChar char="●"/>
              <a:defRPr b="0" i="0" sz="1900" u="none" cap="none" strike="noStrike">
                <a:solidFill>
                  <a:schemeClr val="lt1"/>
                </a:solidFill>
                <a:latin typeface="Gudea"/>
                <a:ea typeface="Gudea"/>
                <a:cs typeface="Gudea"/>
                <a:sym typeface="Gudea"/>
              </a:defRPr>
            </a:lvl7pPr>
            <a:lvl8pPr indent="-349250" lvl="7" marL="3657600" marR="0" rtl="0" algn="l">
              <a:lnSpc>
                <a:spcPct val="115000"/>
              </a:lnSpc>
              <a:spcBef>
                <a:spcPts val="2100"/>
              </a:spcBef>
              <a:spcAft>
                <a:spcPts val="0"/>
              </a:spcAft>
              <a:buClr>
                <a:schemeClr val="lt1"/>
              </a:buClr>
              <a:buSzPts val="1900"/>
              <a:buFont typeface="Gudea"/>
              <a:buChar char="○"/>
              <a:defRPr b="0" i="0" sz="1900" u="none" cap="none" strike="noStrike">
                <a:solidFill>
                  <a:schemeClr val="lt1"/>
                </a:solidFill>
                <a:latin typeface="Gudea"/>
                <a:ea typeface="Gudea"/>
                <a:cs typeface="Gudea"/>
                <a:sym typeface="Gudea"/>
              </a:defRPr>
            </a:lvl8pPr>
            <a:lvl9pPr indent="-349250" lvl="8" marL="4114800" marR="0" rtl="0" algn="l">
              <a:lnSpc>
                <a:spcPct val="115000"/>
              </a:lnSpc>
              <a:spcBef>
                <a:spcPts val="2100"/>
              </a:spcBef>
              <a:spcAft>
                <a:spcPts val="2100"/>
              </a:spcAft>
              <a:buClr>
                <a:schemeClr val="lt1"/>
              </a:buClr>
              <a:buSzPts val="1900"/>
              <a:buFont typeface="Gudea"/>
              <a:buChar char="■"/>
              <a:defRPr b="0" i="0" sz="1900" u="none" cap="none" strike="noStrike">
                <a:solidFill>
                  <a:schemeClr val="lt1"/>
                </a:solidFill>
                <a:latin typeface="Gudea"/>
                <a:ea typeface="Gudea"/>
                <a:cs typeface="Gudea"/>
                <a:sym typeface="Gudea"/>
              </a:defRPr>
            </a:lvl9pPr>
          </a:lstStyle>
          <a:p/>
        </p:txBody>
      </p:sp>
      <p:sp>
        <p:nvSpPr>
          <p:cNvPr id="8" name="Google Shape;8;p2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2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EFEFEF"/>
                </a:solidFill>
                <a:latin typeface="Barlow Condensed"/>
                <a:ea typeface="Barlow Condensed"/>
                <a:cs typeface="Barlow Condensed"/>
                <a:sym typeface="Barlow Condensed"/>
              </a:rPr>
              <a:t>SLIDESMANIA.COM</a:t>
            </a:r>
            <a:endParaRPr b="0" i="0" sz="1400" u="none" cap="none" strike="noStrike">
              <a:solidFill>
                <a:srgbClr val="EFEFEF"/>
              </a:solidFill>
              <a:latin typeface="Barlow Condensed"/>
              <a:ea typeface="Barlow Condensed"/>
              <a:cs typeface="Barlow Condensed"/>
              <a:sym typeface="Barlow Condensed"/>
            </a:endParaRPr>
          </a:p>
        </p:txBody>
      </p:sp>
      <p:grpSp>
        <p:nvGrpSpPr>
          <p:cNvPr id="10" name="Google Shape;10;p26"/>
          <p:cNvGrpSpPr/>
          <p:nvPr/>
        </p:nvGrpSpPr>
        <p:grpSpPr>
          <a:xfrm>
            <a:off x="76200" y="3034380"/>
            <a:ext cx="167424" cy="378509"/>
            <a:chOff x="254500" y="5616425"/>
            <a:chExt cx="261600" cy="605324"/>
          </a:xfrm>
        </p:grpSpPr>
        <p:sp>
          <p:nvSpPr>
            <p:cNvPr id="11" name="Google Shape;11;p26"/>
            <p:cNvSpPr/>
            <p:nvPr/>
          </p:nvSpPr>
          <p:spPr>
            <a:xfrm>
              <a:off x="254500" y="5960449"/>
              <a:ext cx="261600" cy="261300"/>
            </a:xfrm>
            <a:prstGeom prst="mathMultiply">
              <a:avLst>
                <a:gd fmla="val 23520"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6"/>
            <p:cNvSpPr/>
            <p:nvPr/>
          </p:nvSpPr>
          <p:spPr>
            <a:xfrm>
              <a:off x="337075" y="5616425"/>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6"/>
            <p:cNvSpPr/>
            <p:nvPr/>
          </p:nvSpPr>
          <p:spPr>
            <a:xfrm>
              <a:off x="337075" y="5823342"/>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 name="Google Shape;14;p26"/>
          <p:cNvCxnSpPr/>
          <p:nvPr/>
        </p:nvCxnSpPr>
        <p:spPr>
          <a:xfrm>
            <a:off x="157663" y="24300"/>
            <a:ext cx="4500" cy="2834700"/>
          </a:xfrm>
          <a:prstGeom prst="straightConnector1">
            <a:avLst/>
          </a:prstGeom>
          <a:noFill/>
          <a:ln cap="flat" cmpd="sng" w="19050">
            <a:solidFill>
              <a:srgbClr val="FFFFFF"/>
            </a:solidFill>
            <a:prstDash val="solid"/>
            <a:round/>
            <a:headEnd len="sm" w="sm" type="none"/>
            <a:tailEnd len="sm" w="sm" type="none"/>
          </a:ln>
        </p:spPr>
      </p:cxnSp>
      <p:grpSp>
        <p:nvGrpSpPr>
          <p:cNvPr id="15" name="Google Shape;15;p26"/>
          <p:cNvGrpSpPr/>
          <p:nvPr/>
        </p:nvGrpSpPr>
        <p:grpSpPr>
          <a:xfrm rot="-5400000">
            <a:off x="11696415" y="6387915"/>
            <a:ext cx="167424" cy="378509"/>
            <a:chOff x="254500" y="5616425"/>
            <a:chExt cx="261600" cy="605324"/>
          </a:xfrm>
        </p:grpSpPr>
        <p:sp>
          <p:nvSpPr>
            <p:cNvPr id="16" name="Google Shape;16;p26"/>
            <p:cNvSpPr/>
            <p:nvPr/>
          </p:nvSpPr>
          <p:spPr>
            <a:xfrm>
              <a:off x="254500" y="5960449"/>
              <a:ext cx="261600" cy="261300"/>
            </a:xfrm>
            <a:prstGeom prst="mathMultiply">
              <a:avLst>
                <a:gd fmla="val 23520"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6"/>
            <p:cNvSpPr/>
            <p:nvPr/>
          </p:nvSpPr>
          <p:spPr>
            <a:xfrm>
              <a:off x="337075" y="5616425"/>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6"/>
            <p:cNvSpPr/>
            <p:nvPr/>
          </p:nvSpPr>
          <p:spPr>
            <a:xfrm>
              <a:off x="337075" y="5823342"/>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 name="Google Shape;19;p26"/>
          <p:cNvCxnSpPr/>
          <p:nvPr/>
        </p:nvCxnSpPr>
        <p:spPr>
          <a:xfrm rot="-5400000">
            <a:off x="9995892" y="5159819"/>
            <a:ext cx="4500" cy="2834700"/>
          </a:xfrm>
          <a:prstGeom prst="straightConnector1">
            <a:avLst/>
          </a:prstGeom>
          <a:noFill/>
          <a:ln cap="flat" cmpd="sng" w="19050">
            <a:solidFill>
              <a:srgbClr val="FFFFF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www.youtube.com/watch?v=FBRbYtxZ0ng" TargetMode="Externa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1"/>
          <p:cNvSpPr txBox="1"/>
          <p:nvPr>
            <p:ph type="title"/>
          </p:nvPr>
        </p:nvSpPr>
        <p:spPr>
          <a:xfrm>
            <a:off x="415650" y="1012480"/>
            <a:ext cx="11360700" cy="12306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7000"/>
              <a:buNone/>
            </a:pPr>
            <a:r>
              <a:rPr lang="en">
                <a:solidFill>
                  <a:schemeClr val="dk1"/>
                </a:solidFill>
              </a:rPr>
              <a:t>Portafolio de Título</a:t>
            </a:r>
            <a:endParaRPr>
              <a:solidFill>
                <a:schemeClr val="dk1"/>
              </a:solidFill>
            </a:endParaRPr>
          </a:p>
          <a:p>
            <a:pPr indent="0" lvl="0" marL="0" rtl="0" algn="ctr">
              <a:lnSpc>
                <a:spcPct val="90000"/>
              </a:lnSpc>
              <a:spcBef>
                <a:spcPts val="0"/>
              </a:spcBef>
              <a:spcAft>
                <a:spcPts val="0"/>
              </a:spcAft>
              <a:buClr>
                <a:schemeClr val="dk1"/>
              </a:buClr>
              <a:buSzPts val="6000"/>
              <a:buFont typeface="Calibri"/>
              <a:buNone/>
            </a:pPr>
            <a:r>
              <a:rPr i="1" lang="en" sz="2200">
                <a:solidFill>
                  <a:schemeClr val="dk1"/>
                </a:solidFill>
              </a:rPr>
              <a:t>SMCB (Sistema de mantenimiento del cuerpo de bomberos)</a:t>
            </a:r>
            <a:endParaRPr>
              <a:solidFill>
                <a:schemeClr val="dk1"/>
              </a:solidFill>
            </a:endParaRPr>
          </a:p>
        </p:txBody>
      </p:sp>
      <p:grpSp>
        <p:nvGrpSpPr>
          <p:cNvPr id="513" name="Google Shape;513;p1"/>
          <p:cNvGrpSpPr/>
          <p:nvPr/>
        </p:nvGrpSpPr>
        <p:grpSpPr>
          <a:xfrm>
            <a:off x="76200" y="3034380"/>
            <a:ext cx="167424" cy="378509"/>
            <a:chOff x="254500" y="5616425"/>
            <a:chExt cx="261600" cy="605324"/>
          </a:xfrm>
        </p:grpSpPr>
        <p:sp>
          <p:nvSpPr>
            <p:cNvPr id="514" name="Google Shape;514;p1"/>
            <p:cNvSpPr/>
            <p:nvPr/>
          </p:nvSpPr>
          <p:spPr>
            <a:xfrm>
              <a:off x="254500" y="5960449"/>
              <a:ext cx="261600" cy="261300"/>
            </a:xfrm>
            <a:prstGeom prst="mathMultiply">
              <a:avLst>
                <a:gd fmla="val 23520"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337075" y="5616425"/>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
            <p:cNvSpPr/>
            <p:nvPr/>
          </p:nvSpPr>
          <p:spPr>
            <a:xfrm>
              <a:off x="337075" y="5823342"/>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7" name="Google Shape;517;p1"/>
          <p:cNvCxnSpPr/>
          <p:nvPr/>
        </p:nvCxnSpPr>
        <p:spPr>
          <a:xfrm>
            <a:off x="157663" y="24300"/>
            <a:ext cx="4500" cy="2834700"/>
          </a:xfrm>
          <a:prstGeom prst="straightConnector1">
            <a:avLst/>
          </a:prstGeom>
          <a:noFill/>
          <a:ln cap="flat" cmpd="sng" w="19050">
            <a:solidFill>
              <a:srgbClr val="FFFFFF"/>
            </a:solidFill>
            <a:prstDash val="solid"/>
            <a:round/>
            <a:headEnd len="sm" w="sm" type="none"/>
            <a:tailEnd len="sm" w="sm" type="none"/>
          </a:ln>
        </p:spPr>
      </p:cxnSp>
      <p:grpSp>
        <p:nvGrpSpPr>
          <p:cNvPr id="518" name="Google Shape;518;p1"/>
          <p:cNvGrpSpPr/>
          <p:nvPr/>
        </p:nvGrpSpPr>
        <p:grpSpPr>
          <a:xfrm rot="-5400000">
            <a:off x="11696415" y="6387915"/>
            <a:ext cx="167424" cy="378509"/>
            <a:chOff x="254500" y="5616425"/>
            <a:chExt cx="261600" cy="605324"/>
          </a:xfrm>
        </p:grpSpPr>
        <p:sp>
          <p:nvSpPr>
            <p:cNvPr id="519" name="Google Shape;519;p1"/>
            <p:cNvSpPr/>
            <p:nvPr/>
          </p:nvSpPr>
          <p:spPr>
            <a:xfrm>
              <a:off x="254500" y="5960449"/>
              <a:ext cx="261600" cy="261300"/>
            </a:xfrm>
            <a:prstGeom prst="mathMultiply">
              <a:avLst>
                <a:gd fmla="val 23520"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337075" y="5616425"/>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337075" y="5823342"/>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22" name="Google Shape;522;p1"/>
          <p:cNvCxnSpPr/>
          <p:nvPr/>
        </p:nvCxnSpPr>
        <p:spPr>
          <a:xfrm rot="-5400000">
            <a:off x="9995892" y="5159819"/>
            <a:ext cx="4500" cy="2834700"/>
          </a:xfrm>
          <a:prstGeom prst="straightConnector1">
            <a:avLst/>
          </a:prstGeom>
          <a:noFill/>
          <a:ln cap="flat" cmpd="sng" w="19050">
            <a:solidFill>
              <a:srgbClr val="FFFFFF"/>
            </a:solidFill>
            <a:prstDash val="solid"/>
            <a:round/>
            <a:headEnd len="sm" w="sm" type="none"/>
            <a:tailEnd len="sm" w="sm" type="none"/>
          </a:ln>
        </p:spPr>
      </p:cxnSp>
      <p:pic>
        <p:nvPicPr>
          <p:cNvPr id="523" name="Google Shape;523;p1"/>
          <p:cNvPicPr preferRelativeResize="0"/>
          <p:nvPr/>
        </p:nvPicPr>
        <p:blipFill rotWithShape="1">
          <a:blip r:embed="rId3">
            <a:alphaModFix/>
          </a:blip>
          <a:srcRect b="0" l="0" r="0" t="0"/>
          <a:stretch/>
        </p:blipFill>
        <p:spPr>
          <a:xfrm>
            <a:off x="9425775" y="32300"/>
            <a:ext cx="2652375" cy="652825"/>
          </a:xfrm>
          <a:prstGeom prst="rect">
            <a:avLst/>
          </a:prstGeom>
          <a:noFill/>
          <a:ln>
            <a:noFill/>
          </a:ln>
        </p:spPr>
      </p:pic>
      <p:sp>
        <p:nvSpPr>
          <p:cNvPr id="524" name="Google Shape;524;p1"/>
          <p:cNvSpPr txBox="1"/>
          <p:nvPr>
            <p:ph idx="4294967295" type="body"/>
          </p:nvPr>
        </p:nvSpPr>
        <p:spPr>
          <a:xfrm>
            <a:off x="1459950" y="2979900"/>
            <a:ext cx="9272100" cy="16365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Clr>
                <a:schemeClr val="dk1"/>
              </a:buClr>
              <a:buSzPts val="3200"/>
              <a:buFont typeface="Arial"/>
              <a:buNone/>
            </a:pPr>
            <a:r>
              <a:rPr lang="en" sz="3200">
                <a:solidFill>
                  <a:schemeClr val="dk1"/>
                </a:solidFill>
              </a:rPr>
              <a:t>Ingeniería Informática</a:t>
            </a:r>
            <a:endParaRPr>
              <a:solidFill>
                <a:schemeClr val="dk1"/>
              </a:solidFill>
            </a:endParaRPr>
          </a:p>
          <a:p>
            <a:pPr indent="0" lvl="0" marL="0" rtl="0" algn="ctr">
              <a:lnSpc>
                <a:spcPct val="90000"/>
              </a:lnSpc>
              <a:spcBef>
                <a:spcPts val="1000"/>
              </a:spcBef>
              <a:spcAft>
                <a:spcPts val="0"/>
              </a:spcAft>
              <a:buClr>
                <a:schemeClr val="dk1"/>
              </a:buClr>
              <a:buSzPts val="1400"/>
              <a:buFont typeface="Arial"/>
              <a:buNone/>
            </a:pPr>
            <a:r>
              <a:rPr lang="en" sz="1400">
                <a:solidFill>
                  <a:schemeClr val="dk1"/>
                </a:solidFill>
              </a:rPr>
              <a:t>Escuela de Informática y Telecomunicaciones</a:t>
            </a:r>
            <a:endParaRPr>
              <a:solidFill>
                <a:schemeClr val="dk1"/>
              </a:solidFill>
            </a:endParaRPr>
          </a:p>
          <a:p>
            <a:pPr indent="0" lvl="0" marL="0" rtl="0" algn="ctr">
              <a:lnSpc>
                <a:spcPct val="90000"/>
              </a:lnSpc>
              <a:spcBef>
                <a:spcPts val="1000"/>
              </a:spcBef>
              <a:spcAft>
                <a:spcPts val="0"/>
              </a:spcAft>
              <a:buClr>
                <a:schemeClr val="dk1"/>
              </a:buClr>
              <a:buSzPts val="1400"/>
              <a:buFont typeface="Arial"/>
              <a:buNone/>
            </a:pPr>
            <a:r>
              <a:rPr lang="en" sz="1400">
                <a:solidFill>
                  <a:schemeClr val="dk1"/>
                </a:solidFill>
              </a:rPr>
              <a:t>Sede Maipú</a:t>
            </a:r>
            <a:endParaRPr>
              <a:solidFill>
                <a:schemeClr val="dk1"/>
              </a:solidFill>
            </a:endParaRPr>
          </a:p>
          <a:p>
            <a:pPr indent="0" lvl="0" marL="0" rtl="0" algn="ctr">
              <a:lnSpc>
                <a:spcPct val="90000"/>
              </a:lnSpc>
              <a:spcBef>
                <a:spcPts val="1000"/>
              </a:spcBef>
              <a:spcAft>
                <a:spcPts val="0"/>
              </a:spcAft>
              <a:buClr>
                <a:schemeClr val="dk1"/>
              </a:buClr>
              <a:buSzPts val="1400"/>
              <a:buFont typeface="Arial"/>
              <a:buNone/>
            </a:pPr>
            <a:r>
              <a:rPr lang="en" sz="1400">
                <a:solidFill>
                  <a:schemeClr val="dk1"/>
                </a:solidFill>
              </a:rPr>
              <a:t>2024</a:t>
            </a:r>
            <a:endParaRPr sz="1400">
              <a:solidFill>
                <a:schemeClr val="dk1"/>
              </a:solidFill>
            </a:endParaRPr>
          </a:p>
          <a:p>
            <a:pPr indent="0" lvl="0" marL="0" rtl="0" algn="r">
              <a:lnSpc>
                <a:spcPct val="90000"/>
              </a:lnSpc>
              <a:spcBef>
                <a:spcPts val="1000"/>
              </a:spcBef>
              <a:spcAft>
                <a:spcPts val="0"/>
              </a:spcAft>
              <a:buClr>
                <a:schemeClr val="dk1"/>
              </a:buClr>
              <a:buSzPts val="1400"/>
              <a:buFont typeface="Arial"/>
              <a:buNone/>
            </a:pPr>
            <a:r>
              <a:rPr b="1" lang="en" sz="1400">
                <a:solidFill>
                  <a:schemeClr val="dk1"/>
                </a:solidFill>
              </a:rPr>
              <a:t>Docente Instructor de la Asignatura:</a:t>
            </a:r>
            <a:endParaRPr b="1" sz="1400">
              <a:solidFill>
                <a:schemeClr val="dk1"/>
              </a:solidFill>
            </a:endParaRPr>
          </a:p>
          <a:p>
            <a:pPr indent="0" lvl="0" marL="0" rtl="0" algn="r">
              <a:lnSpc>
                <a:spcPct val="90000"/>
              </a:lnSpc>
              <a:spcBef>
                <a:spcPts val="1000"/>
              </a:spcBef>
              <a:spcAft>
                <a:spcPts val="0"/>
              </a:spcAft>
              <a:buClr>
                <a:schemeClr val="dk1"/>
              </a:buClr>
              <a:buSzPts val="1400"/>
              <a:buFont typeface="Arial"/>
              <a:buNone/>
            </a:pPr>
            <a:r>
              <a:rPr lang="en" sz="1400">
                <a:solidFill>
                  <a:schemeClr val="dk1"/>
                </a:solidFill>
              </a:rPr>
              <a:t>Jorge Guzmán Bozo</a:t>
            </a:r>
            <a:endParaRPr sz="1400">
              <a:solidFill>
                <a:schemeClr val="dk1"/>
              </a:solidFill>
            </a:endParaRPr>
          </a:p>
          <a:p>
            <a:pPr indent="0" lvl="0" marL="0" rtl="0" algn="r">
              <a:lnSpc>
                <a:spcPct val="90000"/>
              </a:lnSpc>
              <a:spcBef>
                <a:spcPts val="1000"/>
              </a:spcBef>
              <a:spcAft>
                <a:spcPts val="0"/>
              </a:spcAft>
              <a:buClr>
                <a:schemeClr val="dk1"/>
              </a:buClr>
              <a:buSzPts val="1400"/>
              <a:buFont typeface="Arial"/>
              <a:buNone/>
            </a:pPr>
            <a:r>
              <a:rPr b="1" lang="en" sz="1400">
                <a:solidFill>
                  <a:schemeClr val="dk1"/>
                </a:solidFill>
              </a:rPr>
              <a:t>Integrantes del equipo:</a:t>
            </a:r>
            <a:endParaRPr b="1" sz="1400">
              <a:solidFill>
                <a:schemeClr val="dk1"/>
              </a:solidFill>
            </a:endParaRPr>
          </a:p>
          <a:p>
            <a:pPr indent="0" lvl="0" marL="0" rtl="0" algn="r">
              <a:lnSpc>
                <a:spcPct val="90000"/>
              </a:lnSpc>
              <a:spcBef>
                <a:spcPts val="1000"/>
              </a:spcBef>
              <a:spcAft>
                <a:spcPts val="0"/>
              </a:spcAft>
              <a:buClr>
                <a:schemeClr val="dk1"/>
              </a:buClr>
              <a:buSzPts val="1400"/>
              <a:buFont typeface="Arial"/>
              <a:buNone/>
            </a:pPr>
            <a:r>
              <a:rPr lang="en" sz="1400">
                <a:solidFill>
                  <a:schemeClr val="dk1"/>
                </a:solidFill>
              </a:rPr>
              <a:t>Kevin Carrasco</a:t>
            </a:r>
            <a:endParaRPr>
              <a:solidFill>
                <a:schemeClr val="dk1"/>
              </a:solidFill>
            </a:endParaRPr>
          </a:p>
          <a:p>
            <a:pPr indent="0" lvl="0" marL="0" rtl="0" algn="r">
              <a:lnSpc>
                <a:spcPct val="90000"/>
              </a:lnSpc>
              <a:spcBef>
                <a:spcPts val="1000"/>
              </a:spcBef>
              <a:spcAft>
                <a:spcPts val="0"/>
              </a:spcAft>
              <a:buClr>
                <a:srgbClr val="000000"/>
              </a:buClr>
              <a:buSzPts val="1400"/>
              <a:buFont typeface="Arial"/>
              <a:buNone/>
            </a:pPr>
            <a:r>
              <a:rPr lang="en" sz="1400">
                <a:solidFill>
                  <a:schemeClr val="dk1"/>
                </a:solidFill>
              </a:rPr>
              <a:t>Gonzalo Rubilar</a:t>
            </a:r>
            <a:endParaRPr sz="1400">
              <a:solidFill>
                <a:schemeClr val="dk1"/>
              </a:solidFill>
            </a:endParaRPr>
          </a:p>
          <a:p>
            <a:pPr indent="0" lvl="0" marL="0" rtl="0" algn="r">
              <a:lnSpc>
                <a:spcPct val="90000"/>
              </a:lnSpc>
              <a:spcBef>
                <a:spcPts val="1000"/>
              </a:spcBef>
              <a:spcAft>
                <a:spcPts val="0"/>
              </a:spcAft>
              <a:buClr>
                <a:srgbClr val="000000"/>
              </a:buClr>
              <a:buSzPts val="1400"/>
              <a:buFont typeface="Arial"/>
              <a:buNone/>
            </a:pPr>
            <a:r>
              <a:rPr lang="en" sz="1400">
                <a:solidFill>
                  <a:schemeClr val="dk1"/>
                </a:solidFill>
              </a:rPr>
              <a:t>Eder Dureaux</a:t>
            </a:r>
            <a:endParaRPr sz="1400">
              <a:solidFill>
                <a:schemeClr val="dk1"/>
              </a:solidFill>
            </a:endParaRPr>
          </a:p>
          <a:p>
            <a:pPr indent="0" lvl="0" marL="0" rtl="0" algn="ctr">
              <a:lnSpc>
                <a:spcPct val="90000"/>
              </a:lnSpc>
              <a:spcBef>
                <a:spcPts val="1000"/>
              </a:spcBef>
              <a:spcAft>
                <a:spcPts val="0"/>
              </a:spcAft>
              <a:buClr>
                <a:srgbClr val="000000"/>
              </a:buClr>
              <a:buSzPts val="1400"/>
              <a:buFont typeface="Arial"/>
              <a:buNone/>
            </a:pPr>
            <a:r>
              <a:t/>
            </a:r>
            <a:endParaRPr sz="1400">
              <a:solidFill>
                <a:schemeClr val="dk1"/>
              </a:solidFill>
            </a:endParaRPr>
          </a:p>
          <a:p>
            <a:pPr indent="0" lvl="0" marL="0" rtl="0" algn="ctr">
              <a:lnSpc>
                <a:spcPct val="90000"/>
              </a:lnSpc>
              <a:spcBef>
                <a:spcPts val="1000"/>
              </a:spcBef>
              <a:spcAft>
                <a:spcPts val="0"/>
              </a:spcAft>
              <a:buClr>
                <a:srgbClr val="000000"/>
              </a:buClr>
              <a:buSzPts val="1400"/>
              <a:buFont typeface="Arial"/>
              <a:buNone/>
            </a:pPr>
            <a:r>
              <a:t/>
            </a:r>
            <a:endParaRPr/>
          </a:p>
          <a:p>
            <a:pPr indent="0" lvl="0" marL="0" rtl="0" algn="ctr">
              <a:lnSpc>
                <a:spcPct val="90000"/>
              </a:lnSpc>
              <a:spcBef>
                <a:spcPts val="1000"/>
              </a:spcBef>
              <a:spcAft>
                <a:spcPts val="0"/>
              </a:spcAft>
              <a:buClr>
                <a:schemeClr val="dk1"/>
              </a:buClr>
              <a:buSzPts val="1400"/>
              <a:buFont typeface="Arial"/>
              <a:buNone/>
            </a:pPr>
            <a:r>
              <a:t/>
            </a:r>
            <a:endParaRPr sz="1400"/>
          </a:p>
          <a:p>
            <a:pPr indent="0" lvl="0" marL="0" rtl="0" algn="ctr">
              <a:lnSpc>
                <a:spcPct val="115000"/>
              </a:lnSpc>
              <a:spcBef>
                <a:spcPts val="2100"/>
              </a:spcBef>
              <a:spcAft>
                <a:spcPts val="2100"/>
              </a:spcAft>
              <a:buSzPts val="1900"/>
              <a:buNone/>
            </a:pPr>
            <a:r>
              <a:t/>
            </a:r>
            <a:endParaRPr/>
          </a:p>
        </p:txBody>
      </p:sp>
      <p:sp>
        <p:nvSpPr>
          <p:cNvPr id="525" name="Google Shape;525;p1"/>
          <p:cNvSpPr/>
          <p:nvPr/>
        </p:nvSpPr>
        <p:spPr>
          <a:xfrm>
            <a:off x="-39200" y="5682300"/>
            <a:ext cx="215700" cy="1175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grpSp>
        <p:nvGrpSpPr>
          <p:cNvPr id="526" name="Google Shape;526;p1"/>
          <p:cNvGrpSpPr/>
          <p:nvPr/>
        </p:nvGrpSpPr>
        <p:grpSpPr>
          <a:xfrm>
            <a:off x="1714067" y="2875107"/>
            <a:ext cx="989348" cy="1846090"/>
            <a:chOff x="8625436" y="1258061"/>
            <a:chExt cx="2388000" cy="4396500"/>
          </a:xfrm>
        </p:grpSpPr>
        <p:sp>
          <p:nvSpPr>
            <p:cNvPr id="527" name="Google Shape;527;p1"/>
            <p:cNvSpPr/>
            <p:nvPr/>
          </p:nvSpPr>
          <p:spPr>
            <a:xfrm>
              <a:off x="8625436" y="1258061"/>
              <a:ext cx="2388000" cy="4396500"/>
            </a:xfrm>
            <a:prstGeom prst="roundRect">
              <a:avLst>
                <a:gd fmla="val 4487"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8" name="Google Shape;528;p1"/>
            <p:cNvSpPr/>
            <p:nvPr/>
          </p:nvSpPr>
          <p:spPr>
            <a:xfrm>
              <a:off x="10685218" y="1396453"/>
              <a:ext cx="97200" cy="9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9" name="Google Shape;529;p1"/>
            <p:cNvSpPr/>
            <p:nvPr/>
          </p:nvSpPr>
          <p:spPr>
            <a:xfrm>
              <a:off x="9725916" y="5324400"/>
              <a:ext cx="180000" cy="180000"/>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2fd10590fea_0_46"/>
          <p:cNvSpPr txBox="1"/>
          <p:nvPr>
            <p:ph type="title"/>
          </p:nvPr>
        </p:nvSpPr>
        <p:spPr>
          <a:xfrm>
            <a:off x="1425600" y="279850"/>
            <a:ext cx="9340800" cy="6801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SzPts val="4400"/>
              <a:buNone/>
            </a:pPr>
            <a:r>
              <a:rPr b="1" lang="en" sz="3600">
                <a:solidFill>
                  <a:schemeClr val="dk1"/>
                </a:solidFill>
              </a:rPr>
              <a:t>Gestión del desarrollo</a:t>
            </a:r>
            <a:endParaRPr b="1" sz="3600">
              <a:solidFill>
                <a:schemeClr val="dk1"/>
              </a:solidFill>
            </a:endParaRPr>
          </a:p>
        </p:txBody>
      </p:sp>
      <p:sp>
        <p:nvSpPr>
          <p:cNvPr id="618" name="Google Shape;618;g2fd10590fea_0_46"/>
          <p:cNvSpPr/>
          <p:nvPr/>
        </p:nvSpPr>
        <p:spPr>
          <a:xfrm>
            <a:off x="-39200" y="5682300"/>
            <a:ext cx="215700" cy="1175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graphicFrame>
        <p:nvGraphicFramePr>
          <p:cNvPr id="619" name="Google Shape;619;g2fd10590fea_0_46"/>
          <p:cNvGraphicFramePr/>
          <p:nvPr/>
        </p:nvGraphicFramePr>
        <p:xfrm>
          <a:off x="938524" y="2011686"/>
          <a:ext cx="3000000" cy="3000000"/>
        </p:xfrm>
        <a:graphic>
          <a:graphicData uri="http://schemas.openxmlformats.org/drawingml/2006/table">
            <a:tbl>
              <a:tblPr bandRow="1" firstRow="1">
                <a:noFill/>
                <a:tableStyleId>{17733CAF-84C3-4C79-B80F-CB6850B37EC0}</a:tableStyleId>
              </a:tblPr>
              <a:tblGrid>
                <a:gridCol w="666800"/>
                <a:gridCol w="6872525"/>
                <a:gridCol w="2775650"/>
              </a:tblGrid>
              <a:tr h="4049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MÓDULOS Y ARTEFACTOS DEL SISTEMA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ESTADO</a:t>
                      </a:r>
                      <a:endParaRPr sz="1400" u="none" cap="none" strike="noStrike"/>
                    </a:p>
                  </a:txBody>
                  <a:tcPr marT="45725" marB="45725" marR="91450" marL="91450"/>
                </a:tc>
              </a:tr>
              <a:tr h="404950">
                <a:tc>
                  <a:txBody>
                    <a:bodyPr/>
                    <a:lstStyle/>
                    <a:p>
                      <a:pPr indent="0" lvl="0" marL="0" marR="0" rtl="0" algn="ctr">
                        <a:lnSpc>
                          <a:spcPct val="100000"/>
                        </a:lnSpc>
                        <a:spcBef>
                          <a:spcPts val="0"/>
                        </a:spcBef>
                        <a:spcAft>
                          <a:spcPts val="0"/>
                        </a:spcAft>
                        <a:buNone/>
                      </a:pPr>
                      <a:r>
                        <a:rPr lang="en" sz="1800"/>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800"/>
                        <a:t>Login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800"/>
                        <a:t>Pendiente</a:t>
                      </a:r>
                      <a:endParaRPr sz="1800"/>
                    </a:p>
                  </a:txBody>
                  <a:tcPr marT="45725" marB="45725" marR="91450" marL="91450"/>
                </a:tc>
              </a:tr>
              <a:tr h="404950">
                <a:tc>
                  <a:txBody>
                    <a:bodyPr/>
                    <a:lstStyle/>
                    <a:p>
                      <a:pPr indent="0" lvl="0" marL="0" marR="0" rtl="0" algn="ctr">
                        <a:lnSpc>
                          <a:spcPct val="100000"/>
                        </a:lnSpc>
                        <a:spcBef>
                          <a:spcPts val="0"/>
                        </a:spcBef>
                        <a:spcAft>
                          <a:spcPts val="0"/>
                        </a:spcAft>
                        <a:buClr>
                          <a:srgbClr val="000000"/>
                        </a:buClr>
                        <a:buSzPts val="1800"/>
                        <a:buFont typeface="Arial"/>
                        <a:buNone/>
                      </a:pPr>
                      <a:r>
                        <a:rPr lang="en" sz="1800"/>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Interfaces de usuario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a:t>Completo</a:t>
                      </a:r>
                      <a:endParaRPr sz="1800" u="none" cap="none" strike="noStrike"/>
                    </a:p>
                  </a:txBody>
                  <a:tcPr marT="45725" marB="45725" marR="91450" marL="91450"/>
                </a:tc>
              </a:tr>
              <a:tr h="404950">
                <a:tc>
                  <a:txBody>
                    <a:bodyPr/>
                    <a:lstStyle/>
                    <a:p>
                      <a:pPr indent="0" lvl="0" marL="0" marR="0" rtl="0" algn="ctr">
                        <a:lnSpc>
                          <a:spcPct val="100000"/>
                        </a:lnSpc>
                        <a:spcBef>
                          <a:spcPts val="0"/>
                        </a:spcBef>
                        <a:spcAft>
                          <a:spcPts val="0"/>
                        </a:spcAft>
                        <a:buClr>
                          <a:srgbClr val="000000"/>
                        </a:buClr>
                        <a:buSzPts val="1800"/>
                        <a:buFont typeface="Arial"/>
                        <a:buNone/>
                      </a:pPr>
                      <a:r>
                        <a:rPr lang="en" sz="1800"/>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Módulo de creación de personal</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a:t>Completo</a:t>
                      </a:r>
                      <a:endParaRPr sz="1400" u="none" cap="none" strike="noStrike"/>
                    </a:p>
                  </a:txBody>
                  <a:tcPr marT="45725" marB="45725" marR="91450" marL="91450"/>
                </a:tc>
              </a:tr>
              <a:tr h="404950">
                <a:tc>
                  <a:txBody>
                    <a:bodyPr/>
                    <a:lstStyle/>
                    <a:p>
                      <a:pPr indent="0" lvl="0" marL="0" marR="0" rtl="0" algn="ctr">
                        <a:lnSpc>
                          <a:spcPct val="100000"/>
                        </a:lnSpc>
                        <a:spcBef>
                          <a:spcPts val="0"/>
                        </a:spcBef>
                        <a:spcAft>
                          <a:spcPts val="0"/>
                        </a:spcAft>
                        <a:buClr>
                          <a:srgbClr val="000000"/>
                        </a:buClr>
                        <a:buSzPts val="1800"/>
                        <a:buFont typeface="Arial"/>
                        <a:buNone/>
                      </a:pPr>
                      <a:r>
                        <a:rPr lang="en" sz="1800"/>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Módulo de creación de vehiculo</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n" sz="1800">
                          <a:solidFill>
                            <a:schemeClr val="dk1"/>
                          </a:solidFill>
                        </a:rPr>
                        <a:t>Incompleto</a:t>
                      </a:r>
                      <a:endParaRPr sz="1400" u="none" cap="none" strike="noStrike"/>
                    </a:p>
                  </a:txBody>
                  <a:tcPr marT="45725" marB="45725" marR="91450" marL="91450"/>
                </a:tc>
              </a:tr>
              <a:tr h="404950">
                <a:tc>
                  <a:txBody>
                    <a:bodyPr/>
                    <a:lstStyle/>
                    <a:p>
                      <a:pPr indent="0" lvl="0" marL="0" marR="0" rtl="0" algn="ctr">
                        <a:lnSpc>
                          <a:spcPct val="100000"/>
                        </a:lnSpc>
                        <a:spcBef>
                          <a:spcPts val="0"/>
                        </a:spcBef>
                        <a:spcAft>
                          <a:spcPts val="0"/>
                        </a:spcAft>
                        <a:buClr>
                          <a:srgbClr val="000000"/>
                        </a:buClr>
                        <a:buSzPts val="1800"/>
                        <a:buFont typeface="Arial"/>
                        <a:buNone/>
                      </a:pPr>
                      <a:r>
                        <a:rPr lang="en" sz="1800"/>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Módulo de creación de </a:t>
                      </a:r>
                      <a:r>
                        <a:rPr lang="en" sz="1800"/>
                        <a:t>m</a:t>
                      </a:r>
                      <a:r>
                        <a:rPr lang="en" sz="1800" u="none" cap="none" strike="noStrike"/>
                        <a:t>antenimiento</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n" sz="1800">
                          <a:solidFill>
                            <a:schemeClr val="dk1"/>
                          </a:solidFill>
                        </a:rPr>
                        <a:t>Incompleto</a:t>
                      </a:r>
                      <a:endParaRPr sz="1400" u="none" cap="none" strike="noStrike"/>
                    </a:p>
                  </a:txBody>
                  <a:tcPr marT="45725" marB="45725" marR="91450" marL="91450"/>
                </a:tc>
              </a:tr>
              <a:tr h="404950">
                <a:tc>
                  <a:txBody>
                    <a:bodyPr/>
                    <a:lstStyle/>
                    <a:p>
                      <a:pPr indent="0" lvl="0" marL="0" marR="0" rtl="0" algn="ctr">
                        <a:lnSpc>
                          <a:spcPct val="100000"/>
                        </a:lnSpc>
                        <a:spcBef>
                          <a:spcPts val="0"/>
                        </a:spcBef>
                        <a:spcAft>
                          <a:spcPts val="0"/>
                        </a:spcAft>
                        <a:buClr>
                          <a:srgbClr val="000000"/>
                        </a:buClr>
                        <a:buSzPts val="1800"/>
                        <a:buFont typeface="Arial"/>
                        <a:buNone/>
                      </a:pPr>
                      <a:r>
                        <a:rPr lang="en" sz="1800"/>
                        <a:t>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Notificaciones y </a:t>
                      </a:r>
                      <a:r>
                        <a:rPr lang="en" sz="1800"/>
                        <a:t>a</a:t>
                      </a:r>
                      <a:r>
                        <a:rPr lang="en" sz="1800" u="none" cap="none" strike="noStrike"/>
                        <a:t>lertas</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n" sz="1800">
                          <a:solidFill>
                            <a:schemeClr val="dk1"/>
                          </a:solidFill>
                        </a:rPr>
                        <a:t>Pendiente</a:t>
                      </a:r>
                      <a:endParaRPr sz="14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g30c4007c9be_0_14"/>
          <p:cNvSpPr txBox="1"/>
          <p:nvPr>
            <p:ph type="title"/>
          </p:nvPr>
        </p:nvSpPr>
        <p:spPr>
          <a:xfrm>
            <a:off x="1425600" y="-24950"/>
            <a:ext cx="9340800" cy="6801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SzPts val="4400"/>
              <a:buNone/>
            </a:pPr>
            <a:r>
              <a:rPr b="1" lang="en" sz="3600">
                <a:solidFill>
                  <a:schemeClr val="dk1"/>
                </a:solidFill>
              </a:rPr>
              <a:t>Customer</a:t>
            </a:r>
            <a:r>
              <a:rPr b="1" lang="en" sz="3600">
                <a:solidFill>
                  <a:schemeClr val="dk1"/>
                </a:solidFill>
              </a:rPr>
              <a:t> journey map</a:t>
            </a:r>
            <a:endParaRPr b="1" sz="3600">
              <a:solidFill>
                <a:schemeClr val="dk1"/>
              </a:solidFill>
            </a:endParaRPr>
          </a:p>
        </p:txBody>
      </p:sp>
      <p:sp>
        <p:nvSpPr>
          <p:cNvPr id="625" name="Google Shape;625;g30c4007c9be_0_14"/>
          <p:cNvSpPr/>
          <p:nvPr/>
        </p:nvSpPr>
        <p:spPr>
          <a:xfrm>
            <a:off x="-39200" y="5682300"/>
            <a:ext cx="215700" cy="1175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pic>
        <p:nvPicPr>
          <p:cNvPr id="626" name="Google Shape;626;g30c4007c9be_0_14"/>
          <p:cNvPicPr preferRelativeResize="0"/>
          <p:nvPr/>
        </p:nvPicPr>
        <p:blipFill>
          <a:blip r:embed="rId3">
            <a:alphaModFix/>
          </a:blip>
          <a:stretch>
            <a:fillRect/>
          </a:stretch>
        </p:blipFill>
        <p:spPr>
          <a:xfrm>
            <a:off x="735262" y="655150"/>
            <a:ext cx="10721477" cy="603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30c4007c9be_0_21"/>
          <p:cNvSpPr txBox="1"/>
          <p:nvPr>
            <p:ph type="title"/>
          </p:nvPr>
        </p:nvSpPr>
        <p:spPr>
          <a:xfrm>
            <a:off x="1425600" y="-101150"/>
            <a:ext cx="9340800" cy="6801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SzPts val="4400"/>
              <a:buNone/>
            </a:pPr>
            <a:r>
              <a:rPr b="1" lang="en" sz="3600">
                <a:solidFill>
                  <a:schemeClr val="dk1"/>
                </a:solidFill>
              </a:rPr>
              <a:t>Demo</a:t>
            </a:r>
            <a:endParaRPr b="1" sz="3600">
              <a:solidFill>
                <a:schemeClr val="dk1"/>
              </a:solidFill>
            </a:endParaRPr>
          </a:p>
        </p:txBody>
      </p:sp>
      <p:sp>
        <p:nvSpPr>
          <p:cNvPr id="632" name="Google Shape;632;g30c4007c9be_0_21"/>
          <p:cNvSpPr/>
          <p:nvPr/>
        </p:nvSpPr>
        <p:spPr>
          <a:xfrm>
            <a:off x="-39200" y="5682300"/>
            <a:ext cx="215700" cy="1175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pic>
        <p:nvPicPr>
          <p:cNvPr id="633" name="Google Shape;633;g30c4007c9be_0_21" title="SMCB app">
            <a:hlinkClick r:id="rId3"/>
          </p:cNvPr>
          <p:cNvPicPr preferRelativeResize="0"/>
          <p:nvPr/>
        </p:nvPicPr>
        <p:blipFill>
          <a:blip r:embed="rId4">
            <a:alphaModFix/>
          </a:blip>
          <a:stretch>
            <a:fillRect/>
          </a:stretch>
        </p:blipFill>
        <p:spPr>
          <a:xfrm>
            <a:off x="533988" y="492950"/>
            <a:ext cx="11124025" cy="6257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g30c8b4a34ff_0_1"/>
          <p:cNvSpPr txBox="1"/>
          <p:nvPr>
            <p:ph type="title"/>
          </p:nvPr>
        </p:nvSpPr>
        <p:spPr>
          <a:xfrm>
            <a:off x="415650" y="1012480"/>
            <a:ext cx="11360700" cy="12306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7000"/>
              <a:buNone/>
            </a:pPr>
            <a:r>
              <a:rPr lang="en">
                <a:solidFill>
                  <a:schemeClr val="dk1"/>
                </a:solidFill>
              </a:rPr>
              <a:t>Portafolio de Título</a:t>
            </a:r>
            <a:endParaRPr>
              <a:solidFill>
                <a:schemeClr val="dk1"/>
              </a:solidFill>
            </a:endParaRPr>
          </a:p>
          <a:p>
            <a:pPr indent="0" lvl="0" marL="0" rtl="0" algn="ctr">
              <a:lnSpc>
                <a:spcPct val="90000"/>
              </a:lnSpc>
              <a:spcBef>
                <a:spcPts val="0"/>
              </a:spcBef>
              <a:spcAft>
                <a:spcPts val="0"/>
              </a:spcAft>
              <a:buClr>
                <a:schemeClr val="dk1"/>
              </a:buClr>
              <a:buSzPts val="6000"/>
              <a:buFont typeface="Calibri"/>
              <a:buNone/>
            </a:pPr>
            <a:r>
              <a:rPr i="1" lang="en" sz="2200">
                <a:solidFill>
                  <a:schemeClr val="dk1"/>
                </a:solidFill>
              </a:rPr>
              <a:t>SMCB (Sistema de mantenimiento del cuerpo de bomberos)</a:t>
            </a:r>
            <a:endParaRPr>
              <a:solidFill>
                <a:schemeClr val="dk1"/>
              </a:solidFill>
            </a:endParaRPr>
          </a:p>
        </p:txBody>
      </p:sp>
      <p:grpSp>
        <p:nvGrpSpPr>
          <p:cNvPr id="639" name="Google Shape;639;g30c8b4a34ff_0_1"/>
          <p:cNvGrpSpPr/>
          <p:nvPr/>
        </p:nvGrpSpPr>
        <p:grpSpPr>
          <a:xfrm>
            <a:off x="76200" y="3034381"/>
            <a:ext cx="167424" cy="378509"/>
            <a:chOff x="254500" y="5616425"/>
            <a:chExt cx="261600" cy="605324"/>
          </a:xfrm>
        </p:grpSpPr>
        <p:sp>
          <p:nvSpPr>
            <p:cNvPr id="640" name="Google Shape;640;g30c8b4a34ff_0_1"/>
            <p:cNvSpPr/>
            <p:nvPr/>
          </p:nvSpPr>
          <p:spPr>
            <a:xfrm>
              <a:off x="254500" y="5960449"/>
              <a:ext cx="261600" cy="261300"/>
            </a:xfrm>
            <a:prstGeom prst="mathMultiply">
              <a:avLst>
                <a:gd fmla="val 23520"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30c8b4a34ff_0_1"/>
            <p:cNvSpPr/>
            <p:nvPr/>
          </p:nvSpPr>
          <p:spPr>
            <a:xfrm>
              <a:off x="337075" y="5616425"/>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30c8b4a34ff_0_1"/>
            <p:cNvSpPr/>
            <p:nvPr/>
          </p:nvSpPr>
          <p:spPr>
            <a:xfrm>
              <a:off x="337075" y="5823342"/>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3" name="Google Shape;643;g30c8b4a34ff_0_1"/>
          <p:cNvCxnSpPr/>
          <p:nvPr/>
        </p:nvCxnSpPr>
        <p:spPr>
          <a:xfrm>
            <a:off x="157663" y="24300"/>
            <a:ext cx="4500" cy="2834700"/>
          </a:xfrm>
          <a:prstGeom prst="straightConnector1">
            <a:avLst/>
          </a:prstGeom>
          <a:noFill/>
          <a:ln cap="flat" cmpd="sng" w="19050">
            <a:solidFill>
              <a:srgbClr val="FFFFFF"/>
            </a:solidFill>
            <a:prstDash val="solid"/>
            <a:round/>
            <a:headEnd len="sm" w="sm" type="none"/>
            <a:tailEnd len="sm" w="sm" type="none"/>
          </a:ln>
        </p:spPr>
      </p:cxnSp>
      <p:grpSp>
        <p:nvGrpSpPr>
          <p:cNvPr id="644" name="Google Shape;644;g30c8b4a34ff_0_1"/>
          <p:cNvGrpSpPr/>
          <p:nvPr/>
        </p:nvGrpSpPr>
        <p:grpSpPr>
          <a:xfrm rot="-5400000">
            <a:off x="11696416" y="6387915"/>
            <a:ext cx="167424" cy="378509"/>
            <a:chOff x="254500" y="5616425"/>
            <a:chExt cx="261600" cy="605324"/>
          </a:xfrm>
        </p:grpSpPr>
        <p:sp>
          <p:nvSpPr>
            <p:cNvPr id="645" name="Google Shape;645;g30c8b4a34ff_0_1"/>
            <p:cNvSpPr/>
            <p:nvPr/>
          </p:nvSpPr>
          <p:spPr>
            <a:xfrm>
              <a:off x="254500" y="5960449"/>
              <a:ext cx="261600" cy="261300"/>
            </a:xfrm>
            <a:prstGeom prst="mathMultiply">
              <a:avLst>
                <a:gd fmla="val 23520"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g30c8b4a34ff_0_1"/>
            <p:cNvSpPr/>
            <p:nvPr/>
          </p:nvSpPr>
          <p:spPr>
            <a:xfrm>
              <a:off x="337075" y="5616425"/>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g30c8b4a34ff_0_1"/>
            <p:cNvSpPr/>
            <p:nvPr/>
          </p:nvSpPr>
          <p:spPr>
            <a:xfrm>
              <a:off x="337075" y="5823342"/>
              <a:ext cx="96300" cy="96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8" name="Google Shape;648;g30c8b4a34ff_0_1"/>
          <p:cNvCxnSpPr/>
          <p:nvPr/>
        </p:nvCxnSpPr>
        <p:spPr>
          <a:xfrm rot="-5400000">
            <a:off x="9995892" y="5159819"/>
            <a:ext cx="4500" cy="2834700"/>
          </a:xfrm>
          <a:prstGeom prst="straightConnector1">
            <a:avLst/>
          </a:prstGeom>
          <a:noFill/>
          <a:ln cap="flat" cmpd="sng" w="19050">
            <a:solidFill>
              <a:srgbClr val="FFFFFF"/>
            </a:solidFill>
            <a:prstDash val="solid"/>
            <a:round/>
            <a:headEnd len="sm" w="sm" type="none"/>
            <a:tailEnd len="sm" w="sm" type="none"/>
          </a:ln>
        </p:spPr>
      </p:cxnSp>
      <p:pic>
        <p:nvPicPr>
          <p:cNvPr id="649" name="Google Shape;649;g30c8b4a34ff_0_1"/>
          <p:cNvPicPr preferRelativeResize="0"/>
          <p:nvPr/>
        </p:nvPicPr>
        <p:blipFill rotWithShape="1">
          <a:blip r:embed="rId3">
            <a:alphaModFix/>
          </a:blip>
          <a:srcRect b="0" l="0" r="0" t="0"/>
          <a:stretch/>
        </p:blipFill>
        <p:spPr>
          <a:xfrm>
            <a:off x="9425775" y="32300"/>
            <a:ext cx="2652375" cy="652825"/>
          </a:xfrm>
          <a:prstGeom prst="rect">
            <a:avLst/>
          </a:prstGeom>
          <a:noFill/>
          <a:ln>
            <a:noFill/>
          </a:ln>
        </p:spPr>
      </p:pic>
      <p:sp>
        <p:nvSpPr>
          <p:cNvPr id="650" name="Google Shape;650;g30c8b4a34ff_0_1"/>
          <p:cNvSpPr txBox="1"/>
          <p:nvPr>
            <p:ph idx="4294967295" type="body"/>
          </p:nvPr>
        </p:nvSpPr>
        <p:spPr>
          <a:xfrm>
            <a:off x="1459950" y="2979900"/>
            <a:ext cx="9272100" cy="16365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Clr>
                <a:schemeClr val="dk1"/>
              </a:buClr>
              <a:buSzPts val="3200"/>
              <a:buFont typeface="Arial"/>
              <a:buNone/>
            </a:pPr>
            <a:r>
              <a:rPr lang="en" sz="3200">
                <a:solidFill>
                  <a:schemeClr val="dk1"/>
                </a:solidFill>
              </a:rPr>
              <a:t>Ingeniería Informática</a:t>
            </a:r>
            <a:endParaRPr>
              <a:solidFill>
                <a:schemeClr val="dk1"/>
              </a:solidFill>
            </a:endParaRPr>
          </a:p>
          <a:p>
            <a:pPr indent="0" lvl="0" marL="0" rtl="0" algn="ctr">
              <a:lnSpc>
                <a:spcPct val="90000"/>
              </a:lnSpc>
              <a:spcBef>
                <a:spcPts val="1000"/>
              </a:spcBef>
              <a:spcAft>
                <a:spcPts val="0"/>
              </a:spcAft>
              <a:buClr>
                <a:schemeClr val="dk1"/>
              </a:buClr>
              <a:buSzPts val="1400"/>
              <a:buFont typeface="Arial"/>
              <a:buNone/>
            </a:pPr>
            <a:r>
              <a:rPr lang="en" sz="1400">
                <a:solidFill>
                  <a:schemeClr val="dk1"/>
                </a:solidFill>
              </a:rPr>
              <a:t>Escuela de Informática y Telecomunicaciones</a:t>
            </a:r>
            <a:endParaRPr>
              <a:solidFill>
                <a:schemeClr val="dk1"/>
              </a:solidFill>
            </a:endParaRPr>
          </a:p>
          <a:p>
            <a:pPr indent="0" lvl="0" marL="0" rtl="0" algn="ctr">
              <a:lnSpc>
                <a:spcPct val="90000"/>
              </a:lnSpc>
              <a:spcBef>
                <a:spcPts val="1000"/>
              </a:spcBef>
              <a:spcAft>
                <a:spcPts val="0"/>
              </a:spcAft>
              <a:buClr>
                <a:schemeClr val="dk1"/>
              </a:buClr>
              <a:buSzPts val="1400"/>
              <a:buFont typeface="Arial"/>
              <a:buNone/>
            </a:pPr>
            <a:r>
              <a:rPr lang="en" sz="1400">
                <a:solidFill>
                  <a:schemeClr val="dk1"/>
                </a:solidFill>
              </a:rPr>
              <a:t>Sede Maipú</a:t>
            </a:r>
            <a:endParaRPr>
              <a:solidFill>
                <a:schemeClr val="dk1"/>
              </a:solidFill>
            </a:endParaRPr>
          </a:p>
          <a:p>
            <a:pPr indent="0" lvl="0" marL="0" rtl="0" algn="ctr">
              <a:lnSpc>
                <a:spcPct val="90000"/>
              </a:lnSpc>
              <a:spcBef>
                <a:spcPts val="1000"/>
              </a:spcBef>
              <a:spcAft>
                <a:spcPts val="0"/>
              </a:spcAft>
              <a:buClr>
                <a:schemeClr val="dk1"/>
              </a:buClr>
              <a:buSzPts val="1400"/>
              <a:buFont typeface="Arial"/>
              <a:buNone/>
            </a:pPr>
            <a:r>
              <a:rPr lang="en" sz="1400">
                <a:solidFill>
                  <a:schemeClr val="dk1"/>
                </a:solidFill>
              </a:rPr>
              <a:t>2024</a:t>
            </a:r>
            <a:endParaRPr sz="1400">
              <a:solidFill>
                <a:schemeClr val="dk1"/>
              </a:solidFill>
            </a:endParaRPr>
          </a:p>
          <a:p>
            <a:pPr indent="0" lvl="0" marL="0" rtl="0" algn="r">
              <a:lnSpc>
                <a:spcPct val="90000"/>
              </a:lnSpc>
              <a:spcBef>
                <a:spcPts val="1000"/>
              </a:spcBef>
              <a:spcAft>
                <a:spcPts val="0"/>
              </a:spcAft>
              <a:buClr>
                <a:schemeClr val="dk1"/>
              </a:buClr>
              <a:buSzPts val="1400"/>
              <a:buFont typeface="Arial"/>
              <a:buNone/>
            </a:pPr>
            <a:r>
              <a:rPr b="1" lang="en" sz="1400">
                <a:solidFill>
                  <a:schemeClr val="dk1"/>
                </a:solidFill>
              </a:rPr>
              <a:t>Docente Instructor de la Asignatura:</a:t>
            </a:r>
            <a:endParaRPr b="1" sz="1400">
              <a:solidFill>
                <a:schemeClr val="dk1"/>
              </a:solidFill>
            </a:endParaRPr>
          </a:p>
          <a:p>
            <a:pPr indent="0" lvl="0" marL="0" rtl="0" algn="r">
              <a:lnSpc>
                <a:spcPct val="90000"/>
              </a:lnSpc>
              <a:spcBef>
                <a:spcPts val="1000"/>
              </a:spcBef>
              <a:spcAft>
                <a:spcPts val="0"/>
              </a:spcAft>
              <a:buClr>
                <a:schemeClr val="dk1"/>
              </a:buClr>
              <a:buSzPts val="1400"/>
              <a:buFont typeface="Arial"/>
              <a:buNone/>
            </a:pPr>
            <a:r>
              <a:rPr lang="en" sz="1400">
                <a:solidFill>
                  <a:schemeClr val="dk1"/>
                </a:solidFill>
              </a:rPr>
              <a:t>Jorge Guzmán Bozo</a:t>
            </a:r>
            <a:endParaRPr sz="1400">
              <a:solidFill>
                <a:schemeClr val="dk1"/>
              </a:solidFill>
            </a:endParaRPr>
          </a:p>
          <a:p>
            <a:pPr indent="0" lvl="0" marL="0" rtl="0" algn="r">
              <a:lnSpc>
                <a:spcPct val="90000"/>
              </a:lnSpc>
              <a:spcBef>
                <a:spcPts val="1000"/>
              </a:spcBef>
              <a:spcAft>
                <a:spcPts val="0"/>
              </a:spcAft>
              <a:buClr>
                <a:schemeClr val="dk1"/>
              </a:buClr>
              <a:buSzPts val="1400"/>
              <a:buFont typeface="Arial"/>
              <a:buNone/>
            </a:pPr>
            <a:r>
              <a:rPr b="1" lang="en" sz="1400">
                <a:solidFill>
                  <a:schemeClr val="dk1"/>
                </a:solidFill>
              </a:rPr>
              <a:t>Integrantes del equipo:</a:t>
            </a:r>
            <a:endParaRPr b="1" sz="1400">
              <a:solidFill>
                <a:schemeClr val="dk1"/>
              </a:solidFill>
            </a:endParaRPr>
          </a:p>
          <a:p>
            <a:pPr indent="0" lvl="0" marL="0" rtl="0" algn="r">
              <a:lnSpc>
                <a:spcPct val="90000"/>
              </a:lnSpc>
              <a:spcBef>
                <a:spcPts val="1000"/>
              </a:spcBef>
              <a:spcAft>
                <a:spcPts val="0"/>
              </a:spcAft>
              <a:buClr>
                <a:schemeClr val="dk1"/>
              </a:buClr>
              <a:buSzPts val="1400"/>
              <a:buFont typeface="Arial"/>
              <a:buNone/>
            </a:pPr>
            <a:r>
              <a:rPr lang="en" sz="1400">
                <a:solidFill>
                  <a:schemeClr val="dk1"/>
                </a:solidFill>
              </a:rPr>
              <a:t>Kevin Carrasco</a:t>
            </a:r>
            <a:endParaRPr>
              <a:solidFill>
                <a:schemeClr val="dk1"/>
              </a:solidFill>
            </a:endParaRPr>
          </a:p>
          <a:p>
            <a:pPr indent="0" lvl="0" marL="0" rtl="0" algn="r">
              <a:lnSpc>
                <a:spcPct val="90000"/>
              </a:lnSpc>
              <a:spcBef>
                <a:spcPts val="1000"/>
              </a:spcBef>
              <a:spcAft>
                <a:spcPts val="0"/>
              </a:spcAft>
              <a:buClr>
                <a:srgbClr val="000000"/>
              </a:buClr>
              <a:buSzPts val="1400"/>
              <a:buFont typeface="Arial"/>
              <a:buNone/>
            </a:pPr>
            <a:r>
              <a:rPr lang="en" sz="1400">
                <a:solidFill>
                  <a:schemeClr val="dk1"/>
                </a:solidFill>
              </a:rPr>
              <a:t>Gonzalo Rubilar</a:t>
            </a:r>
            <a:endParaRPr sz="1400">
              <a:solidFill>
                <a:schemeClr val="dk1"/>
              </a:solidFill>
            </a:endParaRPr>
          </a:p>
          <a:p>
            <a:pPr indent="0" lvl="0" marL="0" rtl="0" algn="r">
              <a:lnSpc>
                <a:spcPct val="90000"/>
              </a:lnSpc>
              <a:spcBef>
                <a:spcPts val="1000"/>
              </a:spcBef>
              <a:spcAft>
                <a:spcPts val="0"/>
              </a:spcAft>
              <a:buClr>
                <a:srgbClr val="000000"/>
              </a:buClr>
              <a:buSzPts val="1400"/>
              <a:buFont typeface="Arial"/>
              <a:buNone/>
            </a:pPr>
            <a:r>
              <a:rPr lang="en" sz="1400">
                <a:solidFill>
                  <a:schemeClr val="dk1"/>
                </a:solidFill>
              </a:rPr>
              <a:t>Eder Dureaux</a:t>
            </a:r>
            <a:endParaRPr sz="1400">
              <a:solidFill>
                <a:schemeClr val="dk1"/>
              </a:solidFill>
            </a:endParaRPr>
          </a:p>
          <a:p>
            <a:pPr indent="0" lvl="0" marL="0" rtl="0" algn="ctr">
              <a:lnSpc>
                <a:spcPct val="90000"/>
              </a:lnSpc>
              <a:spcBef>
                <a:spcPts val="1000"/>
              </a:spcBef>
              <a:spcAft>
                <a:spcPts val="0"/>
              </a:spcAft>
              <a:buClr>
                <a:srgbClr val="000000"/>
              </a:buClr>
              <a:buSzPts val="1400"/>
              <a:buFont typeface="Arial"/>
              <a:buNone/>
            </a:pPr>
            <a:r>
              <a:t/>
            </a:r>
            <a:endParaRPr sz="1400">
              <a:solidFill>
                <a:schemeClr val="dk1"/>
              </a:solidFill>
            </a:endParaRPr>
          </a:p>
          <a:p>
            <a:pPr indent="0" lvl="0" marL="0" rtl="0" algn="ctr">
              <a:lnSpc>
                <a:spcPct val="90000"/>
              </a:lnSpc>
              <a:spcBef>
                <a:spcPts val="1000"/>
              </a:spcBef>
              <a:spcAft>
                <a:spcPts val="0"/>
              </a:spcAft>
              <a:buClr>
                <a:srgbClr val="000000"/>
              </a:buClr>
              <a:buSzPts val="1400"/>
              <a:buFont typeface="Arial"/>
              <a:buNone/>
            </a:pPr>
            <a:r>
              <a:t/>
            </a:r>
            <a:endParaRPr/>
          </a:p>
          <a:p>
            <a:pPr indent="0" lvl="0" marL="0" rtl="0" algn="ctr">
              <a:lnSpc>
                <a:spcPct val="90000"/>
              </a:lnSpc>
              <a:spcBef>
                <a:spcPts val="1000"/>
              </a:spcBef>
              <a:spcAft>
                <a:spcPts val="0"/>
              </a:spcAft>
              <a:buClr>
                <a:schemeClr val="dk1"/>
              </a:buClr>
              <a:buSzPts val="1400"/>
              <a:buFont typeface="Arial"/>
              <a:buNone/>
            </a:pPr>
            <a:r>
              <a:t/>
            </a:r>
            <a:endParaRPr sz="1400"/>
          </a:p>
          <a:p>
            <a:pPr indent="0" lvl="0" marL="0" rtl="0" algn="ctr">
              <a:lnSpc>
                <a:spcPct val="115000"/>
              </a:lnSpc>
              <a:spcBef>
                <a:spcPts val="2100"/>
              </a:spcBef>
              <a:spcAft>
                <a:spcPts val="2100"/>
              </a:spcAft>
              <a:buSzPts val="1900"/>
              <a:buNone/>
            </a:pPr>
            <a:r>
              <a:t/>
            </a:r>
            <a:endParaRPr/>
          </a:p>
        </p:txBody>
      </p:sp>
      <p:sp>
        <p:nvSpPr>
          <p:cNvPr id="651" name="Google Shape;651;g30c8b4a34ff_0_1"/>
          <p:cNvSpPr/>
          <p:nvPr/>
        </p:nvSpPr>
        <p:spPr>
          <a:xfrm>
            <a:off x="-39200" y="5682300"/>
            <a:ext cx="215700" cy="1175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grpSp>
        <p:nvGrpSpPr>
          <p:cNvPr id="652" name="Google Shape;652;g30c8b4a34ff_0_1"/>
          <p:cNvGrpSpPr/>
          <p:nvPr/>
        </p:nvGrpSpPr>
        <p:grpSpPr>
          <a:xfrm>
            <a:off x="1714068" y="2875107"/>
            <a:ext cx="989348" cy="1846090"/>
            <a:chOff x="8625436" y="1258061"/>
            <a:chExt cx="2388000" cy="4396500"/>
          </a:xfrm>
        </p:grpSpPr>
        <p:sp>
          <p:nvSpPr>
            <p:cNvPr id="653" name="Google Shape;653;g30c8b4a34ff_0_1"/>
            <p:cNvSpPr/>
            <p:nvPr/>
          </p:nvSpPr>
          <p:spPr>
            <a:xfrm>
              <a:off x="8625436" y="1258061"/>
              <a:ext cx="2388000" cy="4396500"/>
            </a:xfrm>
            <a:prstGeom prst="roundRect">
              <a:avLst>
                <a:gd fmla="val 4487" name="adj"/>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54" name="Google Shape;654;g30c8b4a34ff_0_1"/>
            <p:cNvSpPr/>
            <p:nvPr/>
          </p:nvSpPr>
          <p:spPr>
            <a:xfrm>
              <a:off x="10685218" y="1396453"/>
              <a:ext cx="97200" cy="9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55" name="Google Shape;655;g30c8b4a34ff_0_1"/>
            <p:cNvSpPr/>
            <p:nvPr/>
          </p:nvSpPr>
          <p:spPr>
            <a:xfrm>
              <a:off x="9725916" y="5324400"/>
              <a:ext cx="180000" cy="180000"/>
            </a:xfrm>
            <a:prstGeom prst="ellipse">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
          <p:cNvSpPr txBox="1"/>
          <p:nvPr>
            <p:ph type="title"/>
          </p:nvPr>
        </p:nvSpPr>
        <p:spPr>
          <a:xfrm>
            <a:off x="1425600" y="279850"/>
            <a:ext cx="9340800" cy="6801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SzPts val="4400"/>
              <a:buNone/>
            </a:pPr>
            <a:r>
              <a:rPr b="1" lang="en" sz="3600">
                <a:solidFill>
                  <a:schemeClr val="dk1"/>
                </a:solidFill>
              </a:rPr>
              <a:t>Problemática por resolver</a:t>
            </a:r>
            <a:endParaRPr b="1" sz="3600">
              <a:solidFill>
                <a:schemeClr val="dk1"/>
              </a:solidFill>
            </a:endParaRPr>
          </a:p>
        </p:txBody>
      </p:sp>
      <p:sp>
        <p:nvSpPr>
          <p:cNvPr id="535" name="Google Shape;535;p3"/>
          <p:cNvSpPr txBox="1"/>
          <p:nvPr>
            <p:ph idx="4294967295" type="body"/>
          </p:nvPr>
        </p:nvSpPr>
        <p:spPr>
          <a:xfrm>
            <a:off x="874050" y="1263825"/>
            <a:ext cx="10443900" cy="5084400"/>
          </a:xfrm>
          <a:prstGeom prst="rect">
            <a:avLst/>
          </a:prstGeom>
          <a:noFill/>
          <a:ln>
            <a:noFill/>
          </a:ln>
        </p:spPr>
        <p:txBody>
          <a:bodyPr anchorCtr="0" anchor="ctr" bIns="121900" lIns="121900" spcFirstLastPara="1" rIns="121900" wrap="square" tIns="121900">
            <a:noAutofit/>
          </a:bodyPr>
          <a:lstStyle/>
          <a:p>
            <a:pPr indent="0" lvl="0" marL="0" rtl="0" algn="just">
              <a:lnSpc>
                <a:spcPct val="115000"/>
              </a:lnSpc>
              <a:spcBef>
                <a:spcPts val="0"/>
              </a:spcBef>
              <a:spcAft>
                <a:spcPts val="0"/>
              </a:spcAft>
              <a:buSzPts val="1100"/>
              <a:buNone/>
            </a:pPr>
            <a:r>
              <a:t/>
            </a:r>
            <a:endParaRPr sz="1800">
              <a:solidFill>
                <a:schemeClr val="dk1"/>
              </a:solidFill>
              <a:latin typeface="Hammersmith One"/>
              <a:ea typeface="Hammersmith One"/>
              <a:cs typeface="Hammersmith One"/>
              <a:sym typeface="Hammersmith One"/>
            </a:endParaRPr>
          </a:p>
          <a:p>
            <a:pPr indent="0" lvl="0" marL="0" rtl="0" algn="just">
              <a:lnSpc>
                <a:spcPct val="115000"/>
              </a:lnSpc>
              <a:spcBef>
                <a:spcPts val="0"/>
              </a:spcBef>
              <a:spcAft>
                <a:spcPts val="0"/>
              </a:spcAft>
              <a:buClr>
                <a:schemeClr val="dk1"/>
              </a:buClr>
              <a:buSzPts val="1100"/>
              <a:buFont typeface="Arial"/>
              <a:buNone/>
            </a:pPr>
            <a:r>
              <a:rPr lang="en" sz="1800">
                <a:solidFill>
                  <a:schemeClr val="dk1"/>
                </a:solidFill>
                <a:latin typeface="Hammersmith One"/>
                <a:ea typeface="Hammersmith One"/>
                <a:cs typeface="Hammersmith One"/>
                <a:sym typeface="Hammersmith One"/>
              </a:rPr>
              <a:t>El cuerpo de bomberos enfrenta serias dificultades debido a la </a:t>
            </a:r>
            <a:r>
              <a:rPr b="1" lang="en" sz="1800">
                <a:solidFill>
                  <a:schemeClr val="dk1"/>
                </a:solidFill>
                <a:latin typeface="Hammersmith One"/>
                <a:ea typeface="Hammersmith One"/>
                <a:cs typeface="Hammersmith One"/>
                <a:sym typeface="Hammersmith One"/>
              </a:rPr>
              <a:t>falta de un sistema de gestión de mantenimiento vehicular</a:t>
            </a:r>
            <a:r>
              <a:rPr lang="en" sz="1800">
                <a:solidFill>
                  <a:schemeClr val="dk1"/>
                </a:solidFill>
                <a:latin typeface="Hammersmith One"/>
                <a:ea typeface="Hammersmith One"/>
                <a:cs typeface="Hammersmith One"/>
                <a:sym typeface="Hammersmith One"/>
              </a:rPr>
              <a:t>, tanto preventivo como correctivo. Actualmente, la gestión de la flota de vehículos se realiza de manera manual o con herramientas no especializadas (como hojas de cálculo o comunicación informal), lo que genera una serie de problemas operativos y de eficiencia:</a:t>
            </a:r>
            <a:endParaRPr sz="1800">
              <a:solidFill>
                <a:schemeClr val="dk1"/>
              </a:solidFill>
              <a:latin typeface="Hammersmith One"/>
              <a:ea typeface="Hammersmith One"/>
              <a:cs typeface="Hammersmith One"/>
              <a:sym typeface="Hammersmith One"/>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Hammersmith One"/>
              <a:ea typeface="Hammersmith One"/>
              <a:cs typeface="Hammersmith One"/>
              <a:sym typeface="Hammersmith One"/>
            </a:endParaRPr>
          </a:p>
          <a:p>
            <a:pPr indent="-342900" lvl="0" marL="457200" rtl="0" algn="just">
              <a:lnSpc>
                <a:spcPct val="115000"/>
              </a:lnSpc>
              <a:spcBef>
                <a:spcPts val="0"/>
              </a:spcBef>
              <a:spcAft>
                <a:spcPts val="0"/>
              </a:spcAft>
              <a:buClr>
                <a:schemeClr val="dk1"/>
              </a:buClr>
              <a:buSzPts val="1800"/>
              <a:buFont typeface="Hammersmith One"/>
              <a:buChar char="●"/>
            </a:pPr>
            <a:r>
              <a:rPr b="1" lang="en" sz="1800">
                <a:solidFill>
                  <a:schemeClr val="dk1"/>
                </a:solidFill>
                <a:latin typeface="Hammersmith One"/>
                <a:ea typeface="Hammersmith One"/>
                <a:cs typeface="Hammersmith One"/>
                <a:sym typeface="Hammersmith One"/>
              </a:rPr>
              <a:t>Falta de registro histórico</a:t>
            </a:r>
            <a:endParaRPr sz="1800">
              <a:solidFill>
                <a:schemeClr val="dk1"/>
              </a:solidFill>
              <a:latin typeface="Hammersmith One"/>
              <a:ea typeface="Hammersmith One"/>
              <a:cs typeface="Hammersmith One"/>
              <a:sym typeface="Hammersmith One"/>
            </a:endParaRPr>
          </a:p>
          <a:p>
            <a:pPr indent="-342900" lvl="0" marL="457200" rtl="0" algn="l">
              <a:lnSpc>
                <a:spcPct val="115000"/>
              </a:lnSpc>
              <a:spcBef>
                <a:spcPts val="0"/>
              </a:spcBef>
              <a:spcAft>
                <a:spcPts val="0"/>
              </a:spcAft>
              <a:buClr>
                <a:schemeClr val="dk1"/>
              </a:buClr>
              <a:buSzPts val="1800"/>
              <a:buFont typeface="Hammersmith One"/>
              <a:buChar char="●"/>
            </a:pPr>
            <a:r>
              <a:rPr b="1" lang="en" sz="1800">
                <a:solidFill>
                  <a:schemeClr val="dk1"/>
                </a:solidFill>
                <a:latin typeface="Hammersmith One"/>
                <a:ea typeface="Hammersmith One"/>
                <a:cs typeface="Hammersmith One"/>
                <a:sym typeface="Hammersmith One"/>
              </a:rPr>
              <a:t>Falta de planificación del mantenimiento Preventivo y correctivos.</a:t>
            </a:r>
            <a:endParaRPr sz="1800">
              <a:solidFill>
                <a:schemeClr val="dk1"/>
              </a:solidFill>
              <a:latin typeface="Hammersmith One"/>
              <a:ea typeface="Hammersmith One"/>
              <a:cs typeface="Hammersmith One"/>
              <a:sym typeface="Hammersmith One"/>
            </a:endParaRPr>
          </a:p>
          <a:p>
            <a:pPr indent="-342900" lvl="0" marL="457200" rtl="0" algn="l">
              <a:lnSpc>
                <a:spcPct val="115000"/>
              </a:lnSpc>
              <a:spcBef>
                <a:spcPts val="0"/>
              </a:spcBef>
              <a:spcAft>
                <a:spcPts val="0"/>
              </a:spcAft>
              <a:buClr>
                <a:schemeClr val="dk1"/>
              </a:buClr>
              <a:buSzPts val="1800"/>
              <a:buFont typeface="Calibri"/>
              <a:buChar char="●"/>
            </a:pPr>
            <a:r>
              <a:rPr b="1" lang="en" sz="1800">
                <a:solidFill>
                  <a:schemeClr val="dk1"/>
                </a:solidFill>
                <a:latin typeface="Hammersmith One"/>
                <a:ea typeface="Hammersmith One"/>
                <a:cs typeface="Hammersmith One"/>
                <a:sym typeface="Hammersmith One"/>
              </a:rPr>
              <a:t>Problemas de comunicación</a:t>
            </a:r>
            <a:r>
              <a:rPr lang="en" sz="1800">
                <a:solidFill>
                  <a:schemeClr val="dk1"/>
                </a:solidFill>
                <a:latin typeface="Hammersmith One"/>
                <a:ea typeface="Hammersmith One"/>
                <a:cs typeface="Hammersmith One"/>
                <a:sym typeface="Hammersmith One"/>
              </a:rPr>
              <a:t> </a:t>
            </a:r>
            <a:endParaRPr sz="1800">
              <a:solidFill>
                <a:schemeClr val="dk1"/>
              </a:solidFill>
              <a:latin typeface="Hammersmith One"/>
              <a:ea typeface="Hammersmith One"/>
              <a:cs typeface="Hammersmith One"/>
              <a:sym typeface="Hammersmith One"/>
            </a:endParaRPr>
          </a:p>
          <a:p>
            <a:pPr indent="-342900" lvl="0" marL="457200" rtl="0" algn="l">
              <a:lnSpc>
                <a:spcPct val="115000"/>
              </a:lnSpc>
              <a:spcBef>
                <a:spcPts val="0"/>
              </a:spcBef>
              <a:spcAft>
                <a:spcPts val="0"/>
              </a:spcAft>
              <a:buClr>
                <a:schemeClr val="dk1"/>
              </a:buClr>
              <a:buSzPts val="1800"/>
              <a:buFont typeface="Hammersmith One"/>
              <a:buChar char="●"/>
            </a:pPr>
            <a:r>
              <a:rPr b="1" lang="en" sz="1800">
                <a:solidFill>
                  <a:schemeClr val="dk1"/>
                </a:solidFill>
                <a:latin typeface="Hammersmith One"/>
                <a:ea typeface="Hammersmith One"/>
                <a:cs typeface="Hammersmith One"/>
                <a:sym typeface="Hammersmith One"/>
              </a:rPr>
              <a:t>Consecuencias de la problemática:</a:t>
            </a:r>
            <a:endParaRPr b="1" sz="1800">
              <a:solidFill>
                <a:schemeClr val="dk1"/>
              </a:solidFill>
              <a:latin typeface="Hammersmith One"/>
              <a:ea typeface="Hammersmith One"/>
              <a:cs typeface="Hammersmith One"/>
              <a:sym typeface="Hammersmith One"/>
            </a:endParaRPr>
          </a:p>
          <a:p>
            <a:pPr indent="0" lvl="0" marL="0" rtl="0" algn="l">
              <a:lnSpc>
                <a:spcPct val="115000"/>
              </a:lnSpc>
              <a:spcBef>
                <a:spcPts val="1200"/>
              </a:spcBef>
              <a:spcAft>
                <a:spcPts val="0"/>
              </a:spcAft>
              <a:buSzPts val="1900"/>
              <a:buNone/>
            </a:pPr>
            <a:r>
              <a:rPr b="1" lang="en" sz="1800">
                <a:solidFill>
                  <a:schemeClr val="dk1"/>
                </a:solidFill>
                <a:latin typeface="Hammersmith One"/>
                <a:ea typeface="Hammersmith One"/>
                <a:cs typeface="Hammersmith One"/>
                <a:sym typeface="Hammersmith One"/>
              </a:rPr>
              <a:t>Mayor riesgo de fallas en situaciones críticas</a:t>
            </a:r>
            <a:r>
              <a:rPr lang="en" sz="1800">
                <a:solidFill>
                  <a:schemeClr val="dk1"/>
                </a:solidFill>
                <a:latin typeface="Hammersmith One"/>
                <a:ea typeface="Hammersmith One"/>
                <a:cs typeface="Hammersmith One"/>
                <a:sym typeface="Hammersmith One"/>
              </a:rPr>
              <a:t>: Los vehículos de emergencia deben estar siempre en condiciones óptimas. Sin un sistema adecuado, los fallos inesperados pueden poner en riesgo la respuesta a emergencias.</a:t>
            </a:r>
            <a:endParaRPr sz="1800">
              <a:solidFill>
                <a:schemeClr val="dk1"/>
              </a:solidFill>
              <a:latin typeface="Hammersmith One"/>
              <a:ea typeface="Hammersmith One"/>
              <a:cs typeface="Hammersmith One"/>
              <a:sym typeface="Hammersmith One"/>
            </a:endParaRPr>
          </a:p>
          <a:p>
            <a:pPr indent="0" lvl="0" marL="0" rtl="0" algn="l">
              <a:lnSpc>
                <a:spcPct val="100000"/>
              </a:lnSpc>
              <a:spcBef>
                <a:spcPts val="1200"/>
              </a:spcBef>
              <a:spcAft>
                <a:spcPts val="0"/>
              </a:spcAft>
              <a:buSzPts val="1900"/>
              <a:buNone/>
            </a:pPr>
            <a:r>
              <a:t/>
            </a:r>
            <a:endParaRPr sz="1800">
              <a:solidFill>
                <a:schemeClr val="dk1"/>
              </a:solidFill>
              <a:latin typeface="Hammersmith One"/>
              <a:ea typeface="Hammersmith One"/>
              <a:cs typeface="Hammersmith One"/>
              <a:sym typeface="Hammersmith One"/>
            </a:endParaRPr>
          </a:p>
        </p:txBody>
      </p:sp>
      <p:sp>
        <p:nvSpPr>
          <p:cNvPr id="536" name="Google Shape;536;p3"/>
          <p:cNvSpPr/>
          <p:nvPr/>
        </p:nvSpPr>
        <p:spPr>
          <a:xfrm>
            <a:off x="-39200" y="5682300"/>
            <a:ext cx="215700" cy="1175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
          <p:cNvSpPr txBox="1"/>
          <p:nvPr>
            <p:ph idx="2" type="body"/>
          </p:nvPr>
        </p:nvSpPr>
        <p:spPr>
          <a:xfrm>
            <a:off x="1129200" y="2130900"/>
            <a:ext cx="9933600" cy="2596200"/>
          </a:xfrm>
          <a:prstGeom prst="rect">
            <a:avLst/>
          </a:prstGeom>
          <a:noFill/>
          <a:ln>
            <a:noFill/>
          </a:ln>
        </p:spPr>
        <p:txBody>
          <a:bodyPr anchorCtr="0" anchor="ctr" bIns="121900" lIns="121900" spcFirstLastPara="1" rIns="121900" wrap="square" tIns="121900">
            <a:noAutofit/>
          </a:bodyPr>
          <a:lstStyle/>
          <a:p>
            <a:pPr indent="0" lvl="0" marL="0" rtl="0" algn="just">
              <a:lnSpc>
                <a:spcPct val="115000"/>
              </a:lnSpc>
              <a:spcBef>
                <a:spcPts val="0"/>
              </a:spcBef>
              <a:spcAft>
                <a:spcPts val="0"/>
              </a:spcAft>
              <a:buSzPts val="1900"/>
              <a:buNone/>
            </a:pPr>
            <a:r>
              <a:rPr lang="en">
                <a:solidFill>
                  <a:schemeClr val="dk1"/>
                </a:solidFill>
                <a:latin typeface="Hammersmith One"/>
                <a:ea typeface="Hammersmith One"/>
                <a:cs typeface="Hammersmith One"/>
                <a:sym typeface="Hammersmith One"/>
              </a:rPr>
              <a:t>La solución a la problemática identificada es la implementación de un </a:t>
            </a:r>
            <a:r>
              <a:rPr b="1" lang="en">
                <a:solidFill>
                  <a:schemeClr val="dk1"/>
                </a:solidFill>
                <a:latin typeface="Hammersmith One"/>
                <a:ea typeface="Hammersmith One"/>
                <a:cs typeface="Hammersmith One"/>
                <a:sym typeface="Hammersmith One"/>
              </a:rPr>
              <a:t>sistema de gestión de mantenimiento vehicular</a:t>
            </a:r>
            <a:r>
              <a:rPr lang="en">
                <a:solidFill>
                  <a:schemeClr val="dk1"/>
                </a:solidFill>
                <a:latin typeface="Hammersmith One"/>
                <a:ea typeface="Hammersmith One"/>
                <a:cs typeface="Hammersmith One"/>
                <a:sym typeface="Hammersmith One"/>
              </a:rPr>
              <a:t> que automatice, organice y controle tanto los mantenimientos preventivos como correctivos de la flota del cuerpo de bomberos. Este sistema proporcionará las herramientas necesarias para garantizar que los vehículos se mantengan en condiciones óptimas, minimizando el tiempo de inactividad y mejorando la capacidad operativa.</a:t>
            </a:r>
            <a:endParaRPr>
              <a:latin typeface="Hammersmith One"/>
              <a:ea typeface="Hammersmith One"/>
              <a:cs typeface="Hammersmith One"/>
              <a:sym typeface="Hammersmith One"/>
            </a:endParaRPr>
          </a:p>
        </p:txBody>
      </p:sp>
      <p:sp>
        <p:nvSpPr>
          <p:cNvPr id="542" name="Google Shape;542;p4"/>
          <p:cNvSpPr/>
          <p:nvPr/>
        </p:nvSpPr>
        <p:spPr>
          <a:xfrm>
            <a:off x="-39200" y="5682300"/>
            <a:ext cx="215700" cy="1175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sp>
        <p:nvSpPr>
          <p:cNvPr id="543" name="Google Shape;543;p4"/>
          <p:cNvSpPr txBox="1"/>
          <p:nvPr>
            <p:ph type="title"/>
          </p:nvPr>
        </p:nvSpPr>
        <p:spPr>
          <a:xfrm>
            <a:off x="1425600" y="279850"/>
            <a:ext cx="9340800" cy="6801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SzPts val="4400"/>
              <a:buNone/>
            </a:pPr>
            <a:r>
              <a:rPr b="1" lang="en" sz="3600">
                <a:solidFill>
                  <a:schemeClr val="dk1"/>
                </a:solidFill>
              </a:rPr>
              <a:t>Solución</a:t>
            </a:r>
            <a:endParaRPr b="1" sz="3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
          <p:cNvSpPr txBox="1"/>
          <p:nvPr>
            <p:ph idx="2" type="body"/>
          </p:nvPr>
        </p:nvSpPr>
        <p:spPr>
          <a:xfrm>
            <a:off x="1303050" y="2261975"/>
            <a:ext cx="9585900" cy="2187600"/>
          </a:xfrm>
          <a:prstGeom prst="rect">
            <a:avLst/>
          </a:prstGeom>
          <a:noFill/>
          <a:ln>
            <a:noFill/>
          </a:ln>
        </p:spPr>
        <p:txBody>
          <a:bodyPr anchorCtr="0" anchor="t" bIns="121900" lIns="121900" spcFirstLastPara="1" rIns="121900" wrap="square" tIns="121900">
            <a:noAutofit/>
          </a:bodyPr>
          <a:lstStyle/>
          <a:p>
            <a:pPr indent="-349250" lvl="0" marL="457200" rtl="0" algn="just">
              <a:lnSpc>
                <a:spcPct val="115000"/>
              </a:lnSpc>
              <a:spcBef>
                <a:spcPts val="0"/>
              </a:spcBef>
              <a:spcAft>
                <a:spcPts val="0"/>
              </a:spcAft>
              <a:buClr>
                <a:schemeClr val="dk1"/>
              </a:buClr>
              <a:buSzPts val="1900"/>
              <a:buFont typeface="Hammersmith One"/>
              <a:buChar char="●"/>
            </a:pPr>
            <a:r>
              <a:rPr lang="en">
                <a:solidFill>
                  <a:schemeClr val="dk1"/>
                </a:solidFill>
                <a:latin typeface="Hammersmith One"/>
                <a:ea typeface="Hammersmith One"/>
                <a:cs typeface="Hammersmith One"/>
                <a:sym typeface="Hammersmith One"/>
              </a:rPr>
              <a:t>Brindar un sistema de apoyo para el cuerpo de bomberos para la realización y seguimiento de su mantención vehicular , garantizando y mejorando su gestión con respecto a la operatividad de sus vehículos.</a:t>
            </a:r>
            <a:endParaRPr>
              <a:solidFill>
                <a:schemeClr val="dk1"/>
              </a:solidFill>
              <a:latin typeface="Hammersmith One"/>
              <a:ea typeface="Hammersmith One"/>
              <a:cs typeface="Hammersmith One"/>
              <a:sym typeface="Hammersmith One"/>
            </a:endParaRPr>
          </a:p>
          <a:p>
            <a:pPr indent="0" lvl="0" marL="457200" rtl="0" algn="just">
              <a:lnSpc>
                <a:spcPct val="115000"/>
              </a:lnSpc>
              <a:spcBef>
                <a:spcPts val="0"/>
              </a:spcBef>
              <a:spcAft>
                <a:spcPts val="0"/>
              </a:spcAft>
              <a:buSzPts val="1900"/>
              <a:buNone/>
            </a:pPr>
            <a:r>
              <a:t/>
            </a:r>
            <a:endParaRPr>
              <a:solidFill>
                <a:schemeClr val="dk1"/>
              </a:solidFill>
              <a:latin typeface="Hammersmith One"/>
              <a:ea typeface="Hammersmith One"/>
              <a:cs typeface="Hammersmith One"/>
              <a:sym typeface="Hammersmith One"/>
            </a:endParaRPr>
          </a:p>
        </p:txBody>
      </p:sp>
      <p:sp>
        <p:nvSpPr>
          <p:cNvPr id="549" name="Google Shape;549;p5"/>
          <p:cNvSpPr txBox="1"/>
          <p:nvPr>
            <p:ph type="title"/>
          </p:nvPr>
        </p:nvSpPr>
        <p:spPr>
          <a:xfrm>
            <a:off x="1425600" y="279850"/>
            <a:ext cx="9340800" cy="6801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SzPts val="4400"/>
              <a:buNone/>
            </a:pPr>
            <a:r>
              <a:rPr b="1" lang="en" sz="3600">
                <a:solidFill>
                  <a:schemeClr val="dk1"/>
                </a:solidFill>
              </a:rPr>
              <a:t>Objetivo del proyecto</a:t>
            </a:r>
            <a:endParaRPr b="1" sz="3600">
              <a:solidFill>
                <a:schemeClr val="dk1"/>
              </a:solidFill>
            </a:endParaRPr>
          </a:p>
        </p:txBody>
      </p:sp>
      <p:sp>
        <p:nvSpPr>
          <p:cNvPr id="550" name="Google Shape;550;p5"/>
          <p:cNvSpPr/>
          <p:nvPr/>
        </p:nvSpPr>
        <p:spPr>
          <a:xfrm>
            <a:off x="-39200" y="5682300"/>
            <a:ext cx="215700" cy="1175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
          <p:cNvSpPr txBox="1"/>
          <p:nvPr>
            <p:ph idx="3" type="body"/>
          </p:nvPr>
        </p:nvSpPr>
        <p:spPr>
          <a:xfrm>
            <a:off x="1180050" y="1449975"/>
            <a:ext cx="9831900" cy="4653600"/>
          </a:xfrm>
          <a:prstGeom prst="rect">
            <a:avLst/>
          </a:prstGeom>
          <a:noFill/>
          <a:ln>
            <a:noFill/>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dk1"/>
                </a:solidFill>
                <a:latin typeface="Hammersmith One"/>
                <a:ea typeface="Hammersmith One"/>
                <a:cs typeface="Hammersmith One"/>
                <a:sym typeface="Hammersmith One"/>
              </a:rPr>
              <a:t>Que hace el Sistema:</a:t>
            </a:r>
            <a:endParaRPr b="1">
              <a:solidFill>
                <a:schemeClr val="dk1"/>
              </a:solidFill>
              <a:latin typeface="Hammersmith One"/>
              <a:ea typeface="Hammersmith One"/>
              <a:cs typeface="Hammersmith One"/>
              <a:sym typeface="Hammersmith One"/>
            </a:endParaRPr>
          </a:p>
          <a:p>
            <a:pPr indent="-349250" lvl="0" marL="457200" rtl="0" algn="l">
              <a:lnSpc>
                <a:spcPct val="115000"/>
              </a:lnSpc>
              <a:spcBef>
                <a:spcPts val="2100"/>
              </a:spcBef>
              <a:spcAft>
                <a:spcPts val="0"/>
              </a:spcAft>
              <a:buClr>
                <a:schemeClr val="dk1"/>
              </a:buClr>
              <a:buSzPts val="1900"/>
              <a:buFont typeface="Hammersmith One"/>
              <a:buChar char="●"/>
            </a:pPr>
            <a:r>
              <a:rPr lang="en">
                <a:solidFill>
                  <a:schemeClr val="dk1"/>
                </a:solidFill>
                <a:latin typeface="Hammersmith One"/>
                <a:ea typeface="Hammersmith One"/>
                <a:cs typeface="Hammersmith One"/>
                <a:sym typeface="Hammersmith One"/>
              </a:rPr>
              <a:t>Mantener un registro de las mantenciones hechas por vehículo</a:t>
            </a:r>
            <a:endParaRPr>
              <a:solidFill>
                <a:schemeClr val="dk1"/>
              </a:solidFill>
              <a:latin typeface="Hammersmith One"/>
              <a:ea typeface="Hammersmith One"/>
              <a:cs typeface="Hammersmith One"/>
              <a:sym typeface="Hammersmith One"/>
            </a:endParaRPr>
          </a:p>
          <a:p>
            <a:pPr indent="-349250" lvl="0" marL="457200" rtl="0" algn="l">
              <a:lnSpc>
                <a:spcPct val="115000"/>
              </a:lnSpc>
              <a:spcBef>
                <a:spcPts val="0"/>
              </a:spcBef>
              <a:spcAft>
                <a:spcPts val="0"/>
              </a:spcAft>
              <a:buClr>
                <a:schemeClr val="dk1"/>
              </a:buClr>
              <a:buSzPts val="1900"/>
              <a:buFont typeface="Hammersmith One"/>
              <a:buChar char="●"/>
            </a:pPr>
            <a:r>
              <a:rPr lang="en">
                <a:solidFill>
                  <a:schemeClr val="dk1"/>
                </a:solidFill>
                <a:latin typeface="Hammersmith One"/>
                <a:ea typeface="Hammersmith One"/>
                <a:cs typeface="Hammersmith One"/>
                <a:sym typeface="Hammersmith One"/>
              </a:rPr>
              <a:t>Notificar a supervisores sobre próximas mantenciones</a:t>
            </a:r>
            <a:endParaRPr>
              <a:solidFill>
                <a:schemeClr val="dk1"/>
              </a:solidFill>
              <a:latin typeface="Hammersmith One"/>
              <a:ea typeface="Hammersmith One"/>
              <a:cs typeface="Hammersmith One"/>
              <a:sym typeface="Hammersmith One"/>
            </a:endParaRPr>
          </a:p>
          <a:p>
            <a:pPr indent="-349250" lvl="0" marL="457200" rtl="0" algn="l">
              <a:lnSpc>
                <a:spcPct val="115000"/>
              </a:lnSpc>
              <a:spcBef>
                <a:spcPts val="0"/>
              </a:spcBef>
              <a:spcAft>
                <a:spcPts val="0"/>
              </a:spcAft>
              <a:buClr>
                <a:schemeClr val="dk1"/>
              </a:buClr>
              <a:buSzPts val="1900"/>
              <a:buFont typeface="Hammersmith One"/>
              <a:buChar char="●"/>
            </a:pPr>
            <a:r>
              <a:rPr lang="en">
                <a:solidFill>
                  <a:schemeClr val="dk1"/>
                </a:solidFill>
                <a:latin typeface="Hammersmith One"/>
                <a:ea typeface="Hammersmith One"/>
                <a:cs typeface="Hammersmith One"/>
                <a:sym typeface="Hammersmith One"/>
              </a:rPr>
              <a:t>Crear registro de mantenciones hechas por vehículos</a:t>
            </a:r>
            <a:endParaRPr>
              <a:solidFill>
                <a:schemeClr val="dk1"/>
              </a:solidFill>
              <a:latin typeface="Hammersmith One"/>
              <a:ea typeface="Hammersmith One"/>
              <a:cs typeface="Hammersmith One"/>
              <a:sym typeface="Hammersmith One"/>
            </a:endParaRPr>
          </a:p>
          <a:p>
            <a:pPr indent="-349250" lvl="0" marL="457200" rtl="0" algn="l">
              <a:lnSpc>
                <a:spcPct val="115000"/>
              </a:lnSpc>
              <a:spcBef>
                <a:spcPts val="0"/>
              </a:spcBef>
              <a:spcAft>
                <a:spcPts val="0"/>
              </a:spcAft>
              <a:buClr>
                <a:schemeClr val="dk1"/>
              </a:buClr>
              <a:buSzPts val="1900"/>
              <a:buFont typeface="Hammersmith One"/>
              <a:buChar char="●"/>
            </a:pPr>
            <a:r>
              <a:rPr lang="en">
                <a:solidFill>
                  <a:schemeClr val="dk1"/>
                </a:solidFill>
                <a:latin typeface="Hammersmith One"/>
                <a:ea typeface="Hammersmith One"/>
                <a:cs typeface="Hammersmith One"/>
                <a:sym typeface="Hammersmith One"/>
              </a:rPr>
              <a:t>Crear alertas según fecha de próximo mantenimiento</a:t>
            </a:r>
            <a:endParaRPr>
              <a:solidFill>
                <a:schemeClr val="dk1"/>
              </a:solidFill>
              <a:latin typeface="Hammersmith One"/>
              <a:ea typeface="Hammersmith One"/>
              <a:cs typeface="Hammersmith One"/>
              <a:sym typeface="Hammersmith One"/>
            </a:endParaRPr>
          </a:p>
          <a:p>
            <a:pPr indent="0" lvl="0" marL="0" rtl="0" algn="just">
              <a:lnSpc>
                <a:spcPct val="115000"/>
              </a:lnSpc>
              <a:spcBef>
                <a:spcPts val="1000"/>
              </a:spcBef>
              <a:spcAft>
                <a:spcPts val="0"/>
              </a:spcAft>
              <a:buSzPts val="1100"/>
              <a:buNone/>
            </a:pPr>
            <a:r>
              <a:t/>
            </a:r>
            <a:endParaRPr b="1">
              <a:solidFill>
                <a:schemeClr val="dk1"/>
              </a:solidFill>
              <a:latin typeface="Hammersmith One"/>
              <a:ea typeface="Hammersmith One"/>
              <a:cs typeface="Hammersmith One"/>
              <a:sym typeface="Hammersmith One"/>
            </a:endParaRPr>
          </a:p>
          <a:p>
            <a:pPr indent="0" lvl="0" marL="0" rtl="0" algn="just">
              <a:lnSpc>
                <a:spcPct val="115000"/>
              </a:lnSpc>
              <a:spcBef>
                <a:spcPts val="0"/>
              </a:spcBef>
              <a:spcAft>
                <a:spcPts val="0"/>
              </a:spcAft>
              <a:buSzPts val="1100"/>
              <a:buNone/>
            </a:pPr>
            <a:r>
              <a:rPr b="1" lang="en">
                <a:solidFill>
                  <a:schemeClr val="dk1"/>
                </a:solidFill>
                <a:latin typeface="Hammersmith One"/>
                <a:ea typeface="Hammersmith One"/>
                <a:cs typeface="Hammersmith One"/>
                <a:sym typeface="Hammersmith One"/>
              </a:rPr>
              <a:t>Qué no hace:</a:t>
            </a:r>
            <a:endParaRPr b="1">
              <a:solidFill>
                <a:schemeClr val="dk1"/>
              </a:solidFill>
              <a:latin typeface="Hammersmith One"/>
              <a:ea typeface="Hammersmith One"/>
              <a:cs typeface="Hammersmith One"/>
              <a:sym typeface="Hammersmith One"/>
            </a:endParaRPr>
          </a:p>
          <a:p>
            <a:pPr indent="0" lvl="0" marL="0" rtl="0" algn="just">
              <a:lnSpc>
                <a:spcPct val="115000"/>
              </a:lnSpc>
              <a:spcBef>
                <a:spcPts val="0"/>
              </a:spcBef>
              <a:spcAft>
                <a:spcPts val="0"/>
              </a:spcAft>
              <a:buClr>
                <a:schemeClr val="dk1"/>
              </a:buClr>
              <a:buSzPts val="1100"/>
              <a:buFont typeface="Arial"/>
              <a:buNone/>
            </a:pPr>
            <a:r>
              <a:t/>
            </a:r>
            <a:endParaRPr b="1">
              <a:solidFill>
                <a:schemeClr val="dk1"/>
              </a:solidFill>
              <a:latin typeface="Hammersmith One"/>
              <a:ea typeface="Hammersmith One"/>
              <a:cs typeface="Hammersmith One"/>
              <a:sym typeface="Hammersmith One"/>
            </a:endParaRPr>
          </a:p>
          <a:p>
            <a:pPr indent="-349250" lvl="0" marL="457200" rtl="0" algn="just">
              <a:lnSpc>
                <a:spcPct val="115000"/>
              </a:lnSpc>
              <a:spcBef>
                <a:spcPts val="0"/>
              </a:spcBef>
              <a:spcAft>
                <a:spcPts val="0"/>
              </a:spcAft>
              <a:buClr>
                <a:schemeClr val="dk1"/>
              </a:buClr>
              <a:buSzPts val="1900"/>
              <a:buFont typeface="Hammersmith One"/>
              <a:buChar char="●"/>
            </a:pPr>
            <a:r>
              <a:rPr lang="en">
                <a:solidFill>
                  <a:schemeClr val="dk1"/>
                </a:solidFill>
                <a:latin typeface="Hammersmith One"/>
                <a:ea typeface="Hammersmith One"/>
                <a:cs typeface="Hammersmith One"/>
                <a:sym typeface="Hammersmith One"/>
              </a:rPr>
              <a:t>mantener un registro de insumos requeridos</a:t>
            </a:r>
            <a:endParaRPr>
              <a:solidFill>
                <a:schemeClr val="dk1"/>
              </a:solidFill>
              <a:latin typeface="Hammersmith One"/>
              <a:ea typeface="Hammersmith One"/>
              <a:cs typeface="Hammersmith One"/>
              <a:sym typeface="Hammersmith One"/>
            </a:endParaRPr>
          </a:p>
          <a:p>
            <a:pPr indent="-349250" lvl="0" marL="457200" rtl="0" algn="just">
              <a:lnSpc>
                <a:spcPct val="115000"/>
              </a:lnSpc>
              <a:spcBef>
                <a:spcPts val="0"/>
              </a:spcBef>
              <a:spcAft>
                <a:spcPts val="0"/>
              </a:spcAft>
              <a:buClr>
                <a:schemeClr val="dk1"/>
              </a:buClr>
              <a:buSzPts val="1900"/>
              <a:buFont typeface="Hammersmith One"/>
              <a:buChar char="●"/>
            </a:pPr>
            <a:r>
              <a:rPr lang="en">
                <a:solidFill>
                  <a:schemeClr val="dk1"/>
                </a:solidFill>
                <a:latin typeface="Hammersmith One"/>
                <a:ea typeface="Hammersmith One"/>
                <a:cs typeface="Hammersmith One"/>
                <a:sym typeface="Hammersmith One"/>
              </a:rPr>
              <a:t>Gestion financiera. </a:t>
            </a:r>
            <a:endParaRPr>
              <a:solidFill>
                <a:schemeClr val="dk1"/>
              </a:solidFill>
              <a:latin typeface="Hammersmith One"/>
              <a:ea typeface="Hammersmith One"/>
              <a:cs typeface="Hammersmith One"/>
              <a:sym typeface="Hammersmith One"/>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Hammersmith One"/>
              <a:ea typeface="Hammersmith One"/>
              <a:cs typeface="Hammersmith One"/>
              <a:sym typeface="Hammersmith One"/>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Hammersmith One"/>
              <a:ea typeface="Hammersmith One"/>
              <a:cs typeface="Hammersmith One"/>
              <a:sym typeface="Hammersmith One"/>
            </a:endParaRPr>
          </a:p>
          <a:p>
            <a:pPr indent="0" lvl="0" marL="0" rtl="0" algn="l">
              <a:lnSpc>
                <a:spcPct val="115000"/>
              </a:lnSpc>
              <a:spcBef>
                <a:spcPts val="2100"/>
              </a:spcBef>
              <a:spcAft>
                <a:spcPts val="2100"/>
              </a:spcAft>
              <a:buSzPts val="1900"/>
              <a:buNone/>
            </a:pPr>
            <a:r>
              <a:t/>
            </a:r>
            <a:endParaRPr>
              <a:latin typeface="Hammersmith One"/>
              <a:ea typeface="Hammersmith One"/>
              <a:cs typeface="Hammersmith One"/>
              <a:sym typeface="Hammersmith One"/>
            </a:endParaRPr>
          </a:p>
        </p:txBody>
      </p:sp>
      <p:sp>
        <p:nvSpPr>
          <p:cNvPr id="556" name="Google Shape;556;p6"/>
          <p:cNvSpPr txBox="1"/>
          <p:nvPr>
            <p:ph type="title"/>
          </p:nvPr>
        </p:nvSpPr>
        <p:spPr>
          <a:xfrm>
            <a:off x="1425600" y="279850"/>
            <a:ext cx="9340800" cy="6801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SzPts val="4400"/>
              <a:buNone/>
            </a:pPr>
            <a:r>
              <a:rPr b="1" lang="en" sz="3600">
                <a:solidFill>
                  <a:schemeClr val="dk1"/>
                </a:solidFill>
              </a:rPr>
              <a:t>Alcances</a:t>
            </a:r>
            <a:endParaRPr b="1" sz="3600">
              <a:solidFill>
                <a:schemeClr val="dk1"/>
              </a:solidFill>
            </a:endParaRPr>
          </a:p>
        </p:txBody>
      </p:sp>
      <p:sp>
        <p:nvSpPr>
          <p:cNvPr id="557" name="Google Shape;557;p6"/>
          <p:cNvSpPr/>
          <p:nvPr/>
        </p:nvSpPr>
        <p:spPr>
          <a:xfrm>
            <a:off x="-39200" y="5682300"/>
            <a:ext cx="215700" cy="1175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
          <p:cNvSpPr txBox="1"/>
          <p:nvPr>
            <p:ph type="title"/>
          </p:nvPr>
        </p:nvSpPr>
        <p:spPr>
          <a:xfrm>
            <a:off x="1425600" y="279850"/>
            <a:ext cx="9340800" cy="6801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SzPts val="4400"/>
              <a:buNone/>
            </a:pPr>
            <a:r>
              <a:rPr b="1" lang="en" sz="3600">
                <a:solidFill>
                  <a:schemeClr val="dk1"/>
                </a:solidFill>
              </a:rPr>
              <a:t>Procesos de negocio</a:t>
            </a:r>
            <a:endParaRPr b="1" sz="3600">
              <a:solidFill>
                <a:schemeClr val="dk1"/>
              </a:solidFill>
            </a:endParaRPr>
          </a:p>
        </p:txBody>
      </p:sp>
      <p:sp>
        <p:nvSpPr>
          <p:cNvPr id="563" name="Google Shape;563;p8"/>
          <p:cNvSpPr/>
          <p:nvPr/>
        </p:nvSpPr>
        <p:spPr>
          <a:xfrm>
            <a:off x="-39200" y="5682300"/>
            <a:ext cx="215700" cy="1175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pic>
        <p:nvPicPr>
          <p:cNvPr id="564" name="Google Shape;564;p8"/>
          <p:cNvPicPr preferRelativeResize="0"/>
          <p:nvPr/>
        </p:nvPicPr>
        <p:blipFill rotWithShape="1">
          <a:blip r:embed="rId3">
            <a:alphaModFix/>
          </a:blip>
          <a:srcRect b="0" l="0" r="0" t="0"/>
          <a:stretch/>
        </p:blipFill>
        <p:spPr>
          <a:xfrm>
            <a:off x="301813" y="1951225"/>
            <a:ext cx="5546171" cy="3481925"/>
          </a:xfrm>
          <a:prstGeom prst="rect">
            <a:avLst/>
          </a:prstGeom>
          <a:noFill/>
          <a:ln>
            <a:noFill/>
          </a:ln>
        </p:spPr>
      </p:pic>
      <p:pic>
        <p:nvPicPr>
          <p:cNvPr id="565" name="Google Shape;565;p8"/>
          <p:cNvPicPr preferRelativeResize="0"/>
          <p:nvPr/>
        </p:nvPicPr>
        <p:blipFill rotWithShape="1">
          <a:blip r:embed="rId4">
            <a:alphaModFix/>
          </a:blip>
          <a:srcRect b="0" l="0" r="0" t="0"/>
          <a:stretch/>
        </p:blipFill>
        <p:spPr>
          <a:xfrm>
            <a:off x="6420216" y="1951225"/>
            <a:ext cx="5546171" cy="3481925"/>
          </a:xfrm>
          <a:prstGeom prst="rect">
            <a:avLst/>
          </a:prstGeom>
          <a:noFill/>
          <a:ln>
            <a:noFill/>
          </a:ln>
        </p:spPr>
      </p:pic>
      <p:sp>
        <p:nvSpPr>
          <p:cNvPr id="566" name="Google Shape;566;p8"/>
          <p:cNvSpPr/>
          <p:nvPr/>
        </p:nvSpPr>
        <p:spPr>
          <a:xfrm>
            <a:off x="6042150" y="1328000"/>
            <a:ext cx="107700" cy="4863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g2fd10590fea_0_18"/>
          <p:cNvSpPr txBox="1"/>
          <p:nvPr>
            <p:ph idx="2" type="body"/>
          </p:nvPr>
        </p:nvSpPr>
        <p:spPr>
          <a:xfrm>
            <a:off x="1303050" y="1968075"/>
            <a:ext cx="9585900" cy="3420300"/>
          </a:xfrm>
          <a:prstGeom prst="rect">
            <a:avLst/>
          </a:prstGeom>
          <a:noFill/>
          <a:ln>
            <a:noFill/>
          </a:ln>
        </p:spPr>
        <p:txBody>
          <a:bodyPr anchorCtr="0" anchor="t" bIns="121900" lIns="121900" spcFirstLastPara="1" rIns="121900" wrap="square" tIns="121900">
            <a:noAutofit/>
          </a:bodyPr>
          <a:lstStyle/>
          <a:p>
            <a:pPr indent="-355600" lvl="0" marL="457200" rtl="0" algn="just">
              <a:lnSpc>
                <a:spcPct val="115000"/>
              </a:lnSpc>
              <a:spcBef>
                <a:spcPts val="0"/>
              </a:spcBef>
              <a:spcAft>
                <a:spcPts val="0"/>
              </a:spcAft>
              <a:buClr>
                <a:schemeClr val="dk1"/>
              </a:buClr>
              <a:buSzPts val="2000"/>
              <a:buFont typeface="Hammersmith One"/>
              <a:buChar char="●"/>
            </a:pPr>
            <a:r>
              <a:rPr lang="en" sz="2000">
                <a:solidFill>
                  <a:schemeClr val="dk1"/>
                </a:solidFill>
                <a:latin typeface="Hammersmith One"/>
                <a:ea typeface="Hammersmith One"/>
                <a:cs typeface="Hammersmith One"/>
                <a:sym typeface="Hammersmith One"/>
              </a:rPr>
              <a:t>Interfaz de usuario web y móviles intuitivas.</a:t>
            </a:r>
            <a:endParaRPr sz="2000">
              <a:solidFill>
                <a:schemeClr val="dk1"/>
              </a:solidFill>
              <a:latin typeface="Hammersmith One"/>
              <a:ea typeface="Hammersmith One"/>
              <a:cs typeface="Hammersmith One"/>
              <a:sym typeface="Hammersmith One"/>
            </a:endParaRPr>
          </a:p>
          <a:p>
            <a:pPr indent="-355600" lvl="0" marL="457200" rtl="0" algn="just">
              <a:lnSpc>
                <a:spcPct val="115000"/>
              </a:lnSpc>
              <a:spcBef>
                <a:spcPts val="0"/>
              </a:spcBef>
              <a:spcAft>
                <a:spcPts val="0"/>
              </a:spcAft>
              <a:buClr>
                <a:schemeClr val="dk1"/>
              </a:buClr>
              <a:buSzPts val="2000"/>
              <a:buFont typeface="Hammersmith One"/>
              <a:buChar char="●"/>
            </a:pPr>
            <a:r>
              <a:rPr lang="en" sz="2000">
                <a:solidFill>
                  <a:schemeClr val="dk1"/>
                </a:solidFill>
                <a:latin typeface="Hammersmith One"/>
                <a:ea typeface="Hammersmith One"/>
                <a:cs typeface="Hammersmith One"/>
                <a:sym typeface="Hammersmith One"/>
              </a:rPr>
              <a:t>Crear perfiles para bomberos, supervisores y mecánicos.</a:t>
            </a:r>
            <a:endParaRPr sz="2000">
              <a:solidFill>
                <a:schemeClr val="dk1"/>
              </a:solidFill>
              <a:latin typeface="Hammersmith One"/>
              <a:ea typeface="Hammersmith One"/>
              <a:cs typeface="Hammersmith One"/>
              <a:sym typeface="Hammersmith One"/>
            </a:endParaRPr>
          </a:p>
          <a:p>
            <a:pPr indent="-355600" lvl="0" marL="457200" rtl="0" algn="l">
              <a:lnSpc>
                <a:spcPct val="115000"/>
              </a:lnSpc>
              <a:spcBef>
                <a:spcPts val="0"/>
              </a:spcBef>
              <a:spcAft>
                <a:spcPts val="0"/>
              </a:spcAft>
              <a:buClr>
                <a:schemeClr val="dk1"/>
              </a:buClr>
              <a:buSzPts val="2000"/>
              <a:buFont typeface="Hammersmith One"/>
              <a:buChar char="●"/>
            </a:pPr>
            <a:r>
              <a:rPr lang="en" sz="2000">
                <a:solidFill>
                  <a:schemeClr val="dk1"/>
                </a:solidFill>
                <a:latin typeface="Hammersmith One"/>
                <a:ea typeface="Hammersmith One"/>
                <a:cs typeface="Hammersmith One"/>
                <a:sym typeface="Hammersmith One"/>
              </a:rPr>
              <a:t>Implementar un sistema de autenticación con usuario y contraseña.</a:t>
            </a:r>
            <a:endParaRPr sz="2000">
              <a:solidFill>
                <a:schemeClr val="dk1"/>
              </a:solidFill>
              <a:latin typeface="Hammersmith One"/>
              <a:ea typeface="Hammersmith One"/>
              <a:cs typeface="Hammersmith One"/>
              <a:sym typeface="Hammersmith One"/>
            </a:endParaRPr>
          </a:p>
          <a:p>
            <a:pPr indent="-355600" lvl="0" marL="457200" rtl="0" algn="l">
              <a:lnSpc>
                <a:spcPct val="115000"/>
              </a:lnSpc>
              <a:spcBef>
                <a:spcPts val="0"/>
              </a:spcBef>
              <a:spcAft>
                <a:spcPts val="0"/>
              </a:spcAft>
              <a:buClr>
                <a:schemeClr val="dk1"/>
              </a:buClr>
              <a:buSzPts val="2000"/>
              <a:buFont typeface="Hammersmith One"/>
              <a:buChar char="●"/>
            </a:pPr>
            <a:r>
              <a:rPr lang="en" sz="2000">
                <a:solidFill>
                  <a:schemeClr val="dk1"/>
                </a:solidFill>
                <a:latin typeface="Hammersmith One"/>
                <a:ea typeface="Hammersmith One"/>
                <a:cs typeface="Hammersmith One"/>
                <a:sym typeface="Hammersmith One"/>
              </a:rPr>
              <a:t>Registro de vehículos.</a:t>
            </a:r>
            <a:endParaRPr sz="2000">
              <a:solidFill>
                <a:schemeClr val="dk1"/>
              </a:solidFill>
              <a:latin typeface="Hammersmith One"/>
              <a:ea typeface="Hammersmith One"/>
              <a:cs typeface="Hammersmith One"/>
              <a:sym typeface="Hammersmith One"/>
            </a:endParaRPr>
          </a:p>
          <a:p>
            <a:pPr indent="-355600" lvl="0" marL="457200" rtl="0" algn="l">
              <a:lnSpc>
                <a:spcPct val="115000"/>
              </a:lnSpc>
              <a:spcBef>
                <a:spcPts val="0"/>
              </a:spcBef>
              <a:spcAft>
                <a:spcPts val="0"/>
              </a:spcAft>
              <a:buClr>
                <a:schemeClr val="dk1"/>
              </a:buClr>
              <a:buSzPts val="2000"/>
              <a:buFont typeface="Hammersmith One"/>
              <a:buChar char="●"/>
            </a:pPr>
            <a:r>
              <a:rPr lang="en" sz="2000">
                <a:solidFill>
                  <a:schemeClr val="dk1"/>
                </a:solidFill>
                <a:latin typeface="Hammersmith One"/>
                <a:ea typeface="Hammersmith One"/>
                <a:cs typeface="Hammersmith One"/>
                <a:sym typeface="Hammersmith One"/>
              </a:rPr>
              <a:t>Notificaciones y alertas.</a:t>
            </a:r>
            <a:endParaRPr sz="2000">
              <a:solidFill>
                <a:schemeClr val="dk1"/>
              </a:solidFill>
              <a:latin typeface="Hammersmith One"/>
              <a:ea typeface="Hammersmith One"/>
              <a:cs typeface="Hammersmith One"/>
              <a:sym typeface="Hammersmith One"/>
            </a:endParaRPr>
          </a:p>
          <a:p>
            <a:pPr indent="-355600" lvl="0" marL="457200" rtl="0" algn="l">
              <a:lnSpc>
                <a:spcPct val="115000"/>
              </a:lnSpc>
              <a:spcBef>
                <a:spcPts val="0"/>
              </a:spcBef>
              <a:spcAft>
                <a:spcPts val="0"/>
              </a:spcAft>
              <a:buClr>
                <a:schemeClr val="dk1"/>
              </a:buClr>
              <a:buSzPts val="2000"/>
              <a:buFont typeface="Hammersmith One"/>
              <a:buChar char="●"/>
            </a:pPr>
            <a:r>
              <a:rPr lang="en" sz="2000">
                <a:solidFill>
                  <a:schemeClr val="dk1"/>
                </a:solidFill>
                <a:latin typeface="Hammersmith One"/>
                <a:ea typeface="Hammersmith One"/>
                <a:cs typeface="Hammersmith One"/>
                <a:sym typeface="Hammersmith One"/>
              </a:rPr>
              <a:t>Configurar alertas automáticas para mantenimientos preventivos.</a:t>
            </a:r>
            <a:endParaRPr sz="2000">
              <a:solidFill>
                <a:schemeClr val="dk1"/>
              </a:solidFill>
              <a:latin typeface="Hammersmith One"/>
              <a:ea typeface="Hammersmith One"/>
              <a:cs typeface="Hammersmith One"/>
              <a:sym typeface="Hammersmith One"/>
            </a:endParaRPr>
          </a:p>
          <a:p>
            <a:pPr indent="-355600" lvl="0" marL="457200" rtl="0" algn="l">
              <a:lnSpc>
                <a:spcPct val="115000"/>
              </a:lnSpc>
              <a:spcBef>
                <a:spcPts val="0"/>
              </a:spcBef>
              <a:spcAft>
                <a:spcPts val="0"/>
              </a:spcAft>
              <a:buClr>
                <a:schemeClr val="dk1"/>
              </a:buClr>
              <a:buSzPts val="2000"/>
              <a:buFont typeface="Hammersmith One"/>
              <a:buChar char="●"/>
            </a:pPr>
            <a:r>
              <a:rPr lang="en" sz="2000">
                <a:solidFill>
                  <a:schemeClr val="dk1"/>
                </a:solidFill>
                <a:latin typeface="Hammersmith One"/>
                <a:ea typeface="Hammersmith One"/>
                <a:cs typeface="Hammersmith One"/>
                <a:sym typeface="Hammersmith One"/>
              </a:rPr>
              <a:t>Registro y actualización de mantenimientos.</a:t>
            </a:r>
            <a:endParaRPr sz="2000">
              <a:solidFill>
                <a:schemeClr val="dk1"/>
              </a:solidFill>
              <a:latin typeface="Hammersmith One"/>
              <a:ea typeface="Hammersmith One"/>
              <a:cs typeface="Hammersmith One"/>
              <a:sym typeface="Hammersmith One"/>
            </a:endParaRPr>
          </a:p>
          <a:p>
            <a:pPr indent="-355600" lvl="0" marL="457200" rtl="0" algn="l">
              <a:lnSpc>
                <a:spcPct val="115000"/>
              </a:lnSpc>
              <a:spcBef>
                <a:spcPts val="0"/>
              </a:spcBef>
              <a:spcAft>
                <a:spcPts val="0"/>
              </a:spcAft>
              <a:buClr>
                <a:schemeClr val="dk1"/>
              </a:buClr>
              <a:buSzPts val="2000"/>
              <a:buFont typeface="Hammersmith One"/>
              <a:buChar char="●"/>
            </a:pPr>
            <a:r>
              <a:rPr lang="en" sz="2000">
                <a:solidFill>
                  <a:schemeClr val="dk1"/>
                </a:solidFill>
                <a:latin typeface="Hammersmith One"/>
                <a:ea typeface="Hammersmith One"/>
                <a:cs typeface="Hammersmith One"/>
                <a:sym typeface="Hammersmith One"/>
              </a:rPr>
              <a:t>Generación de reportes.</a:t>
            </a:r>
            <a:endParaRPr sz="2000">
              <a:solidFill>
                <a:schemeClr val="dk1"/>
              </a:solidFill>
              <a:latin typeface="Hammersmith One"/>
              <a:ea typeface="Hammersmith One"/>
              <a:cs typeface="Hammersmith One"/>
              <a:sym typeface="Hammersmith One"/>
            </a:endParaRPr>
          </a:p>
        </p:txBody>
      </p:sp>
      <p:sp>
        <p:nvSpPr>
          <p:cNvPr id="572" name="Google Shape;572;g2fd10590fea_0_18"/>
          <p:cNvSpPr txBox="1"/>
          <p:nvPr>
            <p:ph type="title"/>
          </p:nvPr>
        </p:nvSpPr>
        <p:spPr>
          <a:xfrm>
            <a:off x="1425600" y="279850"/>
            <a:ext cx="9340800" cy="6801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SzPts val="4400"/>
              <a:buNone/>
            </a:pPr>
            <a:r>
              <a:rPr b="1" lang="en" sz="3600">
                <a:solidFill>
                  <a:schemeClr val="dk1"/>
                </a:solidFill>
              </a:rPr>
              <a:t>Lista de requerimientos</a:t>
            </a:r>
            <a:endParaRPr b="1" sz="3600">
              <a:solidFill>
                <a:schemeClr val="dk1"/>
              </a:solidFill>
            </a:endParaRPr>
          </a:p>
        </p:txBody>
      </p:sp>
      <p:sp>
        <p:nvSpPr>
          <p:cNvPr id="573" name="Google Shape;573;g2fd10590fea_0_18"/>
          <p:cNvSpPr/>
          <p:nvPr/>
        </p:nvSpPr>
        <p:spPr>
          <a:xfrm>
            <a:off x="-39200" y="5682300"/>
            <a:ext cx="215700" cy="1175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
          <p:cNvSpPr txBox="1"/>
          <p:nvPr>
            <p:ph type="title"/>
          </p:nvPr>
        </p:nvSpPr>
        <p:spPr>
          <a:xfrm>
            <a:off x="1425600" y="-76200"/>
            <a:ext cx="9340800" cy="6801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SzPts val="4400"/>
              <a:buNone/>
            </a:pPr>
            <a:r>
              <a:rPr b="1" lang="en" sz="3600">
                <a:solidFill>
                  <a:schemeClr val="dk1"/>
                </a:solidFill>
              </a:rPr>
              <a:t>Business Model Canvas</a:t>
            </a:r>
            <a:endParaRPr b="1" sz="3600">
              <a:solidFill>
                <a:schemeClr val="dk1"/>
              </a:solidFill>
            </a:endParaRPr>
          </a:p>
        </p:txBody>
      </p:sp>
      <p:sp>
        <p:nvSpPr>
          <p:cNvPr id="579" name="Google Shape;579;p9"/>
          <p:cNvSpPr/>
          <p:nvPr/>
        </p:nvSpPr>
        <p:spPr>
          <a:xfrm>
            <a:off x="-39200" y="5682300"/>
            <a:ext cx="215700" cy="1175700"/>
          </a:xfrm>
          <a:prstGeom prst="rect">
            <a:avLst/>
          </a:prstGeom>
          <a:solidFill>
            <a:schemeClr val="lt2"/>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sp>
        <p:nvSpPr>
          <p:cNvPr id="580" name="Google Shape;580;p9"/>
          <p:cNvSpPr/>
          <p:nvPr/>
        </p:nvSpPr>
        <p:spPr>
          <a:xfrm>
            <a:off x="464887" y="4951150"/>
            <a:ext cx="5667600" cy="17649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Estructura de costos</a:t>
            </a:r>
            <a:endParaRPr b="1"/>
          </a:p>
          <a:p>
            <a:pPr indent="0" lvl="0" marL="0" rtl="0" algn="l">
              <a:spcBef>
                <a:spcPts val="0"/>
              </a:spcBef>
              <a:spcAft>
                <a:spcPts val="0"/>
              </a:spcAft>
              <a:buNone/>
            </a:pPr>
            <a:r>
              <a:t/>
            </a:r>
            <a:endParaRPr sz="800"/>
          </a:p>
          <a:p>
            <a:pPr indent="-190500" lvl="0" marL="171450" rtl="0" algn="l">
              <a:lnSpc>
                <a:spcPct val="150000"/>
              </a:lnSpc>
              <a:spcBef>
                <a:spcPts val="0"/>
              </a:spcBef>
              <a:spcAft>
                <a:spcPts val="0"/>
              </a:spcAft>
              <a:buSzPts val="1200"/>
              <a:buChar char="●"/>
            </a:pPr>
            <a:r>
              <a:rPr lang="en" sz="1200"/>
              <a:t>Desarrollo de software (Ionic, Angular)</a:t>
            </a:r>
            <a:endParaRPr sz="1200"/>
          </a:p>
          <a:p>
            <a:pPr indent="-190500" lvl="0" marL="171450" rtl="0" algn="l">
              <a:lnSpc>
                <a:spcPct val="150000"/>
              </a:lnSpc>
              <a:spcBef>
                <a:spcPts val="0"/>
              </a:spcBef>
              <a:spcAft>
                <a:spcPts val="0"/>
              </a:spcAft>
              <a:buSzPts val="1200"/>
              <a:buChar char="●"/>
            </a:pPr>
            <a:r>
              <a:rPr lang="en" sz="1200"/>
              <a:t>Hosting y servidores para las aplicaciones</a:t>
            </a:r>
            <a:endParaRPr sz="1200"/>
          </a:p>
          <a:p>
            <a:pPr indent="-190500" lvl="0" marL="171450" rtl="0" algn="l">
              <a:lnSpc>
                <a:spcPct val="150000"/>
              </a:lnSpc>
              <a:spcBef>
                <a:spcPts val="0"/>
              </a:spcBef>
              <a:spcAft>
                <a:spcPts val="0"/>
              </a:spcAft>
              <a:buSzPts val="1200"/>
              <a:buChar char="●"/>
            </a:pPr>
            <a:r>
              <a:rPr lang="en" sz="1200"/>
              <a:t>Costos asociados a la plataforma móvil (publicación en Google Play)</a:t>
            </a:r>
            <a:endParaRPr sz="1200"/>
          </a:p>
          <a:p>
            <a:pPr indent="-190500" lvl="0" marL="171450" rtl="0" algn="l">
              <a:lnSpc>
                <a:spcPct val="150000"/>
              </a:lnSpc>
              <a:spcBef>
                <a:spcPts val="0"/>
              </a:spcBef>
              <a:spcAft>
                <a:spcPts val="0"/>
              </a:spcAft>
              <a:buSzPts val="1200"/>
              <a:buChar char="●"/>
            </a:pPr>
            <a:r>
              <a:rPr lang="en" sz="1200"/>
              <a:t>Mantenimiento del sistema</a:t>
            </a:r>
            <a:endParaRPr sz="1200"/>
          </a:p>
        </p:txBody>
      </p:sp>
      <p:sp>
        <p:nvSpPr>
          <p:cNvPr id="581" name="Google Shape;581;p9"/>
          <p:cNvSpPr/>
          <p:nvPr/>
        </p:nvSpPr>
        <p:spPr>
          <a:xfrm>
            <a:off x="464875" y="603900"/>
            <a:ext cx="2101500" cy="41895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Socios clave</a:t>
            </a:r>
            <a:endParaRPr b="1" sz="1500"/>
          </a:p>
          <a:p>
            <a:pPr indent="0" lvl="0" marL="0" rtl="0" algn="ctr">
              <a:spcBef>
                <a:spcPts val="0"/>
              </a:spcBef>
              <a:spcAft>
                <a:spcPts val="0"/>
              </a:spcAft>
              <a:buNone/>
            </a:pPr>
            <a:r>
              <a:t/>
            </a:r>
            <a:endParaRPr b="1" sz="1500"/>
          </a:p>
          <a:p>
            <a:pPr indent="0" lvl="0" marL="0" rtl="0" algn="l">
              <a:spcBef>
                <a:spcPts val="0"/>
              </a:spcBef>
              <a:spcAft>
                <a:spcPts val="0"/>
              </a:spcAft>
              <a:buNone/>
            </a:pPr>
            <a:r>
              <a:t/>
            </a:r>
            <a:endParaRPr sz="800"/>
          </a:p>
          <a:p>
            <a:pPr indent="-196850" lvl="0" marL="114300" rtl="0" algn="l">
              <a:spcBef>
                <a:spcPts val="0"/>
              </a:spcBef>
              <a:spcAft>
                <a:spcPts val="0"/>
              </a:spcAft>
              <a:buSzPts val="1300"/>
              <a:buChar char="●"/>
            </a:pPr>
            <a:r>
              <a:rPr lang="en" sz="1300"/>
              <a:t>Municipalidades</a:t>
            </a:r>
            <a:endParaRPr sz="1300"/>
          </a:p>
          <a:p>
            <a:pPr indent="0" lvl="0" marL="457200" rtl="0" algn="l">
              <a:spcBef>
                <a:spcPts val="0"/>
              </a:spcBef>
              <a:spcAft>
                <a:spcPts val="0"/>
              </a:spcAft>
              <a:buNone/>
            </a:pPr>
            <a:r>
              <a:t/>
            </a:r>
            <a:endParaRPr sz="1300"/>
          </a:p>
          <a:p>
            <a:pPr indent="-196850" lvl="0" marL="114300" rtl="0" algn="l">
              <a:spcBef>
                <a:spcPts val="0"/>
              </a:spcBef>
              <a:spcAft>
                <a:spcPts val="0"/>
              </a:spcAft>
              <a:buSzPts val="1300"/>
              <a:buChar char="●"/>
            </a:pPr>
            <a:r>
              <a:rPr lang="en" sz="1300"/>
              <a:t>Compañías de bomberos</a:t>
            </a:r>
            <a:endParaRPr sz="1300"/>
          </a:p>
          <a:p>
            <a:pPr indent="0" lvl="0" marL="457200" rtl="0" algn="l">
              <a:spcBef>
                <a:spcPts val="0"/>
              </a:spcBef>
              <a:spcAft>
                <a:spcPts val="0"/>
              </a:spcAft>
              <a:buNone/>
            </a:pPr>
            <a:r>
              <a:t/>
            </a:r>
            <a:endParaRPr sz="1300"/>
          </a:p>
          <a:p>
            <a:pPr indent="-196850" lvl="0" marL="114300" rtl="0" algn="l">
              <a:spcBef>
                <a:spcPts val="0"/>
              </a:spcBef>
              <a:spcAft>
                <a:spcPts val="0"/>
              </a:spcAft>
              <a:buSzPts val="1300"/>
              <a:buChar char="●"/>
            </a:pPr>
            <a:r>
              <a:rPr lang="en" sz="1300"/>
              <a:t>Proveedores de tecnología (hosting/Servidores)</a:t>
            </a:r>
            <a:endParaRPr sz="1300"/>
          </a:p>
          <a:p>
            <a:pPr indent="0" lvl="0" marL="457200" rtl="0" algn="l">
              <a:spcBef>
                <a:spcPts val="0"/>
              </a:spcBef>
              <a:spcAft>
                <a:spcPts val="0"/>
              </a:spcAft>
              <a:buNone/>
            </a:pPr>
            <a:r>
              <a:t/>
            </a:r>
            <a:endParaRPr sz="1300"/>
          </a:p>
          <a:p>
            <a:pPr indent="-196850" lvl="0" marL="114300" rtl="0" algn="l">
              <a:spcBef>
                <a:spcPts val="0"/>
              </a:spcBef>
              <a:spcAft>
                <a:spcPts val="0"/>
              </a:spcAft>
              <a:buSzPts val="1300"/>
              <a:buChar char="●"/>
            </a:pPr>
            <a:r>
              <a:rPr lang="en" sz="1300"/>
              <a:t>Proveedores de servicios móviles (Google Play)</a:t>
            </a:r>
            <a:endParaRPr sz="1300"/>
          </a:p>
          <a:p>
            <a:pPr indent="0" lvl="0" marL="457200" rtl="0" algn="l">
              <a:spcBef>
                <a:spcPts val="0"/>
              </a:spcBef>
              <a:spcAft>
                <a:spcPts val="0"/>
              </a:spcAft>
              <a:buNone/>
            </a:pPr>
            <a:r>
              <a:t/>
            </a:r>
            <a:endParaRPr sz="800"/>
          </a:p>
        </p:txBody>
      </p:sp>
      <p:sp>
        <p:nvSpPr>
          <p:cNvPr id="582" name="Google Shape;582;p9"/>
          <p:cNvSpPr/>
          <p:nvPr/>
        </p:nvSpPr>
        <p:spPr>
          <a:xfrm>
            <a:off x="2729112" y="603900"/>
            <a:ext cx="2232600" cy="19065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Actividades clave</a:t>
            </a:r>
            <a:endParaRPr b="1" sz="1500"/>
          </a:p>
          <a:p>
            <a:pPr indent="0" lvl="0" marL="0" rtl="0" algn="ctr">
              <a:spcBef>
                <a:spcPts val="0"/>
              </a:spcBef>
              <a:spcAft>
                <a:spcPts val="0"/>
              </a:spcAft>
              <a:buNone/>
            </a:pPr>
            <a:r>
              <a:t/>
            </a:r>
            <a:endParaRPr b="1" sz="1500"/>
          </a:p>
          <a:p>
            <a:pPr indent="0" lvl="0" marL="0" rtl="0" algn="l">
              <a:spcBef>
                <a:spcPts val="0"/>
              </a:spcBef>
              <a:spcAft>
                <a:spcPts val="0"/>
              </a:spcAft>
              <a:buNone/>
            </a:pPr>
            <a:r>
              <a:t/>
            </a:r>
            <a:endParaRPr sz="400"/>
          </a:p>
          <a:p>
            <a:pPr indent="-190500" lvl="0" marL="114300" rtl="0" algn="l">
              <a:spcBef>
                <a:spcPts val="0"/>
              </a:spcBef>
              <a:spcAft>
                <a:spcPts val="0"/>
              </a:spcAft>
              <a:buSzPts val="1200"/>
              <a:buChar char="●"/>
            </a:pPr>
            <a:r>
              <a:rPr lang="en" sz="1200"/>
              <a:t>Registro y actualización de vehiculos</a:t>
            </a:r>
            <a:endParaRPr sz="1200"/>
          </a:p>
          <a:p>
            <a:pPr indent="-190500" lvl="0" marL="114300" rtl="0" algn="l">
              <a:spcBef>
                <a:spcPts val="200"/>
              </a:spcBef>
              <a:spcAft>
                <a:spcPts val="0"/>
              </a:spcAft>
              <a:buSzPts val="1200"/>
              <a:buChar char="●"/>
            </a:pPr>
            <a:r>
              <a:rPr lang="en" sz="1200"/>
              <a:t>Gestion de mantenimientos</a:t>
            </a:r>
            <a:endParaRPr sz="1200"/>
          </a:p>
          <a:p>
            <a:pPr indent="-190500" lvl="0" marL="114300" rtl="0" algn="l">
              <a:spcBef>
                <a:spcPts val="200"/>
              </a:spcBef>
              <a:spcAft>
                <a:spcPts val="0"/>
              </a:spcAft>
              <a:buSzPts val="1200"/>
              <a:buChar char="●"/>
            </a:pPr>
            <a:r>
              <a:rPr lang="en" sz="1200"/>
              <a:t>Notificaciones automáticas</a:t>
            </a:r>
            <a:endParaRPr sz="1200"/>
          </a:p>
          <a:p>
            <a:pPr indent="0" lvl="0" marL="457200" rtl="0" algn="l">
              <a:spcBef>
                <a:spcPts val="0"/>
              </a:spcBef>
              <a:spcAft>
                <a:spcPts val="0"/>
              </a:spcAft>
              <a:buNone/>
            </a:pPr>
            <a:r>
              <a:t/>
            </a:r>
            <a:endParaRPr sz="800"/>
          </a:p>
        </p:txBody>
      </p:sp>
      <p:sp>
        <p:nvSpPr>
          <p:cNvPr id="583" name="Google Shape;583;p9"/>
          <p:cNvSpPr/>
          <p:nvPr/>
        </p:nvSpPr>
        <p:spPr>
          <a:xfrm>
            <a:off x="5145743" y="603900"/>
            <a:ext cx="2101500" cy="41895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t>Propuesta de valor</a:t>
            </a:r>
            <a:endParaRPr b="1" sz="1500"/>
          </a:p>
          <a:p>
            <a:pPr indent="0" lvl="0" marL="0" rtl="0" algn="ctr">
              <a:spcBef>
                <a:spcPts val="0"/>
              </a:spcBef>
              <a:spcAft>
                <a:spcPts val="0"/>
              </a:spcAft>
              <a:buNone/>
            </a:pPr>
            <a:r>
              <a:t/>
            </a:r>
            <a:endParaRPr/>
          </a:p>
          <a:p>
            <a:pPr indent="-190500" lvl="0" marL="114300" rtl="0" algn="l">
              <a:spcBef>
                <a:spcPts val="0"/>
              </a:spcBef>
              <a:spcAft>
                <a:spcPts val="0"/>
              </a:spcAft>
              <a:buSzPts val="1200"/>
              <a:buChar char="●"/>
            </a:pPr>
            <a:r>
              <a:rPr lang="en" sz="1200"/>
              <a:t>Siempre listos: Mantén tus vehículos de emergencia operativos y eficientes con una solución de mantenimiento y en tiempo real</a:t>
            </a:r>
            <a:endParaRPr sz="1200"/>
          </a:p>
          <a:p>
            <a:pPr indent="0" lvl="0" marL="457200" rtl="0" algn="l">
              <a:spcBef>
                <a:spcPts val="0"/>
              </a:spcBef>
              <a:spcAft>
                <a:spcPts val="0"/>
              </a:spcAft>
              <a:buNone/>
            </a:pPr>
            <a:r>
              <a:t/>
            </a:r>
            <a:endParaRPr sz="1200"/>
          </a:p>
          <a:p>
            <a:pPr indent="-190500" lvl="0" marL="114300" rtl="0" algn="l">
              <a:spcBef>
                <a:spcPts val="0"/>
              </a:spcBef>
              <a:spcAft>
                <a:spcPts val="0"/>
              </a:spcAft>
              <a:buSzPts val="1200"/>
              <a:buChar char="●"/>
            </a:pPr>
            <a:r>
              <a:rPr lang="en" sz="1200"/>
              <a:t>Soporte directo con el equipo de desarrollo</a:t>
            </a:r>
            <a:endParaRPr sz="1200"/>
          </a:p>
          <a:p>
            <a:pPr indent="-114300" lvl="0" marL="114300" rtl="0" algn="l">
              <a:spcBef>
                <a:spcPts val="0"/>
              </a:spcBef>
              <a:spcAft>
                <a:spcPts val="0"/>
              </a:spcAft>
              <a:buNone/>
            </a:pPr>
            <a:r>
              <a:t/>
            </a:r>
            <a:endParaRPr sz="1200"/>
          </a:p>
          <a:p>
            <a:pPr indent="-190500" lvl="0" marL="114300" rtl="0" algn="l">
              <a:spcBef>
                <a:spcPts val="0"/>
              </a:spcBef>
              <a:spcAft>
                <a:spcPts val="0"/>
              </a:spcAft>
              <a:buSzPts val="1200"/>
              <a:buChar char="●"/>
            </a:pPr>
            <a:r>
              <a:rPr lang="en" sz="1200"/>
              <a:t>Reuniones con el equipo de desarrollo para futuras actualizaciones y nuevas características</a:t>
            </a:r>
            <a:endParaRPr sz="1200"/>
          </a:p>
        </p:txBody>
      </p:sp>
      <p:sp>
        <p:nvSpPr>
          <p:cNvPr id="584" name="Google Shape;584;p9"/>
          <p:cNvSpPr/>
          <p:nvPr/>
        </p:nvSpPr>
        <p:spPr>
          <a:xfrm>
            <a:off x="9674211" y="603900"/>
            <a:ext cx="2101500" cy="41895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57150" spcFirstLastPara="1" rIns="91425" wrap="square" tIns="91425">
            <a:noAutofit/>
          </a:bodyPr>
          <a:lstStyle/>
          <a:p>
            <a:pPr indent="0" lvl="0" marL="0" rtl="0" algn="ctr">
              <a:spcBef>
                <a:spcPts val="0"/>
              </a:spcBef>
              <a:spcAft>
                <a:spcPts val="0"/>
              </a:spcAft>
              <a:buNone/>
            </a:pPr>
            <a:r>
              <a:rPr b="1" lang="en"/>
              <a:t>Segmento de clientes</a:t>
            </a:r>
            <a:endParaRPr b="1"/>
          </a:p>
          <a:p>
            <a:pPr indent="0" lvl="0" marL="0" rtl="0" algn="l">
              <a:spcBef>
                <a:spcPts val="0"/>
              </a:spcBef>
              <a:spcAft>
                <a:spcPts val="0"/>
              </a:spcAft>
              <a:buNone/>
            </a:pPr>
            <a:r>
              <a:t/>
            </a:r>
            <a:endParaRPr/>
          </a:p>
          <a:p>
            <a:pPr indent="-190500" lvl="0" marL="171450" rtl="0" algn="l">
              <a:spcBef>
                <a:spcPts val="0"/>
              </a:spcBef>
              <a:spcAft>
                <a:spcPts val="0"/>
              </a:spcAft>
              <a:buSzPts val="1200"/>
              <a:buChar char="●"/>
            </a:pPr>
            <a:r>
              <a:rPr lang="en" sz="1200"/>
              <a:t>Administradores de la flota (supervisores)</a:t>
            </a:r>
            <a:endParaRPr sz="1200"/>
          </a:p>
          <a:p>
            <a:pPr indent="0" lvl="0" marL="914400" rtl="0" algn="l">
              <a:spcBef>
                <a:spcPts val="0"/>
              </a:spcBef>
              <a:spcAft>
                <a:spcPts val="0"/>
              </a:spcAft>
              <a:buNone/>
            </a:pPr>
            <a:r>
              <a:t/>
            </a:r>
            <a:endParaRPr sz="1200"/>
          </a:p>
          <a:p>
            <a:pPr indent="-190500" lvl="0" marL="171450" rtl="0" algn="l">
              <a:spcBef>
                <a:spcPts val="0"/>
              </a:spcBef>
              <a:spcAft>
                <a:spcPts val="0"/>
              </a:spcAft>
              <a:buSzPts val="1200"/>
              <a:buChar char="●"/>
            </a:pPr>
            <a:r>
              <a:rPr lang="en" sz="1200"/>
              <a:t>Técnicos de mantenimiento</a:t>
            </a:r>
            <a:endParaRPr sz="1200"/>
          </a:p>
          <a:p>
            <a:pPr indent="0" lvl="0" marL="914400" rtl="0" algn="l">
              <a:spcBef>
                <a:spcPts val="0"/>
              </a:spcBef>
              <a:spcAft>
                <a:spcPts val="0"/>
              </a:spcAft>
              <a:buNone/>
            </a:pPr>
            <a:r>
              <a:t/>
            </a:r>
            <a:endParaRPr sz="1200"/>
          </a:p>
          <a:p>
            <a:pPr indent="-190500" lvl="0" marL="171450" rtl="0" algn="l">
              <a:spcBef>
                <a:spcPts val="0"/>
              </a:spcBef>
              <a:spcAft>
                <a:spcPts val="0"/>
              </a:spcAft>
              <a:buSzPts val="1200"/>
              <a:buChar char="●"/>
            </a:pPr>
            <a:r>
              <a:rPr lang="en" sz="1200"/>
              <a:t>Bomberos encargados de vehiculos</a:t>
            </a:r>
            <a:endParaRPr sz="1200"/>
          </a:p>
        </p:txBody>
      </p:sp>
      <p:sp>
        <p:nvSpPr>
          <p:cNvPr id="585" name="Google Shape;585;p9"/>
          <p:cNvSpPr/>
          <p:nvPr/>
        </p:nvSpPr>
        <p:spPr>
          <a:xfrm>
            <a:off x="6330390" y="4951149"/>
            <a:ext cx="5445600" cy="17649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Fuentes de ingresos</a:t>
            </a:r>
            <a:endParaRPr b="1"/>
          </a:p>
          <a:p>
            <a:pPr indent="0" lvl="0" marL="0" rtl="0" algn="ctr">
              <a:spcBef>
                <a:spcPts val="0"/>
              </a:spcBef>
              <a:spcAft>
                <a:spcPts val="0"/>
              </a:spcAft>
              <a:buNone/>
            </a:pPr>
            <a:r>
              <a:t/>
            </a:r>
            <a:endParaRPr b="1"/>
          </a:p>
          <a:p>
            <a:pPr indent="-190500" lvl="0" marL="171450" rtl="0" algn="l">
              <a:spcBef>
                <a:spcPts val="0"/>
              </a:spcBef>
              <a:spcAft>
                <a:spcPts val="0"/>
              </a:spcAft>
              <a:buSzPts val="1200"/>
              <a:buChar char="●"/>
            </a:pPr>
            <a:r>
              <a:rPr lang="en" sz="1200"/>
              <a:t>Pago inicial por el desarrollo del proyecto</a:t>
            </a:r>
            <a:endParaRPr sz="1200"/>
          </a:p>
          <a:p>
            <a:pPr indent="0" lvl="0" marL="457200" rtl="0" algn="l">
              <a:spcBef>
                <a:spcPts val="0"/>
              </a:spcBef>
              <a:spcAft>
                <a:spcPts val="0"/>
              </a:spcAft>
              <a:buNone/>
            </a:pPr>
            <a:r>
              <a:t/>
            </a:r>
            <a:endParaRPr sz="1200"/>
          </a:p>
          <a:p>
            <a:pPr indent="-190500" lvl="0" marL="171450" rtl="0" algn="l">
              <a:spcBef>
                <a:spcPts val="0"/>
              </a:spcBef>
              <a:spcAft>
                <a:spcPts val="0"/>
              </a:spcAft>
              <a:buSzPts val="1200"/>
              <a:buChar char="●"/>
            </a:pPr>
            <a:r>
              <a:rPr lang="en" sz="1200"/>
              <a:t>Pago mensual por revisiones periódicas y mejoras basadas en feedback</a:t>
            </a:r>
            <a:endParaRPr sz="1200"/>
          </a:p>
        </p:txBody>
      </p:sp>
      <p:sp>
        <p:nvSpPr>
          <p:cNvPr id="586" name="Google Shape;586;p9"/>
          <p:cNvSpPr/>
          <p:nvPr/>
        </p:nvSpPr>
        <p:spPr>
          <a:xfrm>
            <a:off x="2729112" y="2632000"/>
            <a:ext cx="2232600" cy="21615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spcBef>
                <a:spcPts val="0"/>
              </a:spcBef>
              <a:spcAft>
                <a:spcPts val="0"/>
              </a:spcAft>
              <a:buNone/>
            </a:pPr>
            <a:r>
              <a:rPr b="1" lang="en"/>
              <a:t>Recursos clave</a:t>
            </a:r>
            <a:endParaRPr b="1"/>
          </a:p>
          <a:p>
            <a:pPr indent="0" lvl="0" marL="0" marR="0" rtl="0" algn="ctr">
              <a:spcBef>
                <a:spcPts val="300"/>
              </a:spcBef>
              <a:spcAft>
                <a:spcPts val="0"/>
              </a:spcAft>
              <a:buNone/>
            </a:pPr>
            <a:r>
              <a:t/>
            </a:r>
            <a:endParaRPr b="1"/>
          </a:p>
          <a:p>
            <a:pPr indent="-184150" lvl="0" marL="114300" rtl="0" algn="l">
              <a:spcBef>
                <a:spcPts val="300"/>
              </a:spcBef>
              <a:spcAft>
                <a:spcPts val="0"/>
              </a:spcAft>
              <a:buSzPts val="1100"/>
              <a:buChar char="●"/>
            </a:pPr>
            <a:r>
              <a:rPr lang="en" sz="1100"/>
              <a:t>Sistema de notificaciones y alertas</a:t>
            </a:r>
            <a:endParaRPr sz="1100"/>
          </a:p>
          <a:p>
            <a:pPr indent="-184150" lvl="0" marL="114300" rtl="0" algn="l">
              <a:spcBef>
                <a:spcPts val="300"/>
              </a:spcBef>
              <a:spcAft>
                <a:spcPts val="0"/>
              </a:spcAft>
              <a:buSzPts val="1100"/>
              <a:buChar char="●"/>
            </a:pPr>
            <a:r>
              <a:rPr lang="en" sz="1100"/>
              <a:t>Base de datos para informacion de vehiculos</a:t>
            </a:r>
            <a:endParaRPr sz="1100"/>
          </a:p>
          <a:p>
            <a:pPr indent="-184150" lvl="0" marL="114300" rtl="0" algn="l">
              <a:spcBef>
                <a:spcPts val="300"/>
              </a:spcBef>
              <a:spcAft>
                <a:spcPts val="0"/>
              </a:spcAft>
              <a:buSzPts val="1100"/>
              <a:buChar char="●"/>
            </a:pPr>
            <a:r>
              <a:rPr lang="en" sz="1100"/>
              <a:t>Aplicación web y móvil</a:t>
            </a:r>
            <a:endParaRPr sz="1100"/>
          </a:p>
          <a:p>
            <a:pPr indent="-184150" lvl="0" marL="114300" rtl="0" algn="l">
              <a:spcBef>
                <a:spcPts val="300"/>
              </a:spcBef>
              <a:spcAft>
                <a:spcPts val="0"/>
              </a:spcAft>
              <a:buSzPts val="1100"/>
              <a:buChar char="●"/>
            </a:pPr>
            <a:r>
              <a:rPr lang="en" sz="1100"/>
              <a:t>Equipos con conocimientos técnicos de desarrollo</a:t>
            </a:r>
            <a:endParaRPr sz="1100"/>
          </a:p>
        </p:txBody>
      </p:sp>
      <p:sp>
        <p:nvSpPr>
          <p:cNvPr id="587" name="Google Shape;587;p9"/>
          <p:cNvSpPr/>
          <p:nvPr/>
        </p:nvSpPr>
        <p:spPr>
          <a:xfrm>
            <a:off x="7409954" y="603900"/>
            <a:ext cx="2101500" cy="19065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Relación con clientes</a:t>
            </a:r>
            <a:endParaRPr b="1"/>
          </a:p>
          <a:p>
            <a:pPr indent="0" lvl="0" marL="0" rtl="0" algn="l">
              <a:spcBef>
                <a:spcPts val="0"/>
              </a:spcBef>
              <a:spcAft>
                <a:spcPts val="0"/>
              </a:spcAft>
              <a:buNone/>
            </a:pPr>
            <a:r>
              <a:t/>
            </a:r>
            <a:endParaRPr sz="400"/>
          </a:p>
          <a:p>
            <a:pPr indent="-184150" lvl="0" marL="114300" rtl="0" algn="l">
              <a:spcBef>
                <a:spcPts val="0"/>
              </a:spcBef>
              <a:spcAft>
                <a:spcPts val="0"/>
              </a:spcAft>
              <a:buSzPts val="1100"/>
              <a:buChar char="●"/>
            </a:pPr>
            <a:r>
              <a:rPr lang="en" sz="1100"/>
              <a:t>Asesoría personalizada</a:t>
            </a:r>
            <a:endParaRPr sz="1100"/>
          </a:p>
          <a:p>
            <a:pPr indent="-184150" lvl="0" marL="114300" rtl="0" algn="l">
              <a:spcBef>
                <a:spcPts val="0"/>
              </a:spcBef>
              <a:spcAft>
                <a:spcPts val="0"/>
              </a:spcAft>
              <a:buSzPts val="1100"/>
              <a:buChar char="●"/>
            </a:pPr>
            <a:r>
              <a:rPr lang="en" sz="1100"/>
              <a:t>Capacitacion continua</a:t>
            </a:r>
            <a:endParaRPr sz="1100"/>
          </a:p>
          <a:p>
            <a:pPr indent="-184150" lvl="0" marL="114300" rtl="0" algn="l">
              <a:spcBef>
                <a:spcPts val="0"/>
              </a:spcBef>
              <a:spcAft>
                <a:spcPts val="0"/>
              </a:spcAft>
              <a:buSzPts val="1100"/>
              <a:buChar char="●"/>
            </a:pPr>
            <a:r>
              <a:rPr lang="en" sz="1100"/>
              <a:t>Revisión periódica del servicio</a:t>
            </a:r>
            <a:endParaRPr sz="1100"/>
          </a:p>
          <a:p>
            <a:pPr indent="-184150" lvl="0" marL="114300" rtl="0" algn="l">
              <a:spcBef>
                <a:spcPts val="0"/>
              </a:spcBef>
              <a:spcAft>
                <a:spcPts val="0"/>
              </a:spcAft>
              <a:buSzPts val="1100"/>
              <a:buChar char="●"/>
            </a:pPr>
            <a:r>
              <a:rPr lang="en" sz="1100"/>
              <a:t>Mejora continua basada en feedback</a:t>
            </a:r>
            <a:endParaRPr sz="1100"/>
          </a:p>
        </p:txBody>
      </p:sp>
      <p:sp>
        <p:nvSpPr>
          <p:cNvPr id="588" name="Google Shape;588;p9"/>
          <p:cNvSpPr/>
          <p:nvPr/>
        </p:nvSpPr>
        <p:spPr>
          <a:xfrm>
            <a:off x="7409954" y="2631997"/>
            <a:ext cx="2101500" cy="21615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Canales</a:t>
            </a:r>
            <a:endParaRPr b="1"/>
          </a:p>
          <a:p>
            <a:pPr indent="0" lvl="0" marL="0" rtl="0" algn="l">
              <a:spcBef>
                <a:spcPts val="0"/>
              </a:spcBef>
              <a:spcAft>
                <a:spcPts val="0"/>
              </a:spcAft>
              <a:buNone/>
            </a:pPr>
            <a:r>
              <a:t/>
            </a:r>
            <a:endParaRPr sz="800"/>
          </a:p>
          <a:p>
            <a:pPr indent="-184150" lvl="0" marL="114300" rtl="0" algn="l">
              <a:spcBef>
                <a:spcPts val="0"/>
              </a:spcBef>
              <a:spcAft>
                <a:spcPts val="0"/>
              </a:spcAft>
              <a:buSzPts val="1100"/>
              <a:buChar char="●"/>
            </a:pPr>
            <a:r>
              <a:rPr lang="en" sz="1100"/>
              <a:t>Formulario de propuestas de proyectos para bomberos</a:t>
            </a:r>
            <a:endParaRPr sz="1100"/>
          </a:p>
          <a:p>
            <a:pPr indent="0" lvl="0" marL="457200" rtl="0" algn="l">
              <a:spcBef>
                <a:spcPts val="0"/>
              </a:spcBef>
              <a:spcAft>
                <a:spcPts val="0"/>
              </a:spcAft>
              <a:buNone/>
            </a:pPr>
            <a:r>
              <a:t/>
            </a:r>
            <a:endParaRPr sz="1100"/>
          </a:p>
          <a:p>
            <a:pPr indent="-184150" lvl="0" marL="114300" rtl="0" algn="l">
              <a:spcBef>
                <a:spcPts val="0"/>
              </a:spcBef>
              <a:spcAft>
                <a:spcPts val="0"/>
              </a:spcAft>
              <a:buSzPts val="1100"/>
              <a:buChar char="●"/>
            </a:pPr>
            <a:r>
              <a:rPr lang="en" sz="1100"/>
              <a:t>Correos, llamadas de teléfono y reuniones presenciales</a:t>
            </a:r>
            <a:endParaRPr sz="1100"/>
          </a:p>
        </p:txBody>
      </p:sp>
      <p:sp>
        <p:nvSpPr>
          <p:cNvPr id="589" name="Google Shape;589;p9"/>
          <p:cNvSpPr/>
          <p:nvPr/>
        </p:nvSpPr>
        <p:spPr>
          <a:xfrm>
            <a:off x="416013" y="4951275"/>
            <a:ext cx="5716500" cy="17649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Estructura de costos</a:t>
            </a:r>
            <a:endParaRPr b="1" sz="1700"/>
          </a:p>
          <a:p>
            <a:pPr indent="0" lvl="0" marL="0" rtl="0" algn="l">
              <a:spcBef>
                <a:spcPts val="0"/>
              </a:spcBef>
              <a:spcAft>
                <a:spcPts val="0"/>
              </a:spcAft>
              <a:buNone/>
            </a:pPr>
            <a:r>
              <a:t/>
            </a:r>
            <a:endParaRPr sz="1100"/>
          </a:p>
          <a:p>
            <a:pPr indent="-184150" lvl="0" marL="171450" rtl="0" algn="l">
              <a:lnSpc>
                <a:spcPct val="150000"/>
              </a:lnSpc>
              <a:spcBef>
                <a:spcPts val="0"/>
              </a:spcBef>
              <a:spcAft>
                <a:spcPts val="0"/>
              </a:spcAft>
              <a:buSzPts val="1100"/>
              <a:buChar char="●"/>
            </a:pPr>
            <a:r>
              <a:rPr b="1" lang="en" sz="1100"/>
              <a:t>Desarrollo de software (Ionic, Angular)</a:t>
            </a:r>
            <a:endParaRPr b="1" sz="1100"/>
          </a:p>
          <a:p>
            <a:pPr indent="-184150" lvl="0" marL="171450" rtl="0" algn="l">
              <a:lnSpc>
                <a:spcPct val="150000"/>
              </a:lnSpc>
              <a:spcBef>
                <a:spcPts val="0"/>
              </a:spcBef>
              <a:spcAft>
                <a:spcPts val="0"/>
              </a:spcAft>
              <a:buSzPts val="1100"/>
              <a:buChar char="●"/>
            </a:pPr>
            <a:r>
              <a:rPr b="1" lang="en" sz="1100"/>
              <a:t>Hosting y servidores para las aplicaciones</a:t>
            </a:r>
            <a:endParaRPr b="1" sz="1100"/>
          </a:p>
          <a:p>
            <a:pPr indent="-184150" lvl="0" marL="171450" rtl="0" algn="l">
              <a:lnSpc>
                <a:spcPct val="150000"/>
              </a:lnSpc>
              <a:spcBef>
                <a:spcPts val="0"/>
              </a:spcBef>
              <a:spcAft>
                <a:spcPts val="0"/>
              </a:spcAft>
              <a:buSzPts val="1100"/>
              <a:buChar char="●"/>
            </a:pPr>
            <a:r>
              <a:rPr b="1" lang="en" sz="1100"/>
              <a:t>Costos asociados a la plataforma móvil (publicación en Google Play)</a:t>
            </a:r>
            <a:endParaRPr b="1" sz="1100"/>
          </a:p>
          <a:p>
            <a:pPr indent="-184150" lvl="0" marL="171450" rtl="0" algn="l">
              <a:lnSpc>
                <a:spcPct val="150000"/>
              </a:lnSpc>
              <a:spcBef>
                <a:spcPts val="0"/>
              </a:spcBef>
              <a:spcAft>
                <a:spcPts val="0"/>
              </a:spcAft>
              <a:buSzPts val="1100"/>
              <a:buChar char="●"/>
            </a:pPr>
            <a:r>
              <a:rPr b="1" lang="en" sz="1100"/>
              <a:t>Mantenimiento del sistema</a:t>
            </a:r>
            <a:endParaRPr b="1" sz="1100"/>
          </a:p>
        </p:txBody>
      </p:sp>
      <p:sp>
        <p:nvSpPr>
          <p:cNvPr id="590" name="Google Shape;590;p9"/>
          <p:cNvSpPr/>
          <p:nvPr/>
        </p:nvSpPr>
        <p:spPr>
          <a:xfrm>
            <a:off x="416012" y="603899"/>
            <a:ext cx="2139300" cy="41895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Socios clave</a:t>
            </a:r>
            <a:endParaRPr b="1" sz="1700"/>
          </a:p>
          <a:p>
            <a:pPr indent="0" lvl="0" marL="0" rtl="0" algn="l">
              <a:spcBef>
                <a:spcPts val="0"/>
              </a:spcBef>
              <a:spcAft>
                <a:spcPts val="0"/>
              </a:spcAft>
              <a:buNone/>
            </a:pPr>
            <a:r>
              <a:t/>
            </a:r>
            <a:endParaRPr sz="1100"/>
          </a:p>
          <a:p>
            <a:pPr indent="-190500" lvl="0" marL="114300" rtl="0" algn="l">
              <a:spcBef>
                <a:spcPts val="0"/>
              </a:spcBef>
              <a:spcAft>
                <a:spcPts val="0"/>
              </a:spcAft>
              <a:buSzPts val="1200"/>
              <a:buChar char="●"/>
            </a:pPr>
            <a:r>
              <a:rPr b="1" lang="en" sz="1200"/>
              <a:t>Municipalidades</a:t>
            </a:r>
            <a:endParaRPr b="1" sz="1200"/>
          </a:p>
          <a:p>
            <a:pPr indent="0" lvl="0" marL="457200" rtl="0" algn="l">
              <a:spcBef>
                <a:spcPts val="0"/>
              </a:spcBef>
              <a:spcAft>
                <a:spcPts val="0"/>
              </a:spcAft>
              <a:buNone/>
            </a:pPr>
            <a:r>
              <a:t/>
            </a:r>
            <a:endParaRPr b="1" sz="1200"/>
          </a:p>
          <a:p>
            <a:pPr indent="-190500" lvl="0" marL="114300" rtl="0" algn="l">
              <a:spcBef>
                <a:spcPts val="0"/>
              </a:spcBef>
              <a:spcAft>
                <a:spcPts val="0"/>
              </a:spcAft>
              <a:buSzPts val="1200"/>
              <a:buChar char="●"/>
            </a:pPr>
            <a:r>
              <a:rPr b="1" lang="en" sz="1200"/>
              <a:t>Compañías de bomberos</a:t>
            </a:r>
            <a:endParaRPr b="1" sz="1200"/>
          </a:p>
          <a:p>
            <a:pPr indent="0" lvl="0" marL="457200" rtl="0" algn="l">
              <a:spcBef>
                <a:spcPts val="0"/>
              </a:spcBef>
              <a:spcAft>
                <a:spcPts val="0"/>
              </a:spcAft>
              <a:buNone/>
            </a:pPr>
            <a:r>
              <a:t/>
            </a:r>
            <a:endParaRPr sz="1200"/>
          </a:p>
          <a:p>
            <a:pPr indent="-190500" lvl="0" marL="114300" rtl="0" algn="l">
              <a:spcBef>
                <a:spcPts val="0"/>
              </a:spcBef>
              <a:spcAft>
                <a:spcPts val="0"/>
              </a:spcAft>
              <a:buSzPts val="1200"/>
              <a:buChar char="●"/>
            </a:pPr>
            <a:r>
              <a:rPr b="1" lang="en" sz="1200"/>
              <a:t>Proveedores de tecnología (hosting/Servidores)</a:t>
            </a:r>
            <a:endParaRPr b="1" sz="1200"/>
          </a:p>
          <a:p>
            <a:pPr indent="0" lvl="0" marL="457200" rtl="0" algn="l">
              <a:spcBef>
                <a:spcPts val="0"/>
              </a:spcBef>
              <a:spcAft>
                <a:spcPts val="0"/>
              </a:spcAft>
              <a:buNone/>
            </a:pPr>
            <a:r>
              <a:t/>
            </a:r>
            <a:endParaRPr sz="1200"/>
          </a:p>
          <a:p>
            <a:pPr indent="-190500" lvl="0" marL="114300" rtl="0" algn="l">
              <a:spcBef>
                <a:spcPts val="0"/>
              </a:spcBef>
              <a:spcAft>
                <a:spcPts val="0"/>
              </a:spcAft>
              <a:buSzPts val="1200"/>
              <a:buChar char="●"/>
            </a:pPr>
            <a:r>
              <a:rPr b="1" lang="en" sz="1200"/>
              <a:t>Proveedores de servicios móviles (Google Play)</a:t>
            </a:r>
            <a:endParaRPr b="1" sz="1200"/>
          </a:p>
          <a:p>
            <a:pPr indent="0" lvl="0" marL="457200" rtl="0" algn="l">
              <a:spcBef>
                <a:spcPts val="0"/>
              </a:spcBef>
              <a:spcAft>
                <a:spcPts val="0"/>
              </a:spcAft>
              <a:buNone/>
            </a:pPr>
            <a:r>
              <a:t/>
            </a:r>
            <a:endParaRPr sz="1100"/>
          </a:p>
        </p:txBody>
      </p:sp>
      <p:sp>
        <p:nvSpPr>
          <p:cNvPr id="591" name="Google Shape;591;p9"/>
          <p:cNvSpPr/>
          <p:nvPr/>
        </p:nvSpPr>
        <p:spPr>
          <a:xfrm>
            <a:off x="2721137" y="603900"/>
            <a:ext cx="2232600" cy="19068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Actividades clave</a:t>
            </a:r>
            <a:endParaRPr b="1" sz="1700"/>
          </a:p>
          <a:p>
            <a:pPr indent="0" lvl="0" marL="0" rtl="0" algn="l">
              <a:spcBef>
                <a:spcPts val="0"/>
              </a:spcBef>
              <a:spcAft>
                <a:spcPts val="0"/>
              </a:spcAft>
              <a:buNone/>
            </a:pPr>
            <a:r>
              <a:t/>
            </a:r>
            <a:endParaRPr sz="700"/>
          </a:p>
          <a:p>
            <a:pPr indent="-184150" lvl="0" marL="114300" rtl="0" algn="l">
              <a:spcBef>
                <a:spcPts val="0"/>
              </a:spcBef>
              <a:spcAft>
                <a:spcPts val="0"/>
              </a:spcAft>
              <a:buSzPts val="1100"/>
              <a:buChar char="●"/>
            </a:pPr>
            <a:r>
              <a:rPr b="1" lang="en" sz="1100"/>
              <a:t>Registro y actualización de vehiculos</a:t>
            </a:r>
            <a:endParaRPr b="1" sz="1100"/>
          </a:p>
          <a:p>
            <a:pPr indent="-184150" lvl="0" marL="114300" rtl="0" algn="l">
              <a:spcBef>
                <a:spcPts val="200"/>
              </a:spcBef>
              <a:spcAft>
                <a:spcPts val="0"/>
              </a:spcAft>
              <a:buSzPts val="1100"/>
              <a:buChar char="●"/>
            </a:pPr>
            <a:r>
              <a:rPr b="1" lang="en" sz="1100"/>
              <a:t>Gestion de mantenimientos</a:t>
            </a:r>
            <a:endParaRPr b="1" sz="1100"/>
          </a:p>
          <a:p>
            <a:pPr indent="-184150" lvl="0" marL="114300" rtl="0" algn="l">
              <a:spcBef>
                <a:spcPts val="200"/>
              </a:spcBef>
              <a:spcAft>
                <a:spcPts val="0"/>
              </a:spcAft>
              <a:buSzPts val="1100"/>
              <a:buChar char="●"/>
            </a:pPr>
            <a:r>
              <a:rPr b="1" lang="en" sz="1100"/>
              <a:t>Notificaciones automáticas</a:t>
            </a:r>
            <a:endParaRPr b="1" sz="1100"/>
          </a:p>
          <a:p>
            <a:pPr indent="0" lvl="0" marL="457200" rtl="0" algn="l">
              <a:spcBef>
                <a:spcPts val="0"/>
              </a:spcBef>
              <a:spcAft>
                <a:spcPts val="0"/>
              </a:spcAft>
              <a:buNone/>
            </a:pPr>
            <a:r>
              <a:t/>
            </a:r>
            <a:endParaRPr sz="1100"/>
          </a:p>
        </p:txBody>
      </p:sp>
      <p:sp>
        <p:nvSpPr>
          <p:cNvPr id="592" name="Google Shape;592;p9"/>
          <p:cNvSpPr/>
          <p:nvPr/>
        </p:nvSpPr>
        <p:spPr>
          <a:xfrm>
            <a:off x="5078763" y="603900"/>
            <a:ext cx="2180100" cy="41895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Propuesta de valor</a:t>
            </a:r>
            <a:endParaRPr b="1" sz="1700"/>
          </a:p>
          <a:p>
            <a:pPr indent="0" lvl="0" marL="0" rtl="0" algn="l">
              <a:spcBef>
                <a:spcPts val="0"/>
              </a:spcBef>
              <a:spcAft>
                <a:spcPts val="0"/>
              </a:spcAft>
              <a:buNone/>
            </a:pPr>
            <a:r>
              <a:t/>
            </a:r>
            <a:endParaRPr b="1" sz="1100"/>
          </a:p>
          <a:p>
            <a:pPr indent="-184150" lvl="0" marL="114300" rtl="0" algn="l">
              <a:spcBef>
                <a:spcPts val="0"/>
              </a:spcBef>
              <a:spcAft>
                <a:spcPts val="0"/>
              </a:spcAft>
              <a:buSzPts val="1100"/>
              <a:buChar char="●"/>
            </a:pPr>
            <a:r>
              <a:rPr b="1" lang="en" sz="1100"/>
              <a:t>Siempre listos: Mantén tus vehículos de emergencia operativos y eficientes con una solución de gestión para mantenimiento en tiempo real</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sz="1100"/>
          </a:p>
          <a:p>
            <a:pPr indent="-184150" lvl="0" marL="114300" rtl="0" algn="l">
              <a:spcBef>
                <a:spcPts val="0"/>
              </a:spcBef>
              <a:spcAft>
                <a:spcPts val="0"/>
              </a:spcAft>
              <a:buSzPts val="1100"/>
              <a:buChar char="●"/>
            </a:pPr>
            <a:r>
              <a:rPr b="1" lang="en" sz="1100"/>
              <a:t>Ahorra en reparaciones y tiempos de inactividad con un mantenimiento preventivo que cuida tus vehículos</a:t>
            </a:r>
            <a:endParaRPr b="1" sz="1100"/>
          </a:p>
        </p:txBody>
      </p:sp>
      <p:sp>
        <p:nvSpPr>
          <p:cNvPr id="593" name="Google Shape;593;p9"/>
          <p:cNvSpPr/>
          <p:nvPr/>
        </p:nvSpPr>
        <p:spPr>
          <a:xfrm>
            <a:off x="9636495" y="603899"/>
            <a:ext cx="2139300" cy="41895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57150" spcFirstLastPara="1" rIns="91425" wrap="square" tIns="91425">
            <a:noAutofit/>
          </a:bodyPr>
          <a:lstStyle/>
          <a:p>
            <a:pPr indent="0" lvl="0" marL="0" rtl="0" algn="ctr">
              <a:spcBef>
                <a:spcPts val="0"/>
              </a:spcBef>
              <a:spcAft>
                <a:spcPts val="0"/>
              </a:spcAft>
              <a:buNone/>
            </a:pPr>
            <a:r>
              <a:rPr b="1" lang="en" sz="1700"/>
              <a:t>Segmento de clientes</a:t>
            </a:r>
            <a:endParaRPr b="1" sz="1700"/>
          </a:p>
          <a:p>
            <a:pPr indent="0" lvl="0" marL="0" rtl="0" algn="l">
              <a:spcBef>
                <a:spcPts val="0"/>
              </a:spcBef>
              <a:spcAft>
                <a:spcPts val="0"/>
              </a:spcAft>
              <a:buNone/>
            </a:pPr>
            <a:r>
              <a:t/>
            </a:r>
            <a:endParaRPr sz="1700"/>
          </a:p>
          <a:p>
            <a:pPr indent="-184150" lvl="0" marL="171450" rtl="0" algn="l">
              <a:spcBef>
                <a:spcPts val="0"/>
              </a:spcBef>
              <a:spcAft>
                <a:spcPts val="0"/>
              </a:spcAft>
              <a:buSzPts val="1100"/>
              <a:buChar char="●"/>
            </a:pPr>
            <a:r>
              <a:rPr b="1" lang="en" sz="1100"/>
              <a:t>Administradores de la flota (supervisores)</a:t>
            </a:r>
            <a:endParaRPr b="1" sz="1100"/>
          </a:p>
          <a:p>
            <a:pPr indent="0" lvl="0" marL="914400" rtl="0" algn="l">
              <a:spcBef>
                <a:spcPts val="0"/>
              </a:spcBef>
              <a:spcAft>
                <a:spcPts val="0"/>
              </a:spcAft>
              <a:buNone/>
            </a:pPr>
            <a:r>
              <a:t/>
            </a:r>
            <a:endParaRPr sz="1100"/>
          </a:p>
          <a:p>
            <a:pPr indent="-184150" lvl="0" marL="171450" rtl="0" algn="l">
              <a:spcBef>
                <a:spcPts val="0"/>
              </a:spcBef>
              <a:spcAft>
                <a:spcPts val="0"/>
              </a:spcAft>
              <a:buSzPts val="1100"/>
              <a:buChar char="●"/>
            </a:pPr>
            <a:r>
              <a:rPr b="1" lang="en" sz="1100"/>
              <a:t>Técnicos de mantenimiento</a:t>
            </a:r>
            <a:endParaRPr b="1" sz="1100"/>
          </a:p>
          <a:p>
            <a:pPr indent="0" lvl="0" marL="914400" rtl="0" algn="l">
              <a:spcBef>
                <a:spcPts val="0"/>
              </a:spcBef>
              <a:spcAft>
                <a:spcPts val="0"/>
              </a:spcAft>
              <a:buNone/>
            </a:pPr>
            <a:r>
              <a:t/>
            </a:r>
            <a:endParaRPr sz="1100"/>
          </a:p>
          <a:p>
            <a:pPr indent="-184150" lvl="0" marL="171450" rtl="0" algn="l">
              <a:spcBef>
                <a:spcPts val="0"/>
              </a:spcBef>
              <a:spcAft>
                <a:spcPts val="0"/>
              </a:spcAft>
              <a:buSzPts val="1100"/>
              <a:buChar char="●"/>
            </a:pPr>
            <a:r>
              <a:rPr b="1" lang="en" sz="1100"/>
              <a:t>Bomberos encargados de vehiculos</a:t>
            </a:r>
            <a:endParaRPr b="1" sz="1100"/>
          </a:p>
        </p:txBody>
      </p:sp>
      <p:sp>
        <p:nvSpPr>
          <p:cNvPr id="594" name="Google Shape;594;p9"/>
          <p:cNvSpPr/>
          <p:nvPr/>
        </p:nvSpPr>
        <p:spPr>
          <a:xfrm>
            <a:off x="6330388" y="4951275"/>
            <a:ext cx="5445600" cy="17649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Fuentes de ingresos</a:t>
            </a:r>
            <a:endParaRPr b="1" sz="1700"/>
          </a:p>
          <a:p>
            <a:pPr indent="0" lvl="0" marL="0" rtl="0" algn="ctr">
              <a:spcBef>
                <a:spcPts val="0"/>
              </a:spcBef>
              <a:spcAft>
                <a:spcPts val="0"/>
              </a:spcAft>
              <a:buNone/>
            </a:pPr>
            <a:r>
              <a:t/>
            </a:r>
            <a:endParaRPr b="1" sz="1700"/>
          </a:p>
          <a:p>
            <a:pPr indent="-184150" lvl="0" marL="171450" rtl="0" algn="l">
              <a:spcBef>
                <a:spcPts val="0"/>
              </a:spcBef>
              <a:spcAft>
                <a:spcPts val="0"/>
              </a:spcAft>
              <a:buSzPts val="1100"/>
              <a:buChar char="●"/>
            </a:pPr>
            <a:r>
              <a:rPr b="1" lang="en" sz="1100"/>
              <a:t>Pago inicial por el desarrollo del proyecto</a:t>
            </a:r>
            <a:endParaRPr b="1" sz="1100"/>
          </a:p>
          <a:p>
            <a:pPr indent="0" lvl="0" marL="457200" rtl="0" algn="l">
              <a:spcBef>
                <a:spcPts val="0"/>
              </a:spcBef>
              <a:spcAft>
                <a:spcPts val="0"/>
              </a:spcAft>
              <a:buNone/>
            </a:pPr>
            <a:r>
              <a:t/>
            </a:r>
            <a:endParaRPr b="1" sz="1100"/>
          </a:p>
          <a:p>
            <a:pPr indent="-184150" lvl="0" marL="171450" rtl="0" algn="l">
              <a:spcBef>
                <a:spcPts val="0"/>
              </a:spcBef>
              <a:spcAft>
                <a:spcPts val="0"/>
              </a:spcAft>
              <a:buSzPts val="1100"/>
              <a:buChar char="●"/>
            </a:pPr>
            <a:r>
              <a:rPr b="1" lang="en" sz="1100"/>
              <a:t>Pago mensual por revisiones periódicas, soporte y mejoras basadas en el feedback</a:t>
            </a:r>
            <a:endParaRPr b="1" sz="1100"/>
          </a:p>
        </p:txBody>
      </p:sp>
      <p:sp>
        <p:nvSpPr>
          <p:cNvPr id="595" name="Google Shape;595;p9"/>
          <p:cNvSpPr/>
          <p:nvPr/>
        </p:nvSpPr>
        <p:spPr>
          <a:xfrm>
            <a:off x="2721137" y="2632050"/>
            <a:ext cx="2232600" cy="21618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spcBef>
                <a:spcPts val="0"/>
              </a:spcBef>
              <a:spcAft>
                <a:spcPts val="0"/>
              </a:spcAft>
              <a:buNone/>
            </a:pPr>
            <a:r>
              <a:rPr b="1" lang="en" sz="1700"/>
              <a:t>Recursos clave</a:t>
            </a:r>
            <a:endParaRPr b="1" sz="1700"/>
          </a:p>
          <a:p>
            <a:pPr indent="0" lvl="0" marL="0" marR="0" rtl="0" algn="ctr">
              <a:spcBef>
                <a:spcPts val="300"/>
              </a:spcBef>
              <a:spcAft>
                <a:spcPts val="0"/>
              </a:spcAft>
              <a:buNone/>
            </a:pPr>
            <a:r>
              <a:t/>
            </a:r>
            <a:endParaRPr b="1" sz="1700"/>
          </a:p>
          <a:p>
            <a:pPr indent="-184150" lvl="0" marL="114300" rtl="0" algn="l">
              <a:spcBef>
                <a:spcPts val="300"/>
              </a:spcBef>
              <a:spcAft>
                <a:spcPts val="0"/>
              </a:spcAft>
              <a:buSzPts val="1100"/>
              <a:buChar char="●"/>
            </a:pPr>
            <a:r>
              <a:rPr b="1" lang="en" sz="1100"/>
              <a:t>Sistema de notificaciones y alertas</a:t>
            </a:r>
            <a:endParaRPr b="1" sz="1100"/>
          </a:p>
          <a:p>
            <a:pPr indent="-184150" lvl="0" marL="114300" rtl="0" algn="l">
              <a:spcBef>
                <a:spcPts val="300"/>
              </a:spcBef>
              <a:spcAft>
                <a:spcPts val="0"/>
              </a:spcAft>
              <a:buSzPts val="1100"/>
              <a:buChar char="●"/>
            </a:pPr>
            <a:r>
              <a:rPr b="1" lang="en" sz="1100"/>
              <a:t>Base de datos para informacion de vehiculos</a:t>
            </a:r>
            <a:endParaRPr b="1" sz="1100"/>
          </a:p>
          <a:p>
            <a:pPr indent="-184150" lvl="0" marL="114300" rtl="0" algn="l">
              <a:spcBef>
                <a:spcPts val="300"/>
              </a:spcBef>
              <a:spcAft>
                <a:spcPts val="300"/>
              </a:spcAft>
              <a:buSzPts val="1100"/>
              <a:buChar char="●"/>
            </a:pPr>
            <a:r>
              <a:rPr b="1" lang="en" sz="1100"/>
              <a:t>Aplicación web y móvil</a:t>
            </a:r>
            <a:endParaRPr b="1" sz="1100"/>
          </a:p>
        </p:txBody>
      </p:sp>
      <p:sp>
        <p:nvSpPr>
          <p:cNvPr id="596" name="Google Shape;596;p9"/>
          <p:cNvSpPr/>
          <p:nvPr/>
        </p:nvSpPr>
        <p:spPr>
          <a:xfrm>
            <a:off x="7409963" y="603900"/>
            <a:ext cx="2101500" cy="19068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Relación con clientes</a:t>
            </a:r>
            <a:endParaRPr b="1" sz="1700"/>
          </a:p>
          <a:p>
            <a:pPr indent="0" lvl="0" marL="0" rtl="0" algn="l">
              <a:spcBef>
                <a:spcPts val="0"/>
              </a:spcBef>
              <a:spcAft>
                <a:spcPts val="0"/>
              </a:spcAft>
              <a:buNone/>
            </a:pPr>
            <a:r>
              <a:t/>
            </a:r>
            <a:endParaRPr sz="700"/>
          </a:p>
          <a:p>
            <a:pPr indent="-184150" lvl="0" marL="114300" rtl="0" algn="l">
              <a:spcBef>
                <a:spcPts val="0"/>
              </a:spcBef>
              <a:spcAft>
                <a:spcPts val="0"/>
              </a:spcAft>
              <a:buSzPts val="1100"/>
              <a:buChar char="●"/>
            </a:pPr>
            <a:r>
              <a:rPr b="1" lang="en" sz="1100"/>
              <a:t>Asesoría personalizada</a:t>
            </a:r>
            <a:endParaRPr b="1" sz="1100"/>
          </a:p>
          <a:p>
            <a:pPr indent="-184150" lvl="0" marL="114300" rtl="0" algn="l">
              <a:spcBef>
                <a:spcPts val="0"/>
              </a:spcBef>
              <a:spcAft>
                <a:spcPts val="0"/>
              </a:spcAft>
              <a:buSzPts val="1100"/>
              <a:buChar char="●"/>
            </a:pPr>
            <a:r>
              <a:rPr b="1" lang="en" sz="1100"/>
              <a:t>Capacitacion continua</a:t>
            </a:r>
            <a:endParaRPr b="1" sz="1100"/>
          </a:p>
          <a:p>
            <a:pPr indent="-184150" lvl="0" marL="114300" rtl="0" algn="l">
              <a:spcBef>
                <a:spcPts val="0"/>
              </a:spcBef>
              <a:spcAft>
                <a:spcPts val="0"/>
              </a:spcAft>
              <a:buSzPts val="1100"/>
              <a:buChar char="●"/>
            </a:pPr>
            <a:r>
              <a:rPr b="1" lang="en" sz="1100"/>
              <a:t>Revisión periódica del servicio</a:t>
            </a:r>
            <a:endParaRPr b="1" sz="1100"/>
          </a:p>
          <a:p>
            <a:pPr indent="-184150" lvl="0" marL="114300" rtl="0" algn="l">
              <a:spcBef>
                <a:spcPts val="0"/>
              </a:spcBef>
              <a:spcAft>
                <a:spcPts val="0"/>
              </a:spcAft>
              <a:buSzPts val="1100"/>
              <a:buChar char="●"/>
            </a:pPr>
            <a:r>
              <a:rPr b="1" lang="en" sz="1100"/>
              <a:t>Mejora continua basada en feedback</a:t>
            </a:r>
            <a:endParaRPr b="1" sz="1100"/>
          </a:p>
        </p:txBody>
      </p:sp>
      <p:sp>
        <p:nvSpPr>
          <p:cNvPr id="597" name="Google Shape;597;p9"/>
          <p:cNvSpPr/>
          <p:nvPr/>
        </p:nvSpPr>
        <p:spPr>
          <a:xfrm>
            <a:off x="7409963" y="2632050"/>
            <a:ext cx="2101500" cy="2161800"/>
          </a:xfrm>
          <a:prstGeom prst="roundRect">
            <a:avLst>
              <a:gd fmla="val 16667" name="adj"/>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Canales</a:t>
            </a:r>
            <a:endParaRPr b="1" sz="1700"/>
          </a:p>
          <a:p>
            <a:pPr indent="0" lvl="0" marL="0" rtl="0" algn="l">
              <a:spcBef>
                <a:spcPts val="0"/>
              </a:spcBef>
              <a:spcAft>
                <a:spcPts val="0"/>
              </a:spcAft>
              <a:buNone/>
            </a:pPr>
            <a:r>
              <a:t/>
            </a:r>
            <a:endParaRPr sz="1100"/>
          </a:p>
          <a:p>
            <a:pPr indent="-184150" lvl="0" marL="114300" rtl="0" algn="l">
              <a:spcBef>
                <a:spcPts val="0"/>
              </a:spcBef>
              <a:spcAft>
                <a:spcPts val="0"/>
              </a:spcAft>
              <a:buSzPts val="1100"/>
              <a:buChar char="●"/>
            </a:pPr>
            <a:r>
              <a:rPr b="1" lang="en" sz="1100"/>
              <a:t>Formulario de propuestas de proyectos para bomberos</a:t>
            </a:r>
            <a:endParaRPr b="1" sz="1100"/>
          </a:p>
          <a:p>
            <a:pPr indent="0" lvl="0" marL="457200" rtl="0" algn="l">
              <a:spcBef>
                <a:spcPts val="0"/>
              </a:spcBef>
              <a:spcAft>
                <a:spcPts val="0"/>
              </a:spcAft>
              <a:buNone/>
            </a:pPr>
            <a:r>
              <a:t/>
            </a:r>
            <a:endParaRPr sz="1100"/>
          </a:p>
          <a:p>
            <a:pPr indent="-184150" lvl="0" marL="114300" rtl="0" algn="l">
              <a:spcBef>
                <a:spcPts val="0"/>
              </a:spcBef>
              <a:spcAft>
                <a:spcPts val="0"/>
              </a:spcAft>
              <a:buSzPts val="1100"/>
              <a:buChar char="●"/>
            </a:pPr>
            <a:r>
              <a:rPr b="1" lang="en" sz="1100"/>
              <a:t>Correos, llamadas de teléfono y reuniones presenciales</a:t>
            </a:r>
            <a:endParaRPr b="1"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0"/>
          <p:cNvSpPr/>
          <p:nvPr/>
        </p:nvSpPr>
        <p:spPr>
          <a:xfrm>
            <a:off x="-39200" y="5682300"/>
            <a:ext cx="215700" cy="1175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sp>
        <p:nvSpPr>
          <p:cNvPr id="603" name="Google Shape;603;p10"/>
          <p:cNvSpPr txBox="1"/>
          <p:nvPr>
            <p:ph type="title"/>
          </p:nvPr>
        </p:nvSpPr>
        <p:spPr>
          <a:xfrm>
            <a:off x="1425600" y="279850"/>
            <a:ext cx="9340800" cy="6801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SzPts val="4400"/>
              <a:buNone/>
            </a:pPr>
            <a:r>
              <a:rPr b="1" lang="en" sz="3600">
                <a:solidFill>
                  <a:schemeClr val="dk1"/>
                </a:solidFill>
              </a:rPr>
              <a:t>Tecnologías del desarrollo</a:t>
            </a:r>
            <a:endParaRPr b="1" sz="3600">
              <a:solidFill>
                <a:schemeClr val="dk1"/>
              </a:solidFill>
            </a:endParaRPr>
          </a:p>
        </p:txBody>
      </p:sp>
      <p:sp>
        <p:nvSpPr>
          <p:cNvPr id="604" name="Google Shape;604;p10"/>
          <p:cNvSpPr txBox="1"/>
          <p:nvPr/>
        </p:nvSpPr>
        <p:spPr>
          <a:xfrm>
            <a:off x="714754" y="1758625"/>
            <a:ext cx="10762500" cy="13938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100"/>
              <a:buFont typeface="Arial"/>
              <a:buNone/>
            </a:pPr>
            <a:r>
              <a:rPr b="0" i="0" lang="en" sz="1900" u="none" cap="none" strike="noStrike">
                <a:solidFill>
                  <a:srgbClr val="000000"/>
                </a:solidFill>
                <a:latin typeface="Hammersmith One"/>
                <a:ea typeface="Hammersmith One"/>
                <a:cs typeface="Hammersmith One"/>
                <a:sym typeface="Hammersmith One"/>
              </a:rPr>
              <a:t>La aplicación web para el frontend estará desarrollada </a:t>
            </a:r>
            <a:r>
              <a:rPr lang="en" sz="1900">
                <a:latin typeface="Hammersmith One"/>
                <a:ea typeface="Hammersmith One"/>
                <a:cs typeface="Hammersmith One"/>
                <a:sym typeface="Hammersmith One"/>
              </a:rPr>
              <a:t>en</a:t>
            </a:r>
            <a:r>
              <a:rPr b="0" i="0" lang="en" sz="1900" u="none" cap="none" strike="noStrike">
                <a:solidFill>
                  <a:srgbClr val="000000"/>
                </a:solidFill>
                <a:latin typeface="Hammersmith One"/>
                <a:ea typeface="Hammersmith One"/>
                <a:cs typeface="Hammersmith One"/>
                <a:sym typeface="Hammersmith One"/>
              </a:rPr>
              <a:t> Ionic framework con </a:t>
            </a:r>
            <a:r>
              <a:rPr lang="en" sz="1900">
                <a:latin typeface="Hammersmith One"/>
                <a:ea typeface="Hammersmith One"/>
                <a:cs typeface="Hammersmith One"/>
                <a:sym typeface="Hammersmith One"/>
              </a:rPr>
              <a:t>A</a:t>
            </a:r>
            <a:r>
              <a:rPr b="0" i="0" lang="en" sz="1900" u="none" cap="none" strike="noStrike">
                <a:solidFill>
                  <a:srgbClr val="000000"/>
                </a:solidFill>
                <a:latin typeface="Hammersmith One"/>
                <a:ea typeface="Hammersmith One"/>
                <a:cs typeface="Hammersmith One"/>
                <a:sym typeface="Hammersmith One"/>
              </a:rPr>
              <a:t>ngular y B</a:t>
            </a:r>
            <a:r>
              <a:rPr lang="en" sz="1900">
                <a:latin typeface="Hammersmith One"/>
                <a:ea typeface="Hammersmith One"/>
                <a:cs typeface="Hammersmith One"/>
                <a:sym typeface="Hammersmith One"/>
              </a:rPr>
              <a:t>ootstrap/</a:t>
            </a:r>
            <a:r>
              <a:rPr b="0" i="0" lang="en" sz="1900" u="none" cap="none" strike="noStrike">
                <a:solidFill>
                  <a:srgbClr val="000000"/>
                </a:solidFill>
                <a:latin typeface="Hammersmith One"/>
                <a:ea typeface="Hammersmith One"/>
                <a:cs typeface="Hammersmith One"/>
                <a:sym typeface="Hammersmith One"/>
              </a:rPr>
              <a:t>HTML/CSS. El backend será desarrollado con Django/Python y Firebase para manejar el inicio de sesión, base de datos y sistema de notificaciones Push.</a:t>
            </a:r>
            <a:endParaRPr b="0" i="0" sz="1900" u="none" cap="none" strike="noStrike">
              <a:solidFill>
                <a:srgbClr val="000000"/>
              </a:solidFill>
              <a:latin typeface="Hammersmith One"/>
              <a:ea typeface="Hammersmith One"/>
              <a:cs typeface="Hammersmith One"/>
              <a:sym typeface="Hammersmith One"/>
            </a:endParaRPr>
          </a:p>
          <a:p>
            <a:pPr indent="0" lvl="0" marL="0" marR="0" rtl="0" algn="just">
              <a:lnSpc>
                <a:spcPct val="115000"/>
              </a:lnSpc>
              <a:spcBef>
                <a:spcPts val="0"/>
              </a:spcBef>
              <a:spcAft>
                <a:spcPts val="0"/>
              </a:spcAft>
              <a:buClr>
                <a:srgbClr val="000000"/>
              </a:buClr>
              <a:buSzPts val="1100"/>
              <a:buFont typeface="Arial"/>
              <a:buNone/>
            </a:pPr>
            <a:r>
              <a:t/>
            </a:r>
            <a:endParaRPr b="0" i="0" sz="1900" u="none" cap="none" strike="noStrike">
              <a:solidFill>
                <a:srgbClr val="000000"/>
              </a:solidFill>
              <a:latin typeface="Hammersmith One"/>
              <a:ea typeface="Hammersmith One"/>
              <a:cs typeface="Hammersmith One"/>
              <a:sym typeface="Hammersmith One"/>
            </a:endParaRPr>
          </a:p>
        </p:txBody>
      </p:sp>
      <p:sp>
        <p:nvSpPr>
          <p:cNvPr id="605" name="Google Shape;605;p10"/>
          <p:cNvSpPr txBox="1"/>
          <p:nvPr/>
        </p:nvSpPr>
        <p:spPr>
          <a:xfrm>
            <a:off x="714754" y="4708675"/>
            <a:ext cx="107625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100"/>
              <a:buFont typeface="Arial"/>
              <a:buNone/>
            </a:pPr>
            <a:r>
              <a:rPr b="0" i="0" lang="en" sz="2000" u="none" cap="none" strike="noStrike">
                <a:solidFill>
                  <a:srgbClr val="000000"/>
                </a:solidFill>
                <a:latin typeface="Hammersmith One"/>
                <a:ea typeface="Hammersmith One"/>
                <a:cs typeface="Hammersmith One"/>
                <a:sym typeface="Hammersmith One"/>
              </a:rPr>
              <a:t>La aplicación móvil estará desarrollada con Ionic framework y angular.</a:t>
            </a:r>
            <a:endParaRPr b="0" i="0" sz="2000" u="none" cap="none" strike="noStrike">
              <a:solidFill>
                <a:srgbClr val="000000"/>
              </a:solidFill>
              <a:latin typeface="Hammersmith One"/>
              <a:ea typeface="Hammersmith One"/>
              <a:cs typeface="Hammersmith One"/>
              <a:sym typeface="Hammersmith One"/>
            </a:endParaRPr>
          </a:p>
        </p:txBody>
      </p:sp>
      <p:sp>
        <p:nvSpPr>
          <p:cNvPr id="606" name="Google Shape;606;p10"/>
          <p:cNvSpPr/>
          <p:nvPr/>
        </p:nvSpPr>
        <p:spPr>
          <a:xfrm>
            <a:off x="1575175" y="3088275"/>
            <a:ext cx="9091800" cy="1175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pic>
        <p:nvPicPr>
          <p:cNvPr id="607" name="Google Shape;607;p10"/>
          <p:cNvPicPr preferRelativeResize="0"/>
          <p:nvPr/>
        </p:nvPicPr>
        <p:blipFill rotWithShape="1">
          <a:blip r:embed="rId3">
            <a:alphaModFix/>
          </a:blip>
          <a:srcRect b="0" l="0" r="0" t="0"/>
          <a:stretch/>
        </p:blipFill>
        <p:spPr>
          <a:xfrm>
            <a:off x="1785238" y="3366975"/>
            <a:ext cx="2072157" cy="721800"/>
          </a:xfrm>
          <a:prstGeom prst="rect">
            <a:avLst/>
          </a:prstGeom>
          <a:noFill/>
          <a:ln>
            <a:noFill/>
          </a:ln>
        </p:spPr>
      </p:pic>
      <p:pic>
        <p:nvPicPr>
          <p:cNvPr id="608" name="Google Shape;608;p10"/>
          <p:cNvPicPr preferRelativeResize="0"/>
          <p:nvPr/>
        </p:nvPicPr>
        <p:blipFill rotWithShape="1">
          <a:blip r:embed="rId4">
            <a:alphaModFix/>
          </a:blip>
          <a:srcRect b="0" l="0" r="0" t="0"/>
          <a:stretch/>
        </p:blipFill>
        <p:spPr>
          <a:xfrm>
            <a:off x="4513638" y="3346750"/>
            <a:ext cx="2698900" cy="799650"/>
          </a:xfrm>
          <a:prstGeom prst="rect">
            <a:avLst/>
          </a:prstGeom>
          <a:noFill/>
          <a:ln>
            <a:noFill/>
          </a:ln>
        </p:spPr>
      </p:pic>
      <p:pic>
        <p:nvPicPr>
          <p:cNvPr id="609" name="Google Shape;609;p10"/>
          <p:cNvPicPr preferRelativeResize="0"/>
          <p:nvPr/>
        </p:nvPicPr>
        <p:blipFill rotWithShape="1">
          <a:blip r:embed="rId5">
            <a:alphaModFix/>
          </a:blip>
          <a:srcRect b="0" l="0" r="0" t="0"/>
          <a:stretch/>
        </p:blipFill>
        <p:spPr>
          <a:xfrm>
            <a:off x="7769562" y="3290775"/>
            <a:ext cx="2637212" cy="721800"/>
          </a:xfrm>
          <a:prstGeom prst="rect">
            <a:avLst/>
          </a:prstGeom>
          <a:noFill/>
          <a:ln>
            <a:noFill/>
          </a:ln>
        </p:spPr>
      </p:pic>
      <p:sp>
        <p:nvSpPr>
          <p:cNvPr id="610" name="Google Shape;610;p10"/>
          <p:cNvSpPr/>
          <p:nvPr/>
        </p:nvSpPr>
        <p:spPr>
          <a:xfrm>
            <a:off x="2830875" y="5427625"/>
            <a:ext cx="6150900" cy="99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udea"/>
              <a:ea typeface="Gudea"/>
              <a:cs typeface="Gudea"/>
              <a:sym typeface="Gudea"/>
            </a:endParaRPr>
          </a:p>
        </p:txBody>
      </p:sp>
      <p:pic>
        <p:nvPicPr>
          <p:cNvPr id="611" name="Google Shape;611;p10"/>
          <p:cNvPicPr preferRelativeResize="0"/>
          <p:nvPr/>
        </p:nvPicPr>
        <p:blipFill rotWithShape="1">
          <a:blip r:embed="rId6">
            <a:alphaModFix/>
          </a:blip>
          <a:srcRect b="0" l="0" r="0" t="0"/>
          <a:stretch/>
        </p:blipFill>
        <p:spPr>
          <a:xfrm>
            <a:off x="2975450" y="5527444"/>
            <a:ext cx="2366595" cy="799650"/>
          </a:xfrm>
          <a:prstGeom prst="rect">
            <a:avLst/>
          </a:prstGeom>
          <a:noFill/>
          <a:ln>
            <a:noFill/>
          </a:ln>
        </p:spPr>
      </p:pic>
      <p:pic>
        <p:nvPicPr>
          <p:cNvPr id="612" name="Google Shape;612;p10"/>
          <p:cNvPicPr preferRelativeResize="0"/>
          <p:nvPr/>
        </p:nvPicPr>
        <p:blipFill rotWithShape="1">
          <a:blip r:embed="rId7">
            <a:alphaModFix/>
          </a:blip>
          <a:srcRect b="0" l="0" r="0" t="0"/>
          <a:stretch/>
        </p:blipFill>
        <p:spPr>
          <a:xfrm>
            <a:off x="5849609" y="5538275"/>
            <a:ext cx="2941242" cy="79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16E6C3"/>
      </a:accent1>
      <a:accent2>
        <a:srgbClr val="0068DC"/>
      </a:accent2>
      <a:accent3>
        <a:srgbClr val="FFFFFF"/>
      </a:accent3>
      <a:accent4>
        <a:srgbClr val="FF00FF"/>
      </a:accent4>
      <a:accent5>
        <a:srgbClr val="9900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