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28" d="100"/>
          <a:sy n="28" d="100"/>
        </p:scale>
        <p:origin x="4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D5B-6CF0-470B-B2AD-A67CD321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79C73-919B-4F9B-975E-0B207CB0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56F7-5893-48B4-B1A3-F9EB4847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CCF1-7E10-4439-B6A5-4581C86A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A9A-3EE6-4A6C-BB30-FA0E1D5A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5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95CB-7C88-488E-88B8-1490EA2F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D3ABD-882E-486D-8027-5CF4C8667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1732-70B3-4D49-A3CD-1F93D4AC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947F-2BA1-4418-B0A1-99AF533F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C5D8-7008-40EE-B32B-04824D6D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0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187BA-4FD0-4E44-AC1A-4E35E62FE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FCED3-3540-4A9F-956C-93FFA992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B485-C2E2-4984-98A7-6AA386FC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3727-1C78-4998-9B4D-8ECBB5E4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B6A3-DBD9-49A6-A456-10C0F7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3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9A92-1896-45CD-ADEF-596E84F1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70C3-6AD9-49F2-BDCD-DF234C7B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343C-417A-4AF1-88D8-4765BEA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E288-48AB-44B0-A6A9-14F3A64B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32AF-5D1B-42D6-8453-9A5712E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3666-D1A9-4083-B92E-E6A06A82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70777-58A0-4DC5-9149-4ECAFE6C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9AF1-88A7-4587-840D-BBE6B94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A39C-B3E4-4BDF-BCAA-EF749247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3BB2-18E2-4AC4-910E-9C1E07A1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9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8640-384A-4D07-B518-F1035760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8D38-4E76-4C10-A203-24341B969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9DD0-ABF3-40E9-823F-9C68D3CA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C26F-B50F-49AB-BA1A-9FC7F3D8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F875-22B8-44A9-92F8-4763914B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1662-1E9A-44DA-9417-7D59A84F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1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259A-F411-4BF5-8A71-D06C05D0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C97D-D052-4E24-AE12-B36C1CD6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A0CF-1D14-4B15-8729-7EC09CA9C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FBF49-054E-4A60-9C4B-54867AD3D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4C46-4EA9-45F0-B87B-E5E44D4A1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F656B-CA84-4EBC-9B8B-F868BDF7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6EF47-796A-4B78-8EFC-43517C1D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7879A-1DB3-43AA-9BD9-0F8BD374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2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946A-4B71-4379-A79C-0323B29B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F56B0-B371-4220-A932-3AAC06EA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FA1D4-F5CA-4B13-9E34-6F14D02B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CF4A2-0CEB-4B7B-90BB-0840AD9C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45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8F798-F514-4C6C-A3B8-6846C9B0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22BF3-5B69-4012-BA00-FED0D906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CAFBE-E6B3-45DB-AC60-F8977CF1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6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9C68-F572-4DED-BE2F-1572B79A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B7B2-3C88-48ED-BAF9-2180AFD3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F21EE-05AE-4486-B080-966E700A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7ACB-2282-4C59-895D-7C4FB345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F5D9-F2D3-437B-87CB-21C566DF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5A01-B154-4FE6-9486-39FEB70D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67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28DC-3E60-4EA9-9738-BBD3A275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BF48B-5E47-4241-80E4-14D20DDEC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3C56-DED1-413C-9ACB-1987ABFA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332F4-F26A-49F4-B31C-70109838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143E-C3E6-4660-8A4F-4903705B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354A6-5D68-4B57-BC1E-E62416E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74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14EB-AF03-4D7E-886E-D952E368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CD162-037C-4EFD-AFB9-0D3BD085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ED54-5E49-4C51-B1E5-9CE1F268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91F7-DE17-4DF0-B220-0320B035443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EA78-C3F0-431B-A533-9E38A0DB6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4BCB-11FB-4F3B-A49A-8345238A0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1CB6-746C-4891-AC23-E8F1417BA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7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bunch, shelf&#10;&#10;Description automatically generated">
            <a:extLst>
              <a:ext uri="{FF2B5EF4-FFF2-40B4-BE49-F238E27FC236}">
                <a16:creationId xmlns:a16="http://schemas.microsoft.com/office/drawing/2014/main" id="{4D9EF7DD-540C-4EDE-8765-3BD21B8BA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5" y="-1460896"/>
            <a:ext cx="9626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D12B77D-09D6-479A-99EC-4C51E9EE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8966" y="-398168"/>
            <a:ext cx="8257783" cy="6858000"/>
          </a:xfrm>
        </p:spPr>
      </p:pic>
    </p:spTree>
    <p:extLst>
      <p:ext uri="{BB962C8B-B14F-4D97-AF65-F5344CB8AC3E}">
        <p14:creationId xmlns:p14="http://schemas.microsoft.com/office/powerpoint/2010/main" val="25602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A26F45-C9A1-40DC-98B6-BF17B5286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230" y="-1127465"/>
            <a:ext cx="77935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668486-3695-421E-A2E7-DBAB410268FE}"/>
              </a:ext>
            </a:extLst>
          </p:cNvPr>
          <p:cNvSpPr txBox="1"/>
          <p:nvPr/>
        </p:nvSpPr>
        <p:spPr>
          <a:xfrm>
            <a:off x="7793502" y="163691"/>
            <a:ext cx="43984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Infirmier</a:t>
            </a:r>
            <a:r>
              <a:rPr lang="en-CA" dirty="0"/>
              <a:t> / </a:t>
            </a:r>
            <a:r>
              <a:rPr lang="en-CA" dirty="0" err="1"/>
              <a:t>infirmière</a:t>
            </a:r>
            <a:r>
              <a:rPr lang="en-CA" dirty="0"/>
              <a:t> </a:t>
            </a:r>
          </a:p>
          <a:p>
            <a:r>
              <a:rPr lang="en-CA" dirty="0" err="1"/>
              <a:t>Mécanicien</a:t>
            </a:r>
            <a:r>
              <a:rPr lang="en-CA" dirty="0"/>
              <a:t>/ </a:t>
            </a:r>
            <a:r>
              <a:rPr lang="en-CA" dirty="0" err="1"/>
              <a:t>mécanicienne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30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61D2961F-F5DF-4555-A52F-CA5115A1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139" y="-1098616"/>
            <a:ext cx="669622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2EAA9-B92B-4AA6-A956-FAD24A37C609}"/>
              </a:ext>
            </a:extLst>
          </p:cNvPr>
          <p:cNvSpPr txBox="1"/>
          <p:nvPr/>
        </p:nvSpPr>
        <p:spPr>
          <a:xfrm>
            <a:off x="6897756" y="566530"/>
            <a:ext cx="3816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Q= Est-ce que tu es……………?</a:t>
            </a:r>
          </a:p>
          <a:p>
            <a:r>
              <a:rPr lang="fr-CA" dirty="0"/>
              <a:t>R= Non, je ne suis pas ………….</a:t>
            </a:r>
          </a:p>
          <a:p>
            <a:endParaRPr lang="fr-CA" dirty="0"/>
          </a:p>
          <a:p>
            <a:r>
              <a:rPr lang="fr-CA" dirty="0"/>
              <a:t>Une épicerie </a:t>
            </a:r>
          </a:p>
        </p:txBody>
      </p:sp>
    </p:spTree>
    <p:extLst>
      <p:ext uri="{BB962C8B-B14F-4D97-AF65-F5344CB8AC3E}">
        <p14:creationId xmlns:p14="http://schemas.microsoft.com/office/powerpoint/2010/main" val="244484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24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Imane El Aaji</dc:creator>
  <cp:lastModifiedBy>Rachid El Aaji</cp:lastModifiedBy>
  <cp:revision>15</cp:revision>
  <dcterms:created xsi:type="dcterms:W3CDTF">2020-04-20T19:58:31Z</dcterms:created>
  <dcterms:modified xsi:type="dcterms:W3CDTF">2022-09-21T03:44:25Z</dcterms:modified>
</cp:coreProperties>
</file>