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60" r:id="rId5"/>
    <p:sldId id="256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232" d="100"/>
          <a:sy n="232" d="100"/>
        </p:scale>
        <p:origin x="-610" y="-3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BC2-12C0-4573-AA8B-5C1AF58EE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90FD4-82F7-448F-91BF-2E54C4907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5010-73B0-46EB-A638-EFEA4113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BA17-7068-4027-8AA3-6793F6E1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B930-37D1-4180-8939-D5799193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186C-1E8A-43B6-B4F1-0DD8BE4E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0B97E-54C6-43BE-B576-BA30B2023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783E-E9D9-448F-AE5C-DE8FE7A7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30B6-8816-4CF4-9305-D71D6232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F0FD-81B9-4E68-B8A8-062AB62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0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7053B-A273-4193-AE56-9615E806C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4F46-1488-4B67-A913-2D5E6DD48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5F07-1CF2-480E-A693-74DDF0B0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A8C2-C2BE-4EB8-987C-B5772B7D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53E8-EF2E-410B-95F1-CD03346A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80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A0C7-8E8C-4249-A426-DA57F3E5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E9EA-628B-403C-915E-19963158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6C1-59FF-4BBF-AA29-3F04331B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B604-4485-4C8F-9C8A-FA40FC77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F0405-C498-4016-ADA4-3CF94003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57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449F-F537-4DC2-A8C2-1D510A06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B4DA-0F10-4B81-A928-262FAB5B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3A0C-3C39-40A6-85CE-C1A56C0C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C98C-EAA3-4573-AB53-0B391537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ACE7-4ADC-456D-A2F3-B133C5D0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12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3E26-1720-48B0-BB42-DB6FF7C7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DFD4-FC64-4B6F-B5F7-34551D16B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95FF-1227-4103-929C-83B7C8D5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6F538-5569-46A8-BDD2-41E6EB2D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20CD-424B-4686-AF68-4D0D025F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1D4B-AF32-493C-A4CA-BFA728B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3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9B22-44BA-4392-AECE-68F363DF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3126-D1F0-4E63-9F40-9DC86FF83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78FCE-AE9D-440A-92E0-23370E40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C8237-4047-4940-864F-A7486AFA0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76631-7AEB-4B48-96AE-210A1F277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9FA2A-ABDE-4246-886D-4C16DC25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11ED4-076E-43D1-9338-60308E76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80766-0B73-49CB-A38A-920BE3B0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7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3949-2FA7-444F-B899-F57896F2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67E85-CE15-4F30-9B1B-398C5D13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5BF4-CCD7-43C9-A74A-F695F436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3BC6-4769-42DB-8D4E-70829259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0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F343E-E4BC-468A-9ACC-3E30D4DC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95F74-D7F3-466C-A1C5-7ECE94AF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C9E3-4F8B-45D3-8867-BD4FB954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7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F5F9-30C8-4A2E-A30B-C803ED1C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6F1-A6E3-4B4A-84C7-54E035E9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3E576-66FF-4E17-A171-6ACCDB904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7EF59-D73C-4EAC-BAFF-B7EB9142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03BCB-0C9C-4DE3-A732-67D93704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4EB4C-30BC-46AF-8373-93B382FF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4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3D9-F3C7-42BA-8A42-41F1E35F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7083A-CA80-427E-9605-EB4C57A0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68D07-B9FB-4661-A858-F976E715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A869-2BC1-4A22-9A7B-E55C4E6C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6D6A7-6BF8-425E-9ADD-FCFA2579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7D164-0139-4D40-B39E-649FE7B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2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E5492-7F25-411A-98C2-BB605845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EB873-F779-4D6A-8AF5-C9B10559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75B69-3D08-4680-8B8E-FDF0E8330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861C-0D35-4814-8BED-A0FE34BF0B81}" type="datetimeFigureOut">
              <a:rPr lang="en-CA" smtClean="0"/>
              <a:t>2023-05-19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9826-8E49-424A-BAAC-FCE1C911C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4430-7C12-436B-B8CA-E576109A0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03F6-3838-4D4A-9CF0-81AAC1340F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53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3ACE41B-CF3A-41D5-B6A9-229C99095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19" y="-1021295"/>
            <a:ext cx="5096428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69CFE-B977-4963-9A94-A0944788187F}"/>
              </a:ext>
            </a:extLst>
          </p:cNvPr>
          <p:cNvSpPr txBox="1"/>
          <p:nvPr/>
        </p:nvSpPr>
        <p:spPr>
          <a:xfrm>
            <a:off x="5974763" y="301668"/>
            <a:ext cx="6423378" cy="667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76BBF-E587-4F03-B606-7F5329CED221}"/>
              </a:ext>
            </a:extLst>
          </p:cNvPr>
          <p:cNvSpPr txBox="1"/>
          <p:nvPr/>
        </p:nvSpPr>
        <p:spPr>
          <a:xfrm>
            <a:off x="5220182" y="752354"/>
            <a:ext cx="454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J’ai</a:t>
            </a:r>
            <a:r>
              <a:rPr lang="en-CA" dirty="0"/>
              <a:t>  60 ans.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6AD27-20A3-470E-B6ED-FD2B3F59AF8D}"/>
              </a:ext>
            </a:extLst>
          </p:cNvPr>
          <p:cNvSpPr txBox="1"/>
          <p:nvPr/>
        </p:nvSpPr>
        <p:spPr>
          <a:xfrm>
            <a:off x="6096000" y="1483018"/>
            <a:ext cx="191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Je </a:t>
            </a:r>
            <a:r>
              <a:rPr lang="en-CA" dirty="0" err="1"/>
              <a:t>suis</a:t>
            </a:r>
            <a:r>
              <a:rPr lang="en-CA" dirty="0"/>
              <a:t> </a:t>
            </a:r>
            <a:r>
              <a:rPr lang="en-CA" dirty="0" err="1"/>
              <a:t>docteur</a:t>
            </a:r>
            <a:endParaRPr lang="en-CA" dirty="0"/>
          </a:p>
          <a:p>
            <a:r>
              <a:rPr lang="en-CA" dirty="0"/>
              <a:t>Je </a:t>
            </a:r>
            <a:r>
              <a:rPr lang="en-CA" dirty="0" err="1"/>
              <a:t>suis</a:t>
            </a:r>
            <a:r>
              <a:rPr lang="en-CA" dirty="0"/>
              <a:t> </a:t>
            </a:r>
            <a:r>
              <a:rPr lang="en-CA" dirty="0" err="1"/>
              <a:t>médecin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1BA4D-BEDD-4640-B198-4A48925DA7CA}"/>
              </a:ext>
            </a:extLst>
          </p:cNvPr>
          <p:cNvSpPr txBox="1"/>
          <p:nvPr/>
        </p:nvSpPr>
        <p:spPr>
          <a:xfrm>
            <a:off x="6377748" y="2343630"/>
            <a:ext cx="163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Mon </a:t>
            </a:r>
            <a:r>
              <a:rPr lang="en-CA" dirty="0" err="1"/>
              <a:t>numéro</a:t>
            </a:r>
            <a:r>
              <a:rPr lang="en-CA" dirty="0"/>
              <a:t> de </a:t>
            </a:r>
            <a:r>
              <a:rPr lang="en-CA" dirty="0" err="1"/>
              <a:t>téléphone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le: 204368972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E41B6-806B-4CC7-8D51-238324E73669}"/>
              </a:ext>
            </a:extLst>
          </p:cNvPr>
          <p:cNvSpPr txBox="1"/>
          <p:nvPr/>
        </p:nvSpPr>
        <p:spPr>
          <a:xfrm>
            <a:off x="6780787" y="591671"/>
            <a:ext cx="135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J’ai</a:t>
            </a:r>
            <a:r>
              <a:rPr lang="en-CA" dirty="0"/>
              <a:t> quatre enfants</a:t>
            </a:r>
          </a:p>
          <a:p>
            <a:r>
              <a:rPr lang="en-CA" dirty="0" err="1"/>
              <a:t>En</a:t>
            </a:r>
            <a:r>
              <a:rPr lang="en-CA" dirty="0"/>
              <a:t>/an</a:t>
            </a:r>
          </a:p>
        </p:txBody>
      </p:sp>
    </p:spTree>
    <p:extLst>
      <p:ext uri="{BB962C8B-B14F-4D97-AF65-F5344CB8AC3E}">
        <p14:creationId xmlns:p14="http://schemas.microsoft.com/office/powerpoint/2010/main" val="248756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C66A6D7-128E-432E-BE26-F01285953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8" y="477771"/>
            <a:ext cx="5971822" cy="6773333"/>
          </a:xfrm>
        </p:spPr>
      </p:pic>
    </p:spTree>
    <p:extLst>
      <p:ext uri="{BB962C8B-B14F-4D97-AF65-F5344CB8AC3E}">
        <p14:creationId xmlns:p14="http://schemas.microsoft.com/office/powerpoint/2010/main" val="419597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9124F5-EC81-417B-ABE7-14246ED8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85" y="-99729"/>
            <a:ext cx="6355644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53495C-2AC5-463F-BE9E-65DF18FC651B}"/>
              </a:ext>
            </a:extLst>
          </p:cNvPr>
          <p:cNvSpPr txBox="1"/>
          <p:nvPr/>
        </p:nvSpPr>
        <p:spPr>
          <a:xfrm>
            <a:off x="6523745" y="852928"/>
            <a:ext cx="152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Je </a:t>
            </a:r>
            <a:r>
              <a:rPr lang="en-CA" dirty="0" err="1"/>
              <a:t>suis</a:t>
            </a:r>
            <a:r>
              <a:rPr lang="en-CA" dirty="0"/>
              <a:t> </a:t>
            </a:r>
            <a:r>
              <a:rPr lang="en-CA" dirty="0" err="1"/>
              <a:t>assistante</a:t>
            </a:r>
            <a:r>
              <a:rPr lang="en-CA" dirty="0"/>
              <a:t> </a:t>
            </a:r>
            <a:r>
              <a:rPr lang="en-CA" dirty="0" err="1"/>
              <a:t>médicale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26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A25DD-6436-4C69-A7A7-BFA1C3A3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4" y="249800"/>
            <a:ext cx="6513689" cy="68024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F4CD5E-7148-4058-BBA3-4D0442A67BA4}"/>
              </a:ext>
            </a:extLst>
          </p:cNvPr>
          <p:cNvSpPr txBox="1"/>
          <p:nvPr/>
        </p:nvSpPr>
        <p:spPr>
          <a:xfrm>
            <a:off x="6562165" y="1175657"/>
            <a:ext cx="1575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Je </a:t>
            </a:r>
            <a:r>
              <a:rPr lang="en-CA" dirty="0" err="1"/>
              <a:t>suis</a:t>
            </a:r>
            <a:r>
              <a:rPr lang="en-CA" dirty="0"/>
              <a:t> </a:t>
            </a:r>
            <a:r>
              <a:rPr lang="en-CA" dirty="0" err="1"/>
              <a:t>apprenante</a:t>
            </a:r>
            <a:r>
              <a:rPr lang="en-CA" dirty="0"/>
              <a:t> de </a:t>
            </a:r>
            <a:r>
              <a:rPr lang="en-CA" dirty="0" err="1"/>
              <a:t>français</a:t>
            </a:r>
            <a:r>
              <a:rPr lang="en-CA" dirty="0"/>
              <a:t>.</a:t>
            </a:r>
          </a:p>
          <a:p>
            <a:r>
              <a:rPr lang="en-CA" dirty="0"/>
              <a:t>Je </a:t>
            </a:r>
            <a:r>
              <a:rPr lang="en-CA" dirty="0" err="1"/>
              <a:t>suis</a:t>
            </a:r>
            <a:r>
              <a:rPr lang="en-CA" dirty="0"/>
              <a:t> </a:t>
            </a:r>
            <a:r>
              <a:rPr lang="en-CA" dirty="0" err="1"/>
              <a:t>étudiant</a:t>
            </a:r>
            <a:r>
              <a:rPr lang="en-CA" dirty="0"/>
              <a:t> (e) </a:t>
            </a:r>
            <a:r>
              <a:rPr lang="en-CA" dirty="0" err="1"/>
              <a:t>en</a:t>
            </a:r>
            <a:endParaRPr lang="en-CA" dirty="0"/>
          </a:p>
          <a:p>
            <a:r>
              <a:rPr lang="en-CA" dirty="0" err="1"/>
              <a:t>français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94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E881CBA-C94B-445B-A763-F131E35D6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23" y="0"/>
            <a:ext cx="6513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4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44CE1E0-CB22-4B2C-B42A-2DA54BF91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83" y="-2560660"/>
            <a:ext cx="6568081" cy="7080150"/>
          </a:xfrm>
        </p:spPr>
      </p:pic>
    </p:spTree>
    <p:extLst>
      <p:ext uri="{BB962C8B-B14F-4D97-AF65-F5344CB8AC3E}">
        <p14:creationId xmlns:p14="http://schemas.microsoft.com/office/powerpoint/2010/main" val="26140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021-2B1A-7663-5FF4-945A93A9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1100" b="1" u="sng" dirty="0" err="1"/>
              <a:t>Épellez</a:t>
            </a:r>
            <a:r>
              <a:rPr lang="fr-CA" sz="1100" b="1" u="sng" dirty="0"/>
              <a:t> Les noms suivants</a:t>
            </a:r>
            <a:r>
              <a:rPr lang="fr-CA" sz="11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18AF-135C-4FCF-C044-14079EAC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286"/>
            <a:ext cx="10515600" cy="4831677"/>
          </a:xfrm>
        </p:spPr>
        <p:txBody>
          <a:bodyPr>
            <a:normAutofit fontScale="25000" lnSpcReduction="20000"/>
          </a:bodyPr>
          <a:lstStyle/>
          <a:p>
            <a:r>
              <a:rPr lang="fr-CA" dirty="0" err="1"/>
              <a:t>Épellez</a:t>
            </a:r>
            <a:r>
              <a:rPr lang="fr-CA" dirty="0"/>
              <a:t> à haute voix :</a:t>
            </a:r>
          </a:p>
          <a:p>
            <a:r>
              <a:rPr lang="fr-CA" dirty="0"/>
              <a:t>Michèle Côté</a:t>
            </a:r>
          </a:p>
          <a:p>
            <a:r>
              <a:rPr lang="fr-CA" dirty="0"/>
              <a:t>Alain Bruyère</a:t>
            </a:r>
          </a:p>
          <a:p>
            <a:r>
              <a:rPr lang="fr-CA" dirty="0"/>
              <a:t>Daphné D’amours</a:t>
            </a:r>
          </a:p>
          <a:p>
            <a:r>
              <a:rPr lang="fr-CA" dirty="0"/>
              <a:t>Thérèse Carrière</a:t>
            </a:r>
          </a:p>
          <a:p>
            <a:r>
              <a:rPr lang="fr-CA" dirty="0"/>
              <a:t>Benoît Bérubé</a:t>
            </a:r>
          </a:p>
          <a:p>
            <a:r>
              <a:rPr lang="fr-CA" dirty="0"/>
              <a:t>André-Paul Beaupré</a:t>
            </a:r>
          </a:p>
          <a:p>
            <a:r>
              <a:rPr lang="fr-CA" dirty="0"/>
              <a:t>Hélène </a:t>
            </a:r>
            <a:r>
              <a:rPr lang="fr-CA" dirty="0" err="1"/>
              <a:t>Bélec</a:t>
            </a:r>
            <a:endParaRPr lang="fr-CA" dirty="0"/>
          </a:p>
          <a:p>
            <a:r>
              <a:rPr lang="fr-CA" dirty="0"/>
              <a:t>Marie-Josée L’Heureux</a:t>
            </a:r>
          </a:p>
          <a:p>
            <a:r>
              <a:rPr lang="fr-CA" dirty="0"/>
              <a:t>Geneviève L’éveillée</a:t>
            </a:r>
          </a:p>
          <a:p>
            <a:r>
              <a:rPr lang="fr-CA" dirty="0"/>
              <a:t>Marlène </a:t>
            </a:r>
            <a:r>
              <a:rPr lang="fr-CA" dirty="0" err="1"/>
              <a:t>Prud’Homme</a:t>
            </a:r>
            <a:endParaRPr lang="fr-CA" dirty="0"/>
          </a:p>
          <a:p>
            <a:r>
              <a:rPr lang="fr-CA" dirty="0"/>
              <a:t>Jean-François  </a:t>
            </a:r>
            <a:r>
              <a:rPr lang="fr-CA" dirty="0" err="1"/>
              <a:t>Pérusse</a:t>
            </a:r>
            <a:endParaRPr lang="fr-CA" dirty="0"/>
          </a:p>
          <a:p>
            <a:r>
              <a:rPr lang="fr-CA" dirty="0"/>
              <a:t>Marie ST-André-Hébert</a:t>
            </a:r>
          </a:p>
          <a:p>
            <a:r>
              <a:rPr lang="fr-CA" dirty="0"/>
              <a:t>Bibiane Roy-</a:t>
            </a:r>
            <a:r>
              <a:rPr lang="fr-CA" dirty="0" err="1"/>
              <a:t>Dérochers</a:t>
            </a:r>
            <a:endParaRPr lang="fr-CA" dirty="0"/>
          </a:p>
          <a:p>
            <a:r>
              <a:rPr lang="fr-CA" dirty="0"/>
              <a:t>Andrée St-Jacques</a:t>
            </a:r>
          </a:p>
          <a:p>
            <a:r>
              <a:rPr lang="fr-CA" dirty="0"/>
              <a:t>Tristan </a:t>
            </a:r>
            <a:r>
              <a:rPr lang="fr-CA" dirty="0" err="1"/>
              <a:t>Régimbald</a:t>
            </a:r>
            <a:endParaRPr lang="fr-CA" dirty="0"/>
          </a:p>
          <a:p>
            <a:r>
              <a:rPr lang="fr-CA" dirty="0"/>
              <a:t>Arlette Côté</a:t>
            </a:r>
          </a:p>
          <a:p>
            <a:r>
              <a:rPr lang="fr-CA" dirty="0"/>
              <a:t>Anne </a:t>
            </a:r>
            <a:r>
              <a:rPr lang="fr-CA" dirty="0" err="1"/>
              <a:t>Darbéda-Bédeil</a:t>
            </a:r>
            <a:endParaRPr lang="fr-CA" dirty="0"/>
          </a:p>
          <a:p>
            <a:r>
              <a:rPr lang="fr-CA" dirty="0"/>
              <a:t>Jean-Marie Gagné</a:t>
            </a:r>
          </a:p>
          <a:p>
            <a:r>
              <a:rPr lang="fr-CA" dirty="0"/>
              <a:t>Yves </a:t>
            </a:r>
            <a:r>
              <a:rPr lang="fr-CA" dirty="0" err="1"/>
              <a:t>Hétu</a:t>
            </a:r>
            <a:endParaRPr lang="fr-CA" dirty="0"/>
          </a:p>
          <a:p>
            <a:r>
              <a:rPr lang="fr-CA" dirty="0"/>
              <a:t>Léonard Landry-Dailly</a:t>
            </a:r>
          </a:p>
          <a:p>
            <a:r>
              <a:rPr lang="fr-CA" dirty="0"/>
              <a:t>Farida Lacoursière</a:t>
            </a:r>
          </a:p>
          <a:p>
            <a:r>
              <a:rPr lang="fr-CA" dirty="0"/>
              <a:t>Huguette </a:t>
            </a:r>
            <a:r>
              <a:rPr lang="fr-CA" dirty="0" err="1"/>
              <a:t>Labonté-Mahendran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4438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98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Épellez Les noms suivants: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Imane El Aaji</dc:creator>
  <cp:lastModifiedBy>Selma Elaaji</cp:lastModifiedBy>
  <cp:revision>17</cp:revision>
  <dcterms:created xsi:type="dcterms:W3CDTF">2020-04-22T04:34:21Z</dcterms:created>
  <dcterms:modified xsi:type="dcterms:W3CDTF">2023-05-19T18:12:28Z</dcterms:modified>
</cp:coreProperties>
</file>