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6FCC-3D87-4999-9309-47FF87F9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B8FC-774D-4D1F-B9B2-FA0A4A83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0A5E-BE52-434E-8902-B26D8DF5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1C6C-B6B7-4816-B33D-DCCAC3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3278-E1D4-47FD-B425-478B0784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0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D7B1-F06C-4A82-8BBE-324EFEAC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93738-DC7A-4C18-90C1-26D2250D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A0BE-58EE-43DA-8692-E4A39804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F853-F2CE-4509-BFA1-9FD26A16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BC47-D223-4212-B732-D151DD8E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568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4E46B-A362-4AB1-8700-0B0C402AB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861A3-2128-4B94-A171-6154156C9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0EF2-608E-41DA-8405-E7FB3F45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40602-7474-4CCF-8CD5-5CEEFEFE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C586-EA4A-495D-8600-AD407BBE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92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B681-2C26-4428-8D40-0965147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61B7-42A4-402D-BFD0-C32D72A4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9403-B797-44FA-BF21-76587329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B31D-5859-4AEA-B3C3-C2F3BFEB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A6ED-17C6-463B-A4E8-C49CCA34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99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84FD-8038-434F-BAF4-18B9C3EB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21CBA-B08B-493F-A163-25CFCC28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AD9D-92E9-49CF-B4EB-56DF5160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FBD5-AB5A-4C0D-A838-A224F9CE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486F-6A69-46F5-9AB3-7964254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036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D01B-5FC2-4A66-A562-958DDA37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0E2A-DF89-46CA-82A0-D1A4559E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9691-392C-4463-B90B-34CBA8AD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3912D-F701-4B96-87BF-30EB4D1E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0D758-2205-4AB1-8C3D-EC3D80EE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0739A-82A3-4A0E-96C4-DE789A2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30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D30-7DA7-4F5B-917E-AAC7B16B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3851-6B08-4A99-9BB0-08C0C2A2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8F272-E26D-4DE7-B18F-37866629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4C121-4A8C-4F78-810A-061D3EDAB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19892-0C4C-4A3E-8691-9B2A6F2FF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4CAA4-E1C8-4109-93D6-A41B7732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848E4-B9BA-4867-93F7-3F7E49BD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28E52-682E-41C6-9D2F-26F6902B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0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8548-6905-4B0A-B7CE-9A2FE6A8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EAAA4-04D4-4301-A18D-7A4E5AAA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BC29-60D3-47E1-BF1C-07019576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01232-6468-4862-85E0-D0FA83AB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62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9DA03-6827-4319-8569-B8A28F9C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DD65E-D30C-4BD8-9162-8BA2F9D1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6B32-EFEA-4FA9-9B37-AD89CC63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94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74FE-1118-475E-AB3E-94B46FD0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F8ED-9FF0-4624-B8F8-BE92A3C9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1CC0-C320-4420-866C-6EE75E3AA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6EC0C-8FC1-413C-8631-FF58A5AC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24FC-1676-4CA9-84E9-92DD4736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39C-7BB5-4423-AC92-290F35B1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820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3EBF-FBCD-4718-AD0C-0A56F7B8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E9885-6CDA-405E-A24C-D8644FAF9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F354-69DA-4E93-9775-B5030E6B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7D1B2-81FF-444A-BDF1-BBD48388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C995-34A6-4ED6-8358-25EBF28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9307-1B30-450D-8D65-4951F38A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13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670B6-4D60-4537-95C6-878D2F7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899B-598A-4C71-A490-B3A4BD05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C403-0E57-4F13-ABD9-FC29EF9A2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1657-3202-46BD-90E7-E1E5360D9CE2}" type="datetimeFigureOut">
              <a:rPr lang="fr-CA" smtClean="0"/>
              <a:t>2022-02-26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F154-81B0-4C2B-A3E2-AAA5B97D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CB23-1C5D-4B5F-B0A7-FB847DF0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4799-4E8A-4CC8-B205-3C72C47A25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48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561E8A-804D-4954-BDD8-9B4B5419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8" y="-130688"/>
            <a:ext cx="49484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0B50C-7BB3-42F5-A628-AFB5632ED9B7}"/>
              </a:ext>
            </a:extLst>
          </p:cNvPr>
          <p:cNvSpPr txBox="1"/>
          <p:nvPr/>
        </p:nvSpPr>
        <p:spPr>
          <a:xfrm>
            <a:off x="7784983" y="276837"/>
            <a:ext cx="39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Les prépositions </a:t>
            </a:r>
          </a:p>
        </p:txBody>
      </p:sp>
    </p:spTree>
    <p:extLst>
      <p:ext uri="{BB962C8B-B14F-4D97-AF65-F5344CB8AC3E}">
        <p14:creationId xmlns:p14="http://schemas.microsoft.com/office/powerpoint/2010/main" val="337635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7DB363E-7B4F-4D40-85FE-E359558C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2197621" y="45968"/>
            <a:ext cx="5328000" cy="68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Rachid El Aaji</dc:creator>
  <cp:lastModifiedBy>Rachid El Aaji</cp:lastModifiedBy>
  <cp:revision>12</cp:revision>
  <dcterms:created xsi:type="dcterms:W3CDTF">2021-02-02T17:42:02Z</dcterms:created>
  <dcterms:modified xsi:type="dcterms:W3CDTF">2022-02-26T14:34:04Z</dcterms:modified>
</cp:coreProperties>
</file>