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70" r:id="rId14"/>
    <p:sldId id="265" r:id="rId15"/>
    <p:sldId id="266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747837" y="2855811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GONA TEJA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9725" y="3447130"/>
            <a:ext cx="2160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228600" y="96631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049337"/>
            <a:ext cx="1191928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8F5E39C-B564-CCD9-AECE-FE92F2B8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4" y="5467670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9D4C2-E457-FB7A-C2F8-2FCBCA14E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9" y="1219200"/>
            <a:ext cx="10038715" cy="52530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308811" y="2737754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EC76215-5A8F-0A04-F287-38224DFE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4" y="882307"/>
            <a:ext cx="15926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4001"/>
            <a:ext cx="7472425" cy="1528190"/>
          </a:xfrm>
        </p:spPr>
        <p:txBody>
          <a:bodyPr/>
          <a:lstStyle/>
          <a:p>
            <a:r>
              <a:rPr lang="en-IN" dirty="0"/>
              <a:t>PROJECT TITLE:</a:t>
            </a:r>
            <a:br>
              <a:rPr lang="en-IN" dirty="0"/>
            </a:b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ECB71D-A90A-63AA-260D-C4A32DD6CC9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4" name="Picture 23" descr="Cartoon bee with pencil">
            <a:extLst>
              <a:ext uri="{FF2B5EF4-FFF2-40B4-BE49-F238E27FC236}">
                <a16:creationId xmlns:a16="http://schemas.microsoft.com/office/drawing/2014/main" id="{7FB6CB5F-47F4-9AB1-AE42-4E4F0399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" y="2968137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787782"/>
            <a:ext cx="1241456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13" name="Graphic 12" descr="A lightbulb">
            <a:extLst>
              <a:ext uri="{FF2B5EF4-FFF2-40B4-BE49-F238E27FC236}">
                <a16:creationId xmlns:a16="http://schemas.microsoft.com/office/drawing/2014/main" id="{B8671300-1C1B-F075-9A82-DE94ED4CB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6207" y="1524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82395"/>
            <a:ext cx="881331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620857"/>
            <a:ext cx="1173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70" y="1675745"/>
            <a:ext cx="103087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52" y="1433195"/>
            <a:ext cx="1018323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239" y="1763306"/>
            <a:ext cx="100981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844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Arial</vt:lpstr>
      <vt:lpstr>Calibri</vt:lpstr>
      <vt:lpstr>Trebuchet MS</vt:lpstr>
      <vt:lpstr>Wingdings</vt:lpstr>
      <vt:lpstr>Office Theme</vt:lpstr>
      <vt:lpstr>GONA TEJA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PROJECT TITLE: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Santhosh reddy sathi</dc:creator>
  <cp:lastModifiedBy>gona teja</cp:lastModifiedBy>
  <cp:revision>16</cp:revision>
  <dcterms:created xsi:type="dcterms:W3CDTF">2024-06-03T05:48:59Z</dcterms:created>
  <dcterms:modified xsi:type="dcterms:W3CDTF">2024-06-25T15:45:14Z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