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72" r:id="rId5"/>
    <p:sldId id="273" r:id="rId6"/>
    <p:sldId id="260" r:id="rId7"/>
    <p:sldId id="262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ig7ByeIl945jGhj9te9ZFj2jq76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Oliveira Gonçalves" initials="GOG" lastIdx="1" clrIdx="0">
    <p:extLst>
      <p:ext uri="{19B8F6BF-5375-455C-9EA6-DF929625EA0E}">
        <p15:presenceInfo xmlns:p15="http://schemas.microsoft.com/office/powerpoint/2012/main" userId="680b752bded4d7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99108-63E8-454F-8761-E5ACA2AB26F2}" v="28" dt="2020-04-25T12:42:10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Oliveira Gonçalves" userId="680b752bded4d741" providerId="LiveId" clId="{A7099108-63E8-454F-8761-E5ACA2AB26F2}"/>
    <pc:docChg chg="undo custSel addSld delSld modSld">
      <pc:chgData name="Gabriel Oliveira Gonçalves" userId="680b752bded4d741" providerId="LiveId" clId="{A7099108-63E8-454F-8761-E5ACA2AB26F2}" dt="2020-04-26T23:43:51.281" v="1789" actId="1076"/>
      <pc:docMkLst>
        <pc:docMk/>
      </pc:docMkLst>
      <pc:sldChg chg="modSp">
        <pc:chgData name="Gabriel Oliveira Gonçalves" userId="680b752bded4d741" providerId="LiveId" clId="{A7099108-63E8-454F-8761-E5ACA2AB26F2}" dt="2020-04-25T12:34:26.641" v="1455" actId="20577"/>
        <pc:sldMkLst>
          <pc:docMk/>
          <pc:sldMk cId="0" sldId="256"/>
        </pc:sldMkLst>
        <pc:spChg chg="mod">
          <ac:chgData name="Gabriel Oliveira Gonçalves" userId="680b752bded4d741" providerId="LiveId" clId="{A7099108-63E8-454F-8761-E5ACA2AB26F2}" dt="2020-04-24T12:35:17.560" v="246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34:26.641" v="1455" actId="20577"/>
          <ac:spMkLst>
            <pc:docMk/>
            <pc:sldMk cId="0" sldId="256"/>
            <ac:spMk id="7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3:23.969" v="1079" actId="20577"/>
          <ac:spMkLst>
            <pc:docMk/>
            <pc:sldMk cId="0" sldId="256"/>
            <ac:spMk id="87" creationId="{00000000-0000-0000-0000-000000000000}"/>
          </ac:spMkLst>
        </pc:spChg>
      </pc:sldChg>
      <pc:sldChg chg="addSp modSp">
        <pc:chgData name="Gabriel Oliveira Gonçalves" userId="680b752bded4d741" providerId="LiveId" clId="{A7099108-63E8-454F-8761-E5ACA2AB26F2}" dt="2020-04-26T23:43:51.281" v="1789" actId="1076"/>
        <pc:sldMkLst>
          <pc:docMk/>
          <pc:sldMk cId="0" sldId="257"/>
        </pc:sldMkLst>
        <pc:spChg chg="add mod">
          <ac:chgData name="Gabriel Oliveira Gonçalves" userId="680b752bded4d741" providerId="LiveId" clId="{A7099108-63E8-454F-8761-E5ACA2AB26F2}" dt="2020-04-25T12:35:29.031" v="1474" actId="20577"/>
          <ac:spMkLst>
            <pc:docMk/>
            <pc:sldMk cId="0" sldId="257"/>
            <ac:spMk id="20" creationId="{A321C6BD-2501-4D80-BB88-37B4C4A65EE7}"/>
          </ac:spMkLst>
        </pc:spChg>
        <pc:spChg chg="add mod">
          <ac:chgData name="Gabriel Oliveira Gonçalves" userId="680b752bded4d741" providerId="LiveId" clId="{A7099108-63E8-454F-8761-E5ACA2AB26F2}" dt="2020-04-25T18:56:16.002" v="1784" actId="5793"/>
          <ac:spMkLst>
            <pc:docMk/>
            <pc:sldMk cId="0" sldId="257"/>
            <ac:spMk id="43" creationId="{C42B3A80-A6FF-4BD3-A6A4-0C887C26B662}"/>
          </ac:spMkLst>
        </pc:spChg>
        <pc:spChg chg="mod">
          <ac:chgData name="Gabriel Oliveira Gonçalves" userId="680b752bded4d741" providerId="LiveId" clId="{A7099108-63E8-454F-8761-E5ACA2AB26F2}" dt="2020-04-25T12:40:37.877" v="159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35:18.843" v="1459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6T23:43:51.281" v="1789" actId="1076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8:49" v="1779" actId="5793"/>
          <ac:spMkLst>
            <pc:docMk/>
            <pc:sldMk cId="0" sldId="257"/>
            <ac:spMk id="106" creationId="{00000000-0000-0000-0000-000000000000}"/>
          </ac:spMkLst>
        </pc:spChg>
        <pc:cxnChg chg="add mod">
          <ac:chgData name="Gabriel Oliveira Gonçalves" userId="680b752bded4d741" providerId="LiveId" clId="{A7099108-63E8-454F-8761-E5ACA2AB26F2}" dt="2020-04-25T12:36:21.502" v="1484" actId="14100"/>
          <ac:cxnSpMkLst>
            <pc:docMk/>
            <pc:sldMk cId="0" sldId="257"/>
            <ac:cxnSpMk id="24" creationId="{2FDDA6A8-D001-4D7E-BA20-8C910DE67FDA}"/>
          </ac:cxnSpMkLst>
        </pc:cxnChg>
        <pc:cxnChg chg="add mod">
          <ac:chgData name="Gabriel Oliveira Gonçalves" userId="680b752bded4d741" providerId="LiveId" clId="{A7099108-63E8-454F-8761-E5ACA2AB26F2}" dt="2020-04-25T12:41:21.242" v="1608" actId="14100"/>
          <ac:cxnSpMkLst>
            <pc:docMk/>
            <pc:sldMk cId="0" sldId="257"/>
            <ac:cxnSpMk id="44" creationId="{50552249-380A-4F9E-81C3-9DFBB86C8FAA}"/>
          </ac:cxnSpMkLst>
        </pc:cxnChg>
        <pc:cxnChg chg="mod">
          <ac:chgData name="Gabriel Oliveira Gonçalves" userId="680b752bded4d741" providerId="LiveId" clId="{A7099108-63E8-454F-8761-E5ACA2AB26F2}" dt="2020-04-25T12:36:38.210" v="1488" actId="14100"/>
          <ac:cxnSpMkLst>
            <pc:docMk/>
            <pc:sldMk cId="0" sldId="257"/>
            <ac:cxnSpMk id="102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5T12:37:56.431" v="1538" actId="14100"/>
          <ac:cxnSpMkLst>
            <pc:docMk/>
            <pc:sldMk cId="0" sldId="257"/>
            <ac:cxnSpMk id="107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02:55.910" v="671" actId="2696"/>
        <pc:sldMkLst>
          <pc:docMk/>
          <pc:sldMk cId="0" sldId="258"/>
        </pc:sldMkLst>
      </pc:sldChg>
      <pc:sldChg chg="del">
        <pc:chgData name="Gabriel Oliveira Gonçalves" userId="680b752bded4d741" providerId="LiveId" clId="{A7099108-63E8-454F-8761-E5ACA2AB26F2}" dt="2020-04-24T13:02:59.566" v="672" actId="2696"/>
        <pc:sldMkLst>
          <pc:docMk/>
          <pc:sldMk cId="0" sldId="259"/>
        </pc:sldMkLst>
      </pc:sldChg>
      <pc:sldChg chg="modSp">
        <pc:chgData name="Gabriel Oliveira Gonçalves" userId="680b752bded4d741" providerId="LiveId" clId="{A7099108-63E8-454F-8761-E5ACA2AB26F2}" dt="2020-04-24T13:05:18.109" v="725" actId="1076"/>
        <pc:sldMkLst>
          <pc:docMk/>
          <pc:sldMk cId="0" sldId="260"/>
        </pc:sldMkLst>
        <pc:spChg chg="mod">
          <ac:chgData name="Gabriel Oliveira Gonçalves" userId="680b752bded4d741" providerId="LiveId" clId="{A7099108-63E8-454F-8761-E5ACA2AB26F2}" dt="2020-04-24T13:05:18.109" v="725" actId="1076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5:06.902" v="723" actId="14100"/>
          <ac:spMkLst>
            <pc:docMk/>
            <pc:sldMk cId="0" sldId="260"/>
            <ac:spMk id="170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3:05:12.157" v="724" actId="14100"/>
          <ac:cxnSpMkLst>
            <pc:docMk/>
            <pc:sldMk cId="0" sldId="260"/>
            <ac:cxnSpMk id="171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07:01.369" v="734" actId="2696"/>
        <pc:sldMkLst>
          <pc:docMk/>
          <pc:sldMk cId="0" sldId="261"/>
        </pc:sldMkLst>
      </pc:sldChg>
      <pc:sldChg chg="modSp">
        <pc:chgData name="Gabriel Oliveira Gonçalves" userId="680b752bded4d741" providerId="LiveId" clId="{A7099108-63E8-454F-8761-E5ACA2AB26F2}" dt="2020-04-24T15:56:26.926" v="1335" actId="1035"/>
        <pc:sldMkLst>
          <pc:docMk/>
          <pc:sldMk cId="0" sldId="262"/>
        </pc:sldMkLst>
        <pc:spChg chg="mod">
          <ac:chgData name="Gabriel Oliveira Gonçalves" userId="680b752bded4d741" providerId="LiveId" clId="{A7099108-63E8-454F-8761-E5ACA2AB26F2}" dt="2020-04-24T13:07:45.681" v="760" actId="20577"/>
          <ac:spMkLst>
            <pc:docMk/>
            <pc:sldMk cId="0" sldId="262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5:56:26.926" v="1335" actId="1035"/>
          <ac:spMkLst>
            <pc:docMk/>
            <pc:sldMk cId="0" sldId="262"/>
            <ac:spMk id="197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2:52.656" v="768" actId="20577"/>
          <ac:spMkLst>
            <pc:docMk/>
            <pc:sldMk cId="0" sldId="262"/>
            <ac:spMk id="207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3:52.063" v="825" actId="14100"/>
          <ac:spMkLst>
            <pc:docMk/>
            <pc:sldMk cId="0" sldId="262"/>
            <ac:spMk id="208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3:14:00.371" v="827" actId="14100"/>
          <ac:cxnSpMkLst>
            <pc:docMk/>
            <pc:sldMk cId="0" sldId="262"/>
            <ac:cxnSpMk id="209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3:15:00.420" v="839" actId="14100"/>
          <ac:cxnSpMkLst>
            <pc:docMk/>
            <pc:sldMk cId="0" sldId="262"/>
            <ac:cxnSpMk id="210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3:14:32.493" v="832" actId="14100"/>
          <ac:cxnSpMkLst>
            <pc:docMk/>
            <pc:sldMk cId="0" sldId="262"/>
            <ac:cxnSpMk id="211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15:29.302" v="841" actId="2696"/>
        <pc:sldMkLst>
          <pc:docMk/>
          <pc:sldMk cId="0" sldId="263"/>
        </pc:sldMkLst>
      </pc:sldChg>
      <pc:sldChg chg="del">
        <pc:chgData name="Gabriel Oliveira Gonçalves" userId="680b752bded4d741" providerId="LiveId" clId="{A7099108-63E8-454F-8761-E5ACA2AB26F2}" dt="2020-04-24T13:27:19.104" v="1166" actId="2696"/>
        <pc:sldMkLst>
          <pc:docMk/>
          <pc:sldMk cId="0" sldId="264"/>
        </pc:sldMkLst>
      </pc:sldChg>
      <pc:sldChg chg="del">
        <pc:chgData name="Gabriel Oliveira Gonçalves" userId="680b752bded4d741" providerId="LiveId" clId="{A7099108-63E8-454F-8761-E5ACA2AB26F2}" dt="2020-04-24T13:27:21.678" v="1167" actId="2696"/>
        <pc:sldMkLst>
          <pc:docMk/>
          <pc:sldMk cId="0" sldId="265"/>
        </pc:sldMkLst>
      </pc:sldChg>
      <pc:sldChg chg="del">
        <pc:chgData name="Gabriel Oliveira Gonçalves" userId="680b752bded4d741" providerId="LiveId" clId="{A7099108-63E8-454F-8761-E5ACA2AB26F2}" dt="2020-04-24T13:27:24.226" v="1168" actId="2696"/>
        <pc:sldMkLst>
          <pc:docMk/>
          <pc:sldMk cId="0" sldId="266"/>
        </pc:sldMkLst>
      </pc:sldChg>
      <pc:sldChg chg="del">
        <pc:chgData name="Gabriel Oliveira Gonçalves" userId="680b752bded4d741" providerId="LiveId" clId="{A7099108-63E8-454F-8761-E5ACA2AB26F2}" dt="2020-04-24T13:27:26.811" v="1169" actId="2696"/>
        <pc:sldMkLst>
          <pc:docMk/>
          <pc:sldMk cId="0" sldId="267"/>
        </pc:sldMkLst>
      </pc:sldChg>
      <pc:sldChg chg="del">
        <pc:chgData name="Gabriel Oliveira Gonçalves" userId="680b752bded4d741" providerId="LiveId" clId="{A7099108-63E8-454F-8761-E5ACA2AB26F2}" dt="2020-04-24T13:31:57.632" v="1251" actId="2696"/>
        <pc:sldMkLst>
          <pc:docMk/>
          <pc:sldMk cId="0" sldId="268"/>
        </pc:sldMkLst>
      </pc:sldChg>
      <pc:sldChg chg="del">
        <pc:chgData name="Gabriel Oliveira Gonçalves" userId="680b752bded4d741" providerId="LiveId" clId="{A7099108-63E8-454F-8761-E5ACA2AB26F2}" dt="2020-04-24T13:27:52.932" v="1170" actId="2696"/>
        <pc:sldMkLst>
          <pc:docMk/>
          <pc:sldMk cId="0" sldId="269"/>
        </pc:sldMkLst>
      </pc:sldChg>
      <pc:sldChg chg="del">
        <pc:chgData name="Gabriel Oliveira Gonçalves" userId="680b752bded4d741" providerId="LiveId" clId="{A7099108-63E8-454F-8761-E5ACA2AB26F2}" dt="2020-04-24T13:32:00.406" v="1252" actId="2696"/>
        <pc:sldMkLst>
          <pc:docMk/>
          <pc:sldMk cId="0" sldId="270"/>
        </pc:sldMkLst>
      </pc:sldChg>
      <pc:sldChg chg="del">
        <pc:chgData name="Gabriel Oliveira Gonçalves" userId="680b752bded4d741" providerId="LiveId" clId="{A7099108-63E8-454F-8761-E5ACA2AB26F2}" dt="2020-04-24T13:32:02.780" v="1253" actId="2696"/>
        <pc:sldMkLst>
          <pc:docMk/>
          <pc:sldMk cId="0" sldId="271"/>
        </pc:sldMkLst>
      </pc:sldChg>
      <pc:sldChg chg="add del">
        <pc:chgData name="Gabriel Oliveira Gonçalves" userId="680b752bded4d741" providerId="LiveId" clId="{A7099108-63E8-454F-8761-E5ACA2AB26F2}" dt="2020-04-24T12:46:59.165" v="370"/>
        <pc:sldMkLst>
          <pc:docMk/>
          <pc:sldMk cId="2133171283" sldId="272"/>
        </pc:sldMkLst>
      </pc:sldChg>
      <pc:sldChg chg="modSp add">
        <pc:chgData name="Gabriel Oliveira Gonçalves" userId="680b752bded4d741" providerId="LiveId" clId="{A7099108-63E8-454F-8761-E5ACA2AB26F2}" dt="2020-04-25T12:47:09.409" v="1777" actId="20577"/>
        <pc:sldMkLst>
          <pc:docMk/>
          <pc:sldMk cId="3932284594" sldId="272"/>
        </pc:sldMkLst>
        <pc:spChg chg="mod">
          <ac:chgData name="Gabriel Oliveira Gonçalves" userId="680b752bded4d741" providerId="LiveId" clId="{A7099108-63E8-454F-8761-E5ACA2AB26F2}" dt="2020-04-25T12:41:52.823" v="1620" actId="20577"/>
          <ac:spMkLst>
            <pc:docMk/>
            <pc:sldMk cId="3932284594" sldId="272"/>
            <ac:spMk id="9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6:20.155" v="1737" actId="20577"/>
          <ac:spMkLst>
            <pc:docMk/>
            <pc:sldMk cId="3932284594" sldId="272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2:19.093" v="670" actId="1076"/>
          <ac:spMkLst>
            <pc:docMk/>
            <pc:sldMk cId="3932284594" sldId="272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7:09.409" v="1777" actId="20577"/>
          <ac:spMkLst>
            <pc:docMk/>
            <pc:sldMk cId="3932284594" sldId="272"/>
            <ac:spMk id="106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4:39:40.699" v="1331" actId="14100"/>
          <ac:cxnSpMkLst>
            <pc:docMk/>
            <pc:sldMk cId="3932284594" sldId="272"/>
            <ac:cxnSpMk id="107" creationId="{00000000-0000-0000-0000-000000000000}"/>
          </ac:cxnSpMkLst>
        </pc:cxnChg>
      </pc:sldChg>
      <pc:sldChg chg="addSp delSp modSp add addCm delCm">
        <pc:chgData name="Gabriel Oliveira Gonçalves" userId="680b752bded4d741" providerId="LiveId" clId="{A7099108-63E8-454F-8761-E5ACA2AB26F2}" dt="2020-04-25T12:46:34.179" v="1749" actId="20577"/>
        <pc:sldMkLst>
          <pc:docMk/>
          <pc:sldMk cId="3651591270" sldId="273"/>
        </pc:sldMkLst>
        <pc:spChg chg="add mod">
          <ac:chgData name="Gabriel Oliveira Gonçalves" userId="680b752bded4d741" providerId="LiveId" clId="{A7099108-63E8-454F-8761-E5ACA2AB26F2}" dt="2020-04-25T12:46:34.179" v="1749" actId="20577"/>
          <ac:spMkLst>
            <pc:docMk/>
            <pc:sldMk cId="3651591270" sldId="273"/>
            <ac:spMk id="18" creationId="{511D5DEA-EF40-4E45-9449-CAD70195C1A6}"/>
          </ac:spMkLst>
        </pc:spChg>
        <pc:spChg chg="add mod">
          <ac:chgData name="Gabriel Oliveira Gonçalves" userId="680b752bded4d741" providerId="LiveId" clId="{A7099108-63E8-454F-8761-E5ACA2AB26F2}" dt="2020-04-24T13:00:35.715" v="665" actId="20577"/>
          <ac:spMkLst>
            <pc:docMk/>
            <pc:sldMk cId="3651591270" sldId="273"/>
            <ac:spMk id="45" creationId="{D0C18FCA-BE71-4D88-A04C-0544B61F325E}"/>
          </ac:spMkLst>
        </pc:spChg>
        <pc:spChg chg="mod">
          <ac:chgData name="Gabriel Oliveira Gonçalves" userId="680b752bded4d741" providerId="LiveId" clId="{A7099108-63E8-454F-8761-E5ACA2AB26F2}" dt="2020-04-24T12:49:18.288" v="497" actId="1076"/>
          <ac:spMkLst>
            <pc:docMk/>
            <pc:sldMk cId="3651591270" sldId="273"/>
            <ac:spMk id="92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49:16.039" v="496" actId="20577"/>
          <ac:spMkLst>
            <pc:docMk/>
            <pc:sldMk cId="3651591270" sldId="273"/>
            <ac:spMk id="9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6:28.551" v="1743" actId="20577"/>
          <ac:spMkLst>
            <pc:docMk/>
            <pc:sldMk cId="3651591270" sldId="273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54:07.617" v="550" actId="1076"/>
          <ac:spMkLst>
            <pc:docMk/>
            <pc:sldMk cId="3651591270" sldId="273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57:19.217" v="585" actId="20577"/>
          <ac:spMkLst>
            <pc:docMk/>
            <pc:sldMk cId="3651591270" sldId="273"/>
            <ac:spMk id="106" creationId="{00000000-0000-0000-0000-000000000000}"/>
          </ac:spMkLst>
        </pc:spChg>
        <pc:cxnChg chg="add mod">
          <ac:chgData name="Gabriel Oliveira Gonçalves" userId="680b752bded4d741" providerId="LiveId" clId="{A7099108-63E8-454F-8761-E5ACA2AB26F2}" dt="2020-04-24T12:50:53.585" v="515" actId="14100"/>
          <ac:cxnSpMkLst>
            <pc:docMk/>
            <pc:sldMk cId="3651591270" sldId="273"/>
            <ac:cxnSpMk id="27" creationId="{13FDF608-A4D5-44AE-AAA1-2782FBA6CB9C}"/>
          </ac:cxnSpMkLst>
        </pc:cxnChg>
        <pc:cxnChg chg="add del">
          <ac:chgData name="Gabriel Oliveira Gonçalves" userId="680b752bded4d741" providerId="LiveId" clId="{A7099108-63E8-454F-8761-E5ACA2AB26F2}" dt="2020-04-24T12:52:50.808" v="538"/>
          <ac:cxnSpMkLst>
            <pc:docMk/>
            <pc:sldMk cId="3651591270" sldId="273"/>
            <ac:cxnSpMk id="37" creationId="{D704BA3A-6D4F-416B-ACB2-D5428C36DDBB}"/>
          </ac:cxnSpMkLst>
        </pc:cxnChg>
        <pc:cxnChg chg="add del">
          <ac:chgData name="Gabriel Oliveira Gonçalves" userId="680b752bded4d741" providerId="LiveId" clId="{A7099108-63E8-454F-8761-E5ACA2AB26F2}" dt="2020-04-24T12:52:56.730" v="540"/>
          <ac:cxnSpMkLst>
            <pc:docMk/>
            <pc:sldMk cId="3651591270" sldId="273"/>
            <ac:cxnSpMk id="38" creationId="{438E8B5D-E573-40C0-9F9A-C8DBBDEDA0E8}"/>
          </ac:cxnSpMkLst>
        </pc:cxnChg>
        <pc:cxnChg chg="add mod">
          <ac:chgData name="Gabriel Oliveira Gonçalves" userId="680b752bded4d741" providerId="LiveId" clId="{A7099108-63E8-454F-8761-E5ACA2AB26F2}" dt="2020-04-24T12:55:06.121" v="566" actId="14100"/>
          <ac:cxnSpMkLst>
            <pc:docMk/>
            <pc:sldMk cId="3651591270" sldId="273"/>
            <ac:cxnSpMk id="39" creationId="{C34361CD-DDB4-4132-ABDB-4E48AEFFF8AD}"/>
          </ac:cxnSpMkLst>
        </pc:cxnChg>
        <pc:cxnChg chg="mod">
          <ac:chgData name="Gabriel Oliveira Gonçalves" userId="680b752bded4d741" providerId="LiveId" clId="{A7099108-63E8-454F-8761-E5ACA2AB26F2}" dt="2020-04-24T12:50:19.964" v="506" actId="14100"/>
          <ac:cxnSpMkLst>
            <pc:docMk/>
            <pc:sldMk cId="3651591270" sldId="273"/>
            <ac:cxnSpMk id="102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2:52:42.059" v="536" actId="14100"/>
          <ac:cxnSpMkLst>
            <pc:docMk/>
            <pc:sldMk cId="3651591270" sldId="273"/>
            <ac:cxnSpMk id="107" creationId="{00000000-0000-0000-0000-000000000000}"/>
          </ac:cxnSpMkLst>
        </pc:cxnChg>
      </pc:sldChg>
      <pc:sldChg chg="modSp add">
        <pc:chgData name="Gabriel Oliveira Gonçalves" userId="680b752bded4d741" providerId="LiveId" clId="{A7099108-63E8-454F-8761-E5ACA2AB26F2}" dt="2020-04-24T13:16:41.721" v="934" actId="6549"/>
        <pc:sldMkLst>
          <pc:docMk/>
          <pc:sldMk cId="3789709112" sldId="274"/>
        </pc:sldMkLst>
        <pc:spChg chg="mod">
          <ac:chgData name="Gabriel Oliveira Gonçalves" userId="680b752bded4d741" providerId="LiveId" clId="{A7099108-63E8-454F-8761-E5ACA2AB26F2}" dt="2020-04-24T13:16:01.527" v="882" actId="20577"/>
          <ac:spMkLst>
            <pc:docMk/>
            <pc:sldMk cId="3789709112" sldId="274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6:41.721" v="934" actId="6549"/>
          <ac:spMkLst>
            <pc:docMk/>
            <pc:sldMk cId="3789709112" sldId="274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20:07.566" v="1000" actId="20577"/>
        <pc:sldMkLst>
          <pc:docMk/>
          <pc:sldMk cId="3052892673" sldId="275"/>
        </pc:sldMkLst>
        <pc:spChg chg="mod">
          <ac:chgData name="Gabriel Oliveira Gonçalves" userId="680b752bded4d741" providerId="LiveId" clId="{A7099108-63E8-454F-8761-E5ACA2AB26F2}" dt="2020-04-24T13:17:26.162" v="958" actId="20577"/>
          <ac:spMkLst>
            <pc:docMk/>
            <pc:sldMk cId="3052892673" sldId="275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0:07.566" v="1000" actId="20577"/>
          <ac:spMkLst>
            <pc:docMk/>
            <pc:sldMk cId="3052892673" sldId="275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22:51.540" v="1056" actId="20577"/>
        <pc:sldMkLst>
          <pc:docMk/>
          <pc:sldMk cId="45913352" sldId="276"/>
        </pc:sldMkLst>
        <pc:spChg chg="mod">
          <ac:chgData name="Gabriel Oliveira Gonçalves" userId="680b752bded4d741" providerId="LiveId" clId="{A7099108-63E8-454F-8761-E5ACA2AB26F2}" dt="2020-04-24T13:20:44.925" v="1015" actId="20577"/>
          <ac:spMkLst>
            <pc:docMk/>
            <pc:sldMk cId="45913352" sldId="276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2:51.540" v="1056" actId="20577"/>
          <ac:spMkLst>
            <pc:docMk/>
            <pc:sldMk cId="45913352" sldId="276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26:46.330" v="1164" actId="14100"/>
        <pc:sldMkLst>
          <pc:docMk/>
          <pc:sldMk cId="2599450324" sldId="277"/>
        </pc:sldMkLst>
        <pc:spChg chg="mod">
          <ac:chgData name="Gabriel Oliveira Gonçalves" userId="680b752bded4d741" providerId="LiveId" clId="{A7099108-63E8-454F-8761-E5ACA2AB26F2}" dt="2020-04-24T13:24:56.428" v="1112" actId="20577"/>
          <ac:spMkLst>
            <pc:docMk/>
            <pc:sldMk cId="2599450324" sldId="277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5:07.556" v="1136" actId="20577"/>
          <ac:spMkLst>
            <pc:docMk/>
            <pc:sldMk cId="2599450324" sldId="277"/>
            <ac:spMk id="20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6:46.330" v="1164" actId="14100"/>
          <ac:spMkLst>
            <pc:docMk/>
            <pc:sldMk cId="2599450324" sldId="277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31:08.358" v="1225" actId="20577"/>
        <pc:sldMkLst>
          <pc:docMk/>
          <pc:sldMk cId="2601059259" sldId="278"/>
        </pc:sldMkLst>
        <pc:spChg chg="mod">
          <ac:chgData name="Gabriel Oliveira Gonçalves" userId="680b752bded4d741" providerId="LiveId" clId="{A7099108-63E8-454F-8761-E5ACA2AB26F2}" dt="2020-04-24T13:29:02.709" v="1193" actId="20577"/>
          <ac:spMkLst>
            <pc:docMk/>
            <pc:sldMk cId="2601059259" sldId="278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31:08.358" v="1225" actId="20577"/>
          <ac:spMkLst>
            <pc:docMk/>
            <pc:sldMk cId="2601059259" sldId="278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6:59:01.387" v="1390" actId="14100"/>
        <pc:sldMkLst>
          <pc:docMk/>
          <pc:sldMk cId="498949615" sldId="279"/>
        </pc:sldMkLst>
        <pc:spChg chg="mod">
          <ac:chgData name="Gabriel Oliveira Gonçalves" userId="680b752bded4d741" providerId="LiveId" clId="{A7099108-63E8-454F-8761-E5ACA2AB26F2}" dt="2020-04-24T13:31:50.735" v="1250" actId="20577"/>
          <ac:spMkLst>
            <pc:docMk/>
            <pc:sldMk cId="498949615" sldId="279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6:59:01.387" v="1390" actId="14100"/>
          <ac:spMkLst>
            <pc:docMk/>
            <pc:sldMk cId="498949615" sldId="279"/>
            <ac:spMk id="208" creationId="{00000000-0000-0000-0000-000000000000}"/>
          </ac:spMkLst>
        </pc:spChg>
      </pc:sldChg>
      <pc:sldChg chg="delSp modSp add">
        <pc:chgData name="Gabriel Oliveira Gonçalves" userId="680b752bded4d741" providerId="LiveId" clId="{A7099108-63E8-454F-8761-E5ACA2AB26F2}" dt="2020-04-25T12:44:58.420" v="1719" actId="14100"/>
        <pc:sldMkLst>
          <pc:docMk/>
          <pc:sldMk cId="2330482116" sldId="280"/>
        </pc:sldMkLst>
        <pc:spChg chg="mod">
          <ac:chgData name="Gabriel Oliveira Gonçalves" userId="680b752bded4d741" providerId="LiveId" clId="{A7099108-63E8-454F-8761-E5ACA2AB26F2}" dt="2020-04-25T12:43:08.706" v="1696" actId="1076"/>
          <ac:spMkLst>
            <pc:docMk/>
            <pc:sldMk cId="2330482116" sldId="280"/>
            <ac:spMk id="20" creationId="{A321C6BD-2501-4D80-BB88-37B4C4A65EE7}"/>
          </ac:spMkLst>
        </pc:spChg>
        <pc:spChg chg="mod">
          <ac:chgData name="Gabriel Oliveira Gonçalves" userId="680b752bded4d741" providerId="LiveId" clId="{A7099108-63E8-454F-8761-E5ACA2AB26F2}" dt="2020-04-25T12:44:51.192" v="1718" actId="1076"/>
          <ac:spMkLst>
            <pc:docMk/>
            <pc:sldMk cId="2330482116" sldId="280"/>
            <ac:spMk id="43" creationId="{C42B3A80-A6FF-4BD3-A6A4-0C887C26B662}"/>
          </ac:spMkLst>
        </pc:spChg>
        <pc:spChg chg="mod">
          <ac:chgData name="Gabriel Oliveira Gonçalves" userId="680b752bded4d741" providerId="LiveId" clId="{A7099108-63E8-454F-8761-E5ACA2AB26F2}" dt="2020-04-25T12:42:36.186" v="1666" actId="20577"/>
          <ac:spMkLst>
            <pc:docMk/>
            <pc:sldMk cId="2330482116" sldId="280"/>
            <ac:spMk id="93" creationId="{00000000-0000-0000-0000-000000000000}"/>
          </ac:spMkLst>
        </pc:spChg>
        <pc:spChg chg="del">
          <ac:chgData name="Gabriel Oliveira Gonçalves" userId="680b752bded4d741" providerId="LiveId" clId="{A7099108-63E8-454F-8761-E5ACA2AB26F2}" dt="2020-04-25T12:42:41.961" v="1668" actId="21"/>
          <ac:spMkLst>
            <pc:docMk/>
            <pc:sldMk cId="2330482116" sldId="280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5T12:44:46.003" v="1717" actId="1076"/>
          <ac:spMkLst>
            <pc:docMk/>
            <pc:sldMk cId="2330482116" sldId="280"/>
            <ac:spMk id="104" creationId="{00000000-0000-0000-0000-000000000000}"/>
          </ac:spMkLst>
        </pc:spChg>
        <pc:spChg chg="del">
          <ac:chgData name="Gabriel Oliveira Gonçalves" userId="680b752bded4d741" providerId="LiveId" clId="{A7099108-63E8-454F-8761-E5ACA2AB26F2}" dt="2020-04-25T12:42:49.774" v="1670" actId="21"/>
          <ac:spMkLst>
            <pc:docMk/>
            <pc:sldMk cId="2330482116" sldId="280"/>
            <ac:spMk id="106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5T12:43:45.132" v="1706" actId="14100"/>
          <ac:cxnSpMkLst>
            <pc:docMk/>
            <pc:sldMk cId="2330482116" sldId="280"/>
            <ac:cxnSpMk id="24" creationId="{2FDDA6A8-D001-4D7E-BA20-8C910DE67FDA}"/>
          </ac:cxnSpMkLst>
        </pc:cxnChg>
        <pc:cxnChg chg="mod">
          <ac:chgData name="Gabriel Oliveira Gonçalves" userId="680b752bded4d741" providerId="LiveId" clId="{A7099108-63E8-454F-8761-E5ACA2AB26F2}" dt="2020-04-25T12:44:58.420" v="1719" actId="14100"/>
          <ac:cxnSpMkLst>
            <pc:docMk/>
            <pc:sldMk cId="2330482116" sldId="280"/>
            <ac:cxnSpMk id="44" creationId="{50552249-380A-4F9E-81C3-9DFBB86C8FAA}"/>
          </ac:cxnSpMkLst>
        </pc:cxnChg>
        <pc:cxnChg chg="del mod">
          <ac:chgData name="Gabriel Oliveira Gonçalves" userId="680b752bded4d741" providerId="LiveId" clId="{A7099108-63E8-454F-8761-E5ACA2AB26F2}" dt="2020-04-25T12:42:40.006" v="1667" actId="21"/>
          <ac:cxnSpMkLst>
            <pc:docMk/>
            <pc:sldMk cId="2330482116" sldId="280"/>
            <ac:cxnSpMk id="102" creationId="{00000000-0000-0000-0000-000000000000}"/>
          </ac:cxnSpMkLst>
        </pc:cxnChg>
        <pc:cxnChg chg="del mod">
          <ac:chgData name="Gabriel Oliveira Gonçalves" userId="680b752bded4d741" providerId="LiveId" clId="{A7099108-63E8-454F-8761-E5ACA2AB26F2}" dt="2020-04-25T12:42:44.133" v="1669" actId="21"/>
          <ac:cxnSpMkLst>
            <pc:docMk/>
            <pc:sldMk cId="2330482116" sldId="280"/>
            <ac:cxnSpMk id="10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0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37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3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96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8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7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b60d1549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82b60d1549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48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65558" y="249749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Negócio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797588" y="1952756"/>
            <a:ext cx="1411200" cy="78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Clares &amp; Dias Advogadas Associadas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6805973" y="1482330"/>
            <a:ext cx="1020900" cy="1018018"/>
            <a:chOff x="6690339" y="3204287"/>
            <a:chExt cx="1020900" cy="1018018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1"/>
              <p:cNvCxnSpPr>
                <a:stCxn id="5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64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 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1219891" y="688831"/>
            <a:ext cx="1112700" cy="985000"/>
            <a:chOff x="2850198" y="3424900"/>
            <a:chExt cx="1112700" cy="985000"/>
          </a:xfrm>
        </p:grpSpPr>
        <p:grpSp>
          <p:nvGrpSpPr>
            <p:cNvPr id="66" name="Google Shape;66;p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68;p1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2" name="Google Shape;72;p1"/>
            <p:cNvSpPr txBox="1"/>
            <p:nvPr/>
          </p:nvSpPr>
          <p:spPr>
            <a:xfrm>
              <a:off x="2850198" y="3981200"/>
              <a:ext cx="1112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"/>
          <p:cNvCxnSpPr/>
          <p:nvPr/>
        </p:nvCxnSpPr>
        <p:spPr>
          <a:xfrm>
            <a:off x="1871225" y="1109575"/>
            <a:ext cx="1926300" cy="118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"/>
          <p:cNvCxnSpPr/>
          <p:nvPr/>
        </p:nvCxnSpPr>
        <p:spPr>
          <a:xfrm rot="10800000" flipH="1">
            <a:off x="5208696" y="1880893"/>
            <a:ext cx="2106000" cy="6567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"/>
          <p:cNvSpPr txBox="1"/>
          <p:nvPr/>
        </p:nvSpPr>
        <p:spPr>
          <a:xfrm>
            <a:off x="259300" y="1528600"/>
            <a:ext cx="30339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000" dirty="0">
                <a:solidFill>
                  <a:schemeClr val="dk1"/>
                </a:solidFill>
              </a:rPr>
              <a:t>c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</a:t>
            </a:r>
            <a:r>
              <a:rPr lang="pt-BR" sz="1000" dirty="0">
                <a:solidFill>
                  <a:schemeClr val="dk1"/>
                </a:solidFill>
              </a:rPr>
              <a:t>ar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toda </a:t>
            </a:r>
            <a:r>
              <a:rPr lang="pt-BR" sz="1000" dirty="0">
                <a:solidFill>
                  <a:schemeClr val="dk1"/>
                </a:solidFill>
              </a:rPr>
              <a:t>d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Informar datas e prazos</a:t>
            </a:r>
            <a:endParaRPr sz="1000" dirty="0">
              <a:solidFill>
                <a:schemeClr val="dk1"/>
              </a:solidFill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Abrir processo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34850" y="2297850"/>
            <a:ext cx="27882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Apresentar o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caso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Informar detalhes sobre o caso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Entregar documentação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Assinar 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pagamento dos honorários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/>
          <p:nvPr/>
        </p:nvCxnSpPr>
        <p:spPr>
          <a:xfrm>
            <a:off x="7316423" y="203864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8" name="Google Shape;78;p1"/>
          <p:cNvGrpSpPr/>
          <p:nvPr/>
        </p:nvGrpSpPr>
        <p:grpSpPr>
          <a:xfrm>
            <a:off x="850323" y="3221630"/>
            <a:ext cx="1020900" cy="1018018"/>
            <a:chOff x="6690339" y="3204287"/>
            <a:chExt cx="1020900" cy="1018018"/>
          </a:xfrm>
        </p:grpSpPr>
        <p:grpSp>
          <p:nvGrpSpPr>
            <p:cNvPr id="79" name="Google Shape;79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" name="Google Shape;81;p1"/>
              <p:cNvCxnSpPr>
                <a:stCxn id="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5" name="Google Shape;85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86;p1"/>
          <p:cNvCxnSpPr/>
          <p:nvPr/>
        </p:nvCxnSpPr>
        <p:spPr>
          <a:xfrm flipH="1">
            <a:off x="1617475" y="2708100"/>
            <a:ext cx="2228400" cy="85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2106925" y="3563725"/>
            <a:ext cx="2002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audiência</a:t>
            </a:r>
            <a:endParaRPr lang="pt-BR"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Apurar provas</a:t>
            </a: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Encerrar </a:t>
            </a:r>
            <a:r>
              <a:rPr lang="pt-BR" sz="1000" dirty="0">
                <a:solidFill>
                  <a:schemeClr val="dk1"/>
                </a:solidFill>
              </a:rPr>
              <a:t>p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Abrir processo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Aguardar notificação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91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audiência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728809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Apresentar provas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9945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Apurar provas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728809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Aguardar veredito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0105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Encerrar processo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973800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Informar veredito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9894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pt-BR">
                <a:solidFill>
                  <a:schemeClr val="dk1"/>
                </a:solidFill>
              </a:rPr>
              <a:t>Recepcionar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Apresentar o caso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rot="5400000" flipH="1" flipV="1">
            <a:off x="3777976" y="1192717"/>
            <a:ext cx="1048578" cy="539469"/>
          </a:xfrm>
          <a:prstGeom prst="curvedConnector5">
            <a:avLst>
              <a:gd name="adj1" fmla="val 13959"/>
              <a:gd name="adj2" fmla="val -12708"/>
              <a:gd name="adj3" fmla="val 447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3440931" y="198674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3440931" y="3393211"/>
            <a:ext cx="1556371" cy="413245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Recepcionar cliente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1"/>
            <a:endCxn id="106" idx="1"/>
          </p:cNvCxnSpPr>
          <p:nvPr/>
        </p:nvCxnSpPr>
        <p:spPr>
          <a:xfrm rot="10800000" flipV="1">
            <a:off x="3440931" y="2300390"/>
            <a:ext cx="12700" cy="1299444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3;g82b60d1549_2_0">
            <a:extLst>
              <a:ext uri="{FF2B5EF4-FFF2-40B4-BE49-F238E27FC236}">
                <a16:creationId xmlns:a16="http://schemas.microsoft.com/office/drawing/2014/main" id="{A321C6BD-2501-4D80-BB88-37B4C4A65EE7}"/>
              </a:ext>
            </a:extLst>
          </p:cNvPr>
          <p:cNvSpPr/>
          <p:nvPr/>
        </p:nvSpPr>
        <p:spPr>
          <a:xfrm>
            <a:off x="5481241" y="198674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02;g82b60d1549_2_0">
            <a:extLst>
              <a:ext uri="{FF2B5EF4-FFF2-40B4-BE49-F238E27FC236}">
                <a16:creationId xmlns:a16="http://schemas.microsoft.com/office/drawing/2014/main" id="{2FDDA6A8-D001-4D7E-BA20-8C910DE67FDA}"/>
              </a:ext>
            </a:extLst>
          </p:cNvPr>
          <p:cNvCxnSpPr>
            <a:cxnSpLocks/>
            <a:endCxn id="93" idx="2"/>
          </p:cNvCxnSpPr>
          <p:nvPr/>
        </p:nvCxnSpPr>
        <p:spPr>
          <a:xfrm rot="10800000">
            <a:off x="4572001" y="938162"/>
            <a:ext cx="1397815" cy="1048432"/>
          </a:xfrm>
          <a:prstGeom prst="curvedConnector4">
            <a:avLst>
              <a:gd name="adj1" fmla="val 5241"/>
              <a:gd name="adj2" fmla="val 62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106;g82b60d1549_2_0">
            <a:extLst>
              <a:ext uri="{FF2B5EF4-FFF2-40B4-BE49-F238E27FC236}">
                <a16:creationId xmlns:a16="http://schemas.microsoft.com/office/drawing/2014/main" id="{C42B3A80-A6FF-4BD3-A6A4-0C887C26B662}"/>
              </a:ext>
            </a:extLst>
          </p:cNvPr>
          <p:cNvSpPr/>
          <p:nvPr/>
        </p:nvSpPr>
        <p:spPr>
          <a:xfrm>
            <a:off x="5886255" y="3457099"/>
            <a:ext cx="1556371" cy="349357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Receber caso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</p:txBody>
      </p:sp>
      <p:cxnSp>
        <p:nvCxnSpPr>
          <p:cNvPr id="44" name="Google Shape;107;g82b60d1549_2_0">
            <a:extLst>
              <a:ext uri="{FF2B5EF4-FFF2-40B4-BE49-F238E27FC236}">
                <a16:creationId xmlns:a16="http://schemas.microsoft.com/office/drawing/2014/main" id="{50552249-380A-4F9E-81C3-9DFBB86C8FAA}"/>
              </a:ext>
            </a:extLst>
          </p:cNvPr>
          <p:cNvCxnSpPr>
            <a:cxnSpLocks/>
            <a:endCxn id="43" idx="1"/>
          </p:cNvCxnSpPr>
          <p:nvPr/>
        </p:nvCxnSpPr>
        <p:spPr>
          <a:xfrm rot="5400000">
            <a:off x="5483299" y="3047867"/>
            <a:ext cx="986868" cy="180955"/>
          </a:xfrm>
          <a:prstGeom prst="curvedConnector4">
            <a:avLst>
              <a:gd name="adj1" fmla="val 31453"/>
              <a:gd name="adj2" fmla="val 2263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pt-BR">
                <a:solidFill>
                  <a:schemeClr val="dk1"/>
                </a:solidFill>
              </a:rPr>
              <a:t>Recepcionar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Informar de</a:t>
            </a:r>
            <a:r>
              <a:rPr lang="pt-BR" sz="1000" dirty="0">
                <a:solidFill>
                  <a:schemeClr val="dk1"/>
                </a:solidFill>
              </a:rPr>
              <a:t>talhes sobre o caso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g82b60d1549_2_0"/>
          <p:cNvSpPr txBox="1"/>
          <p:nvPr/>
        </p:nvSpPr>
        <p:spPr>
          <a:xfrm>
            <a:off x="130400" y="2993224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3;g82b60d1549_2_0">
            <a:extLst>
              <a:ext uri="{FF2B5EF4-FFF2-40B4-BE49-F238E27FC236}">
                <a16:creationId xmlns:a16="http://schemas.microsoft.com/office/drawing/2014/main" id="{A321C6BD-2501-4D80-BB88-37B4C4A65EE7}"/>
              </a:ext>
            </a:extLst>
          </p:cNvPr>
          <p:cNvSpPr/>
          <p:nvPr/>
        </p:nvSpPr>
        <p:spPr>
          <a:xfrm>
            <a:off x="4148450" y="2062649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02;g82b60d1549_2_0">
            <a:extLst>
              <a:ext uri="{FF2B5EF4-FFF2-40B4-BE49-F238E27FC236}">
                <a16:creationId xmlns:a16="http://schemas.microsoft.com/office/drawing/2014/main" id="{2FDDA6A8-D001-4D7E-BA20-8C910DE67FDA}"/>
              </a:ext>
            </a:extLst>
          </p:cNvPr>
          <p:cNvCxnSpPr>
            <a:cxnSpLocks/>
            <a:stCxn id="20" idx="0"/>
            <a:endCxn id="93" idx="2"/>
          </p:cNvCxnSpPr>
          <p:nvPr/>
        </p:nvCxnSpPr>
        <p:spPr>
          <a:xfrm rot="16200000" flipV="1">
            <a:off x="4093782" y="1416381"/>
            <a:ext cx="1124487" cy="168050"/>
          </a:xfrm>
          <a:prstGeom prst="curvedConnector5">
            <a:avLst>
              <a:gd name="adj1" fmla="val 7882"/>
              <a:gd name="adj2" fmla="val -613779"/>
              <a:gd name="adj3" fmla="val 617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106;g82b60d1549_2_0">
            <a:extLst>
              <a:ext uri="{FF2B5EF4-FFF2-40B4-BE49-F238E27FC236}">
                <a16:creationId xmlns:a16="http://schemas.microsoft.com/office/drawing/2014/main" id="{C42B3A80-A6FF-4BD3-A6A4-0C887C26B662}"/>
              </a:ext>
            </a:extLst>
          </p:cNvPr>
          <p:cNvSpPr/>
          <p:nvPr/>
        </p:nvSpPr>
        <p:spPr>
          <a:xfrm>
            <a:off x="3623464" y="3630179"/>
            <a:ext cx="1556371" cy="349357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Analisar caso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>
              <a:solidFill>
                <a:schemeClr val="dk1"/>
              </a:solidFill>
            </a:endParaRPr>
          </a:p>
        </p:txBody>
      </p:sp>
      <p:cxnSp>
        <p:nvCxnSpPr>
          <p:cNvPr id="44" name="Google Shape;107;g82b60d1549_2_0">
            <a:extLst>
              <a:ext uri="{FF2B5EF4-FFF2-40B4-BE49-F238E27FC236}">
                <a16:creationId xmlns:a16="http://schemas.microsoft.com/office/drawing/2014/main" id="{50552249-380A-4F9E-81C3-9DFBB86C8FAA}"/>
              </a:ext>
            </a:extLst>
          </p:cNvPr>
          <p:cNvCxnSpPr>
            <a:cxnSpLocks/>
            <a:stCxn id="20" idx="1"/>
            <a:endCxn id="43" idx="1"/>
          </p:cNvCxnSpPr>
          <p:nvPr/>
        </p:nvCxnSpPr>
        <p:spPr>
          <a:xfrm rot="10800000" flipV="1">
            <a:off x="3623464" y="2376298"/>
            <a:ext cx="524986" cy="1428559"/>
          </a:xfrm>
          <a:prstGeom prst="curvedConnector3">
            <a:avLst>
              <a:gd name="adj1" fmla="val 1435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04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Entregar documentação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rot="16200000" flipV="1">
            <a:off x="4942699" y="567463"/>
            <a:ext cx="1006288" cy="1747686"/>
          </a:xfrm>
          <a:prstGeom prst="curvedConnector3">
            <a:avLst>
              <a:gd name="adj1" fmla="val 41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5728086" y="194445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4889642" y="3574888"/>
            <a:ext cx="2606312" cy="348525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Conferir toda a documentação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2"/>
            <a:endCxn id="106" idx="1"/>
          </p:cNvCxnSpPr>
          <p:nvPr/>
        </p:nvCxnSpPr>
        <p:spPr>
          <a:xfrm rot="5400000">
            <a:off x="5015964" y="2445428"/>
            <a:ext cx="1177401" cy="1430044"/>
          </a:xfrm>
          <a:prstGeom prst="curvedConnector4">
            <a:avLst>
              <a:gd name="adj1" fmla="val 42600"/>
              <a:gd name="adj2" fmla="val 1159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3228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56358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Assinar contrato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cxnSpLocks/>
            <a:stCxn id="18" idx="0"/>
            <a:endCxn id="93" idx="2"/>
          </p:cNvCxnSpPr>
          <p:nvPr/>
        </p:nvCxnSpPr>
        <p:spPr>
          <a:xfrm rot="16200000" flipV="1">
            <a:off x="5040983" y="469179"/>
            <a:ext cx="1000896" cy="1938861"/>
          </a:xfrm>
          <a:prstGeom prst="curvedConnector3">
            <a:avLst>
              <a:gd name="adj1" fmla="val 416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14258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3641444" y="1912359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3434317" y="3574889"/>
            <a:ext cx="2200939" cy="252832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Apresentar contrato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2"/>
            <a:endCxn id="106" idx="1"/>
          </p:cNvCxnSpPr>
          <p:nvPr/>
        </p:nvCxnSpPr>
        <p:spPr>
          <a:xfrm rot="5400000">
            <a:off x="3252858" y="2721119"/>
            <a:ext cx="1161646" cy="798727"/>
          </a:xfrm>
          <a:prstGeom prst="curvedConnector4">
            <a:avLst>
              <a:gd name="adj1" fmla="val 44559"/>
              <a:gd name="adj2" fmla="val 1286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3;g82b60d1549_2_0">
            <a:extLst>
              <a:ext uri="{FF2B5EF4-FFF2-40B4-BE49-F238E27FC236}">
                <a16:creationId xmlns:a16="http://schemas.microsoft.com/office/drawing/2014/main" id="{511D5DEA-EF40-4E45-9449-CAD70195C1A6}"/>
              </a:ext>
            </a:extLst>
          </p:cNvPr>
          <p:cNvSpPr/>
          <p:nvPr/>
        </p:nvSpPr>
        <p:spPr>
          <a:xfrm>
            <a:off x="5919261" y="1939058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Setor Financeiro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102;g82b60d1549_2_0">
            <a:extLst>
              <a:ext uri="{FF2B5EF4-FFF2-40B4-BE49-F238E27FC236}">
                <a16:creationId xmlns:a16="http://schemas.microsoft.com/office/drawing/2014/main" id="{13FDF608-A4D5-44AE-AAA1-2782FBA6CB9C}"/>
              </a:ext>
            </a:extLst>
          </p:cNvPr>
          <p:cNvCxnSpPr>
            <a:cxnSpLocks/>
            <a:stCxn id="103" idx="0"/>
          </p:cNvCxnSpPr>
          <p:nvPr/>
        </p:nvCxnSpPr>
        <p:spPr>
          <a:xfrm rot="5400000" flipH="1" flipV="1">
            <a:off x="3954217" y="1294724"/>
            <a:ext cx="896463" cy="3388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107;g82b60d1549_2_0">
            <a:extLst>
              <a:ext uri="{FF2B5EF4-FFF2-40B4-BE49-F238E27FC236}">
                <a16:creationId xmlns:a16="http://schemas.microsoft.com/office/drawing/2014/main" id="{C34361CD-DDB4-4132-ABDB-4E48AEFFF8AD}"/>
              </a:ext>
            </a:extLst>
          </p:cNvPr>
          <p:cNvCxnSpPr>
            <a:cxnSpLocks/>
            <a:stCxn id="18" idx="2"/>
            <a:endCxn id="45" idx="1"/>
          </p:cNvCxnSpPr>
          <p:nvPr/>
        </p:nvCxnSpPr>
        <p:spPr>
          <a:xfrm rot="5400000">
            <a:off x="5859863" y="2993556"/>
            <a:ext cx="1078197" cy="223800"/>
          </a:xfrm>
          <a:prstGeom prst="curvedConnector4">
            <a:avLst>
              <a:gd name="adj1" fmla="val 41179"/>
              <a:gd name="adj2" fmla="val 2021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106;g82b60d1549_2_0">
            <a:extLst>
              <a:ext uri="{FF2B5EF4-FFF2-40B4-BE49-F238E27FC236}">
                <a16:creationId xmlns:a16="http://schemas.microsoft.com/office/drawing/2014/main" id="{D0C18FCA-BE71-4D88-A04C-0544B61F325E}"/>
              </a:ext>
            </a:extLst>
          </p:cNvPr>
          <p:cNvSpPr/>
          <p:nvPr/>
        </p:nvSpPr>
        <p:spPr>
          <a:xfrm>
            <a:off x="6287061" y="3518139"/>
            <a:ext cx="2200939" cy="252832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Explicar cláusula financeira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5159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b60d1549_2_95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2b60d1549_2_95"/>
          <p:cNvSpPr/>
          <p:nvPr/>
        </p:nvSpPr>
        <p:spPr>
          <a:xfrm>
            <a:off x="3320700" y="219450"/>
            <a:ext cx="30114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 dos honorários 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58" name="Google Shape;158;g82b60d1549_2_9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59" name="Google Shape;159;g82b60d1549_2_9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g82b60d1549_2_9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g82b60d1549_2_95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g82b60d1549_2_9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g82b60d1549_2_9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g82b60d1549_2_9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5" name="Google Shape;165;g82b60d1549_2_9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g82b60d1549_2_95"/>
          <p:cNvCxnSpPr>
            <a:stCxn id="167" idx="0"/>
            <a:endCxn id="157" idx="2"/>
          </p:cNvCxnSpPr>
          <p:nvPr/>
        </p:nvCxnSpPr>
        <p:spPr>
          <a:xfrm rot="5400000" flipH="1">
            <a:off x="5183950" y="580752"/>
            <a:ext cx="900600" cy="1615500"/>
          </a:xfrm>
          <a:prstGeom prst="curvedConnector3">
            <a:avLst>
              <a:gd name="adj1" fmla="val 47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g82b60d1549_2_95"/>
          <p:cNvSpPr txBox="1"/>
          <p:nvPr/>
        </p:nvSpPr>
        <p:spPr>
          <a:xfrm>
            <a:off x="130400" y="3002341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82b60d1549_2_95"/>
          <p:cNvCxnSpPr>
            <a:stCxn id="160" idx="0"/>
            <a:endCxn id="157" idx="2"/>
          </p:cNvCxnSpPr>
          <p:nvPr/>
        </p:nvCxnSpPr>
        <p:spPr>
          <a:xfrm rot="-5400000">
            <a:off x="2936703" y="-835"/>
            <a:ext cx="950700" cy="28284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g82b60d1549_2_95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Financeiro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2b60d1549_2_95"/>
          <p:cNvSpPr/>
          <p:nvPr/>
        </p:nvSpPr>
        <p:spPr>
          <a:xfrm>
            <a:off x="4422175" y="3721394"/>
            <a:ext cx="2372030" cy="244549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Conferir pagamento recebido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71" name="Google Shape;171;g82b60d1549_2_95"/>
          <p:cNvCxnSpPr>
            <a:cxnSpLocks/>
            <a:stCxn id="167" idx="2"/>
            <a:endCxn id="170" idx="1"/>
          </p:cNvCxnSpPr>
          <p:nvPr/>
        </p:nvCxnSpPr>
        <p:spPr>
          <a:xfrm rot="5400000">
            <a:off x="4743305" y="2144973"/>
            <a:ext cx="1377567" cy="2019825"/>
          </a:xfrm>
          <a:prstGeom prst="curvedConnector4">
            <a:avLst>
              <a:gd name="adj1" fmla="val 32441"/>
              <a:gd name="adj2" fmla="val 1113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 o caso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Entrar com o processo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toda documentação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Enviar documentação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970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Informar datas e prazos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Agendar todos os prazos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52892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204</Words>
  <Application>Microsoft Office PowerPoint</Application>
  <PresentationFormat>Apresentação na tela (16:9)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 Oliveira Gonçalves</cp:lastModifiedBy>
  <cp:revision>1</cp:revision>
  <dcterms:modified xsi:type="dcterms:W3CDTF">2020-04-26T23:43:52Z</dcterms:modified>
</cp:coreProperties>
</file>