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4417ae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44417ae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4417ae4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4417ae4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4417ae4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4417ae4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4417ae4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4417ae4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4417ae4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44417ae4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44417ae4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44417ae4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44417ae4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44417ae4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44417ae4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44417ae4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44417ae4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44417ae4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4417ae4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4417ae4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4417ae4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4417ae4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4417ae4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4417ae4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44417ae4b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44417ae4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4417ae4b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4417ae4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925" y="280988"/>
            <a:ext cx="68199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250" y="242650"/>
            <a:ext cx="37242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050" y="152400"/>
            <a:ext cx="294326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000" y="65988"/>
            <a:ext cx="3687601" cy="50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475" y="280975"/>
            <a:ext cx="49053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550" y="208600"/>
            <a:ext cx="42005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25" y="377250"/>
            <a:ext cx="61055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280988"/>
            <a:ext cx="61341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800" y="280988"/>
            <a:ext cx="40100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38" y="242888"/>
            <a:ext cx="458152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625" y="166425"/>
            <a:ext cx="572452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875" y="280975"/>
            <a:ext cx="42005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625" y="190500"/>
            <a:ext cx="463867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280988"/>
            <a:ext cx="46863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