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A1A54-6624-40CC-840E-5B5551A326BB}" v="41" dt="2020-04-24T19:51:31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Oliveira Gonçalves" userId="680b752bded4d741" providerId="LiveId" clId="{FD7A1A54-6624-40CC-840E-5B5551A326BB}"/>
    <pc:docChg chg="undo custSel mod addSld delSld modSld">
      <pc:chgData name="Gabriel Oliveira Gonçalves" userId="680b752bded4d741" providerId="LiveId" clId="{FD7A1A54-6624-40CC-840E-5B5551A326BB}" dt="2020-04-24T19:51:57.217" v="123" actId="14100"/>
      <pc:docMkLst>
        <pc:docMk/>
      </pc:docMkLst>
      <pc:sldChg chg="add del">
        <pc:chgData name="Gabriel Oliveira Gonçalves" userId="680b752bded4d741" providerId="LiveId" clId="{FD7A1A54-6624-40CC-840E-5B5551A326BB}" dt="2020-04-24T19:36:01.100" v="2" actId="2696"/>
        <pc:sldMkLst>
          <pc:docMk/>
          <pc:sldMk cId="827691742" sldId="256"/>
        </pc:sldMkLst>
      </pc:sldChg>
      <pc:sldChg chg="addSp delSp modSp add mod setBg">
        <pc:chgData name="Gabriel Oliveira Gonçalves" userId="680b752bded4d741" providerId="LiveId" clId="{FD7A1A54-6624-40CC-840E-5B5551A326BB}" dt="2020-04-24T19:39:51.817" v="43" actId="1076"/>
        <pc:sldMkLst>
          <pc:docMk/>
          <pc:sldMk cId="1617266076" sldId="257"/>
        </pc:sldMkLst>
        <pc:spChg chg="add del">
          <ac:chgData name="Gabriel Oliveira Gonçalves" userId="680b752bded4d741" providerId="LiveId" clId="{FD7A1A54-6624-40CC-840E-5B5551A326BB}" dt="2020-04-24T19:37:44.316" v="26" actId="21"/>
          <ac:spMkLst>
            <pc:docMk/>
            <pc:sldMk cId="1617266076" sldId="257"/>
            <ac:spMk id="2" creationId="{EE433AE5-61CE-4FB9-AE2C-BD7EC83D969F}"/>
          </ac:spMkLst>
        </pc:spChg>
        <pc:spChg chg="del">
          <ac:chgData name="Gabriel Oliveira Gonçalves" userId="680b752bded4d741" providerId="LiveId" clId="{FD7A1A54-6624-40CC-840E-5B5551A326BB}" dt="2020-04-24T19:36:23.485" v="3" actId="931"/>
          <ac:spMkLst>
            <pc:docMk/>
            <pc:sldMk cId="1617266076" sldId="257"/>
            <ac:spMk id="3" creationId="{1F54B0EA-B974-4941-A5F3-B69E7EB7ED96}"/>
          </ac:spMkLst>
        </pc:spChg>
        <pc:spChg chg="add del mod">
          <ac:chgData name="Gabriel Oliveira Gonçalves" userId="680b752bded4d741" providerId="LiveId" clId="{FD7A1A54-6624-40CC-840E-5B5551A326BB}" dt="2020-04-24T19:37:59.015" v="28"/>
          <ac:spMkLst>
            <pc:docMk/>
            <pc:sldMk cId="1617266076" sldId="257"/>
            <ac:spMk id="6" creationId="{1EAF8363-2C10-4B83-A9FD-CD7D8281BE87}"/>
          </ac:spMkLst>
        </pc:spChg>
        <pc:spChg chg="add del">
          <ac:chgData name="Gabriel Oliveira Gonçalves" userId="680b752bded4d741" providerId="LiveId" clId="{FD7A1A54-6624-40CC-840E-5B5551A326BB}" dt="2020-04-24T19:37:00.084" v="8" actId="26606"/>
          <ac:spMkLst>
            <pc:docMk/>
            <pc:sldMk cId="1617266076" sldId="257"/>
            <ac:spMk id="7" creationId="{EE433AE5-61CE-4FB9-AE2C-BD7EC83D969F}"/>
          </ac:spMkLst>
        </pc:spChg>
        <pc:spChg chg="add del">
          <ac:chgData name="Gabriel Oliveira Gonçalves" userId="680b752bded4d741" providerId="LiveId" clId="{FD7A1A54-6624-40CC-840E-5B5551A326BB}" dt="2020-04-24T19:37:20.099" v="19" actId="26606"/>
          <ac:spMkLst>
            <pc:docMk/>
            <pc:sldMk cId="1617266076" sldId="257"/>
            <ac:spMk id="8" creationId="{7CA0DAA6-33B8-4A25-810D-2F4D816FB40E}"/>
          </ac:spMkLst>
        </pc:spChg>
        <pc:spChg chg="add del mod">
          <ac:chgData name="Gabriel Oliveira Gonçalves" userId="680b752bded4d741" providerId="LiveId" clId="{FD7A1A54-6624-40CC-840E-5B5551A326BB}" dt="2020-04-24T19:37:59.015" v="28"/>
          <ac:spMkLst>
            <pc:docMk/>
            <pc:sldMk cId="1617266076" sldId="257"/>
            <ac:spMk id="9" creationId="{3B8BB5E8-A02E-4D72-8B9D-6620BB849994}"/>
          </ac:spMkLst>
        </pc:spChg>
        <pc:spChg chg="add del">
          <ac:chgData name="Gabriel Oliveira Gonçalves" userId="680b752bded4d741" providerId="LiveId" clId="{FD7A1A54-6624-40CC-840E-5B5551A326BB}" dt="2020-04-24T19:37:00.084" v="8" actId="26606"/>
          <ac:spMkLst>
            <pc:docMk/>
            <pc:sldMk cId="1617266076" sldId="257"/>
            <ac:spMk id="10" creationId="{7CA0DAA6-33B8-4A25-810D-2F4D816FB40E}"/>
          </ac:spMkLst>
        </pc:spChg>
        <pc:picChg chg="add mod">
          <ac:chgData name="Gabriel Oliveira Gonçalves" userId="680b752bded4d741" providerId="LiveId" clId="{FD7A1A54-6624-40CC-840E-5B5551A326BB}" dt="2020-04-24T19:39:51.817" v="43" actId="1076"/>
          <ac:picMkLst>
            <pc:docMk/>
            <pc:sldMk cId="1617266076" sldId="257"/>
            <ac:picMk id="5" creationId="{097D5020-D15D-44DC-8BB5-C2BA9D43F096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0:01.388" v="46" actId="14100"/>
        <pc:sldMkLst>
          <pc:docMk/>
          <pc:sldMk cId="403178492" sldId="258"/>
        </pc:sldMkLst>
        <pc:spChg chg="add del mod">
          <ac:chgData name="Gabriel Oliveira Gonçalves" userId="680b752bded4d741" providerId="LiveId" clId="{FD7A1A54-6624-40CC-840E-5B5551A326BB}" dt="2020-04-24T19:39:31.531" v="39" actId="21"/>
          <ac:spMkLst>
            <pc:docMk/>
            <pc:sldMk cId="403178492" sldId="258"/>
            <ac:spMk id="3" creationId="{39ABB600-DD39-4999-B867-846CC396C1B2}"/>
          </ac:spMkLst>
        </pc:spChg>
        <pc:spChg chg="add del mod">
          <ac:chgData name="Gabriel Oliveira Gonçalves" userId="680b752bded4d741" providerId="LiveId" clId="{FD7A1A54-6624-40CC-840E-5B5551A326BB}" dt="2020-04-24T19:39:26.178" v="36" actId="931"/>
          <ac:spMkLst>
            <pc:docMk/>
            <pc:sldMk cId="403178492" sldId="258"/>
            <ac:spMk id="4" creationId="{59858C4D-3A56-4073-B9DA-6F1B0BB0F2B2}"/>
          </ac:spMkLst>
        </pc:spChg>
        <pc:picChg chg="add del">
          <ac:chgData name="Gabriel Oliveira Gonçalves" userId="680b752bded4d741" providerId="LiveId" clId="{FD7A1A54-6624-40CC-840E-5B5551A326BB}" dt="2020-04-24T19:39:13.458" v="34"/>
          <ac:picMkLst>
            <pc:docMk/>
            <pc:sldMk cId="403178492" sldId="258"/>
            <ac:picMk id="2" creationId="{E3B0E30D-71D2-4476-847B-F7A399AA7029}"/>
          </ac:picMkLst>
        </pc:picChg>
        <pc:picChg chg="add mod">
          <ac:chgData name="Gabriel Oliveira Gonçalves" userId="680b752bded4d741" providerId="LiveId" clId="{FD7A1A54-6624-40CC-840E-5B5551A326BB}" dt="2020-04-24T19:40:01.388" v="46" actId="14100"/>
          <ac:picMkLst>
            <pc:docMk/>
            <pc:sldMk cId="403178492" sldId="258"/>
            <ac:picMk id="6" creationId="{0A8DBD3A-5A3B-4386-BC21-0B71EE9A4EE5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0:55.252" v="52" actId="14100"/>
        <pc:sldMkLst>
          <pc:docMk/>
          <pc:sldMk cId="2853870564" sldId="259"/>
        </pc:sldMkLst>
        <pc:spChg chg="del">
          <ac:chgData name="Gabriel Oliveira Gonçalves" userId="680b752bded4d741" providerId="LiveId" clId="{FD7A1A54-6624-40CC-840E-5B5551A326BB}" dt="2020-04-24T19:40:46.046" v="49" actId="21"/>
          <ac:spMkLst>
            <pc:docMk/>
            <pc:sldMk cId="2853870564" sldId="259"/>
            <ac:spMk id="2" creationId="{692E6716-44CC-4B3B-9AFF-42897AE8C3CC}"/>
          </ac:spMkLst>
        </pc:spChg>
        <pc:spChg chg="del">
          <ac:chgData name="Gabriel Oliveira Gonçalves" userId="680b752bded4d741" providerId="LiveId" clId="{FD7A1A54-6624-40CC-840E-5B5551A326BB}" dt="2020-04-24T19:40:33.831" v="48" actId="931"/>
          <ac:spMkLst>
            <pc:docMk/>
            <pc:sldMk cId="2853870564" sldId="259"/>
            <ac:spMk id="3" creationId="{AD334804-CC03-4587-B778-F6EA347C9E43}"/>
          </ac:spMkLst>
        </pc:spChg>
        <pc:picChg chg="add mod">
          <ac:chgData name="Gabriel Oliveira Gonçalves" userId="680b752bded4d741" providerId="LiveId" clId="{FD7A1A54-6624-40CC-840E-5B5551A326BB}" dt="2020-04-24T19:40:55.252" v="52" actId="14100"/>
          <ac:picMkLst>
            <pc:docMk/>
            <pc:sldMk cId="2853870564" sldId="259"/>
            <ac:picMk id="5" creationId="{63E4EF4C-D356-4858-A89A-D8367EA4C773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2:10.985" v="58" actId="14100"/>
        <pc:sldMkLst>
          <pc:docMk/>
          <pc:sldMk cId="1797645257" sldId="260"/>
        </pc:sldMkLst>
        <pc:spChg chg="del">
          <ac:chgData name="Gabriel Oliveira Gonçalves" userId="680b752bded4d741" providerId="LiveId" clId="{FD7A1A54-6624-40CC-840E-5B5551A326BB}" dt="2020-04-24T19:42:01.094" v="55" actId="21"/>
          <ac:spMkLst>
            <pc:docMk/>
            <pc:sldMk cId="1797645257" sldId="260"/>
            <ac:spMk id="2" creationId="{F53A02DE-FC94-4E1A-B0C2-F34FA4A42457}"/>
          </ac:spMkLst>
        </pc:spChg>
        <pc:spChg chg="del">
          <ac:chgData name="Gabriel Oliveira Gonçalves" userId="680b752bded4d741" providerId="LiveId" clId="{FD7A1A54-6624-40CC-840E-5B5551A326BB}" dt="2020-04-24T19:41:54.648" v="54" actId="931"/>
          <ac:spMkLst>
            <pc:docMk/>
            <pc:sldMk cId="1797645257" sldId="260"/>
            <ac:spMk id="3" creationId="{9240E6E1-AE8D-476E-821B-4FDAB0C9FA80}"/>
          </ac:spMkLst>
        </pc:spChg>
        <pc:picChg chg="add mod">
          <ac:chgData name="Gabriel Oliveira Gonçalves" userId="680b752bded4d741" providerId="LiveId" clId="{FD7A1A54-6624-40CC-840E-5B5551A326BB}" dt="2020-04-24T19:42:10.985" v="58" actId="14100"/>
          <ac:picMkLst>
            <pc:docMk/>
            <pc:sldMk cId="1797645257" sldId="260"/>
            <ac:picMk id="5" creationId="{1C8E62DE-42B6-4CBD-ACF6-8F097C902740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5:46.298" v="79" actId="1076"/>
        <pc:sldMkLst>
          <pc:docMk/>
          <pc:sldMk cId="434341188" sldId="261"/>
        </pc:sldMkLst>
        <pc:spChg chg="del">
          <ac:chgData name="Gabriel Oliveira Gonçalves" userId="680b752bded4d741" providerId="LiveId" clId="{FD7A1A54-6624-40CC-840E-5B5551A326BB}" dt="2020-04-24T19:43:13.028" v="61" actId="21"/>
          <ac:spMkLst>
            <pc:docMk/>
            <pc:sldMk cId="434341188" sldId="261"/>
            <ac:spMk id="2" creationId="{E0F652CC-C6EC-4564-922B-A7296F4FB1DF}"/>
          </ac:spMkLst>
        </pc:spChg>
        <pc:spChg chg="del">
          <ac:chgData name="Gabriel Oliveira Gonçalves" userId="680b752bded4d741" providerId="LiveId" clId="{FD7A1A54-6624-40CC-840E-5B5551A326BB}" dt="2020-04-24T19:43:00.127" v="60" actId="931"/>
          <ac:spMkLst>
            <pc:docMk/>
            <pc:sldMk cId="434341188" sldId="261"/>
            <ac:spMk id="3" creationId="{9BFCEA3A-A11B-4565-A10C-F43CC7CE8A68}"/>
          </ac:spMkLst>
        </pc:spChg>
        <pc:picChg chg="add mod">
          <ac:chgData name="Gabriel Oliveira Gonçalves" userId="680b752bded4d741" providerId="LiveId" clId="{FD7A1A54-6624-40CC-840E-5B5551A326BB}" dt="2020-04-24T19:45:46.298" v="79" actId="1076"/>
          <ac:picMkLst>
            <pc:docMk/>
            <pc:sldMk cId="434341188" sldId="261"/>
            <ac:picMk id="5" creationId="{0D654667-75CD-4A06-8EE4-B41A9576670A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5:26.613" v="76" actId="1076"/>
        <pc:sldMkLst>
          <pc:docMk/>
          <pc:sldMk cId="2987692899" sldId="262"/>
        </pc:sldMkLst>
        <pc:spChg chg="del">
          <ac:chgData name="Gabriel Oliveira Gonçalves" userId="680b752bded4d741" providerId="LiveId" clId="{FD7A1A54-6624-40CC-840E-5B5551A326BB}" dt="2020-04-24T19:44:51.454" v="69" actId="21"/>
          <ac:spMkLst>
            <pc:docMk/>
            <pc:sldMk cId="2987692899" sldId="262"/>
            <ac:spMk id="2" creationId="{5E9425F9-6FCC-4539-9004-893E6128A639}"/>
          </ac:spMkLst>
        </pc:spChg>
        <pc:spChg chg="del">
          <ac:chgData name="Gabriel Oliveira Gonçalves" userId="680b752bded4d741" providerId="LiveId" clId="{FD7A1A54-6624-40CC-840E-5B5551A326BB}" dt="2020-04-24T19:44:41.817" v="66" actId="931"/>
          <ac:spMkLst>
            <pc:docMk/>
            <pc:sldMk cId="2987692899" sldId="262"/>
            <ac:spMk id="3" creationId="{63119C6D-2223-4A2D-8CB0-6D3CB18999F3}"/>
          </ac:spMkLst>
        </pc:spChg>
        <pc:picChg chg="add mod">
          <ac:chgData name="Gabriel Oliveira Gonçalves" userId="680b752bded4d741" providerId="LiveId" clId="{FD7A1A54-6624-40CC-840E-5B5551A326BB}" dt="2020-04-24T19:45:26.613" v="76" actId="1076"/>
          <ac:picMkLst>
            <pc:docMk/>
            <pc:sldMk cId="2987692899" sldId="262"/>
            <ac:picMk id="5" creationId="{EBCC7E75-3496-4797-88CD-84C4ADCAA221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6:44.044" v="86" actId="14100"/>
        <pc:sldMkLst>
          <pc:docMk/>
          <pc:sldMk cId="1904732034" sldId="263"/>
        </pc:sldMkLst>
        <pc:spChg chg="del">
          <ac:chgData name="Gabriel Oliveira Gonçalves" userId="680b752bded4d741" providerId="LiveId" clId="{FD7A1A54-6624-40CC-840E-5B5551A326BB}" dt="2020-04-24T19:46:29.764" v="82" actId="21"/>
          <ac:spMkLst>
            <pc:docMk/>
            <pc:sldMk cId="1904732034" sldId="263"/>
            <ac:spMk id="2" creationId="{EEEB3C42-21BC-4B33-ACFA-4EAC086B8C61}"/>
          </ac:spMkLst>
        </pc:spChg>
        <pc:spChg chg="del">
          <ac:chgData name="Gabriel Oliveira Gonçalves" userId="680b752bded4d741" providerId="LiveId" clId="{FD7A1A54-6624-40CC-840E-5B5551A326BB}" dt="2020-04-24T19:46:18.204" v="81" actId="931"/>
          <ac:spMkLst>
            <pc:docMk/>
            <pc:sldMk cId="1904732034" sldId="263"/>
            <ac:spMk id="3" creationId="{128232FD-6EF2-4DD7-8DD3-3A746AEE5F4D}"/>
          </ac:spMkLst>
        </pc:spChg>
        <pc:picChg chg="add mod">
          <ac:chgData name="Gabriel Oliveira Gonçalves" userId="680b752bded4d741" providerId="LiveId" clId="{FD7A1A54-6624-40CC-840E-5B5551A326BB}" dt="2020-04-24T19:46:44.044" v="86" actId="14100"/>
          <ac:picMkLst>
            <pc:docMk/>
            <pc:sldMk cId="1904732034" sldId="263"/>
            <ac:picMk id="5" creationId="{B4A1463B-CEAC-4603-A764-2FD1E5F7ACFE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7:28.975" v="96" actId="1076"/>
        <pc:sldMkLst>
          <pc:docMk/>
          <pc:sldMk cId="2680520451" sldId="264"/>
        </pc:sldMkLst>
        <pc:spChg chg="del">
          <ac:chgData name="Gabriel Oliveira Gonçalves" userId="680b752bded4d741" providerId="LiveId" clId="{FD7A1A54-6624-40CC-840E-5B5551A326BB}" dt="2020-04-24T19:47:12.604" v="91" actId="21"/>
          <ac:spMkLst>
            <pc:docMk/>
            <pc:sldMk cId="2680520451" sldId="264"/>
            <ac:spMk id="2" creationId="{EABC3292-3595-499F-BE5C-6B45893836DE}"/>
          </ac:spMkLst>
        </pc:spChg>
        <pc:spChg chg="del">
          <ac:chgData name="Gabriel Oliveira Gonçalves" userId="680b752bded4d741" providerId="LiveId" clId="{FD7A1A54-6624-40CC-840E-5B5551A326BB}" dt="2020-04-24T19:47:06.951" v="88" actId="931"/>
          <ac:spMkLst>
            <pc:docMk/>
            <pc:sldMk cId="2680520451" sldId="264"/>
            <ac:spMk id="3" creationId="{1E5A310A-B454-4565-A86B-B8D2EF3B429E}"/>
          </ac:spMkLst>
        </pc:spChg>
        <pc:picChg chg="add mod">
          <ac:chgData name="Gabriel Oliveira Gonçalves" userId="680b752bded4d741" providerId="LiveId" clId="{FD7A1A54-6624-40CC-840E-5B5551A326BB}" dt="2020-04-24T19:47:28.975" v="96" actId="1076"/>
          <ac:picMkLst>
            <pc:docMk/>
            <pc:sldMk cId="2680520451" sldId="264"/>
            <ac:picMk id="5" creationId="{FCF0B6B1-5C57-4975-8985-55C822F7A74A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8:08.618" v="103" actId="14100"/>
        <pc:sldMkLst>
          <pc:docMk/>
          <pc:sldMk cId="2951288964" sldId="265"/>
        </pc:sldMkLst>
        <pc:spChg chg="del">
          <ac:chgData name="Gabriel Oliveira Gonçalves" userId="680b752bded4d741" providerId="LiveId" clId="{FD7A1A54-6624-40CC-840E-5B5551A326BB}" dt="2020-04-24T19:47:53.535" v="99" actId="21"/>
          <ac:spMkLst>
            <pc:docMk/>
            <pc:sldMk cId="2951288964" sldId="265"/>
            <ac:spMk id="2" creationId="{5FB4201F-D804-4C96-978E-B809417033AF}"/>
          </ac:spMkLst>
        </pc:spChg>
        <pc:spChg chg="del">
          <ac:chgData name="Gabriel Oliveira Gonçalves" userId="680b752bded4d741" providerId="LiveId" clId="{FD7A1A54-6624-40CC-840E-5B5551A326BB}" dt="2020-04-24T19:47:48.130" v="98" actId="931"/>
          <ac:spMkLst>
            <pc:docMk/>
            <pc:sldMk cId="2951288964" sldId="265"/>
            <ac:spMk id="3" creationId="{A855E2A1-8F23-40F0-9D59-7ADED750E8E1}"/>
          </ac:spMkLst>
        </pc:spChg>
        <pc:picChg chg="add mod">
          <ac:chgData name="Gabriel Oliveira Gonçalves" userId="680b752bded4d741" providerId="LiveId" clId="{FD7A1A54-6624-40CC-840E-5B5551A326BB}" dt="2020-04-24T19:48:08.618" v="103" actId="14100"/>
          <ac:picMkLst>
            <pc:docMk/>
            <pc:sldMk cId="2951288964" sldId="265"/>
            <ac:picMk id="5" creationId="{A40D6B64-32B5-4EFF-8530-8888BB5095A7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48:58.765" v="111" actId="14100"/>
        <pc:sldMkLst>
          <pc:docMk/>
          <pc:sldMk cId="3854515563" sldId="266"/>
        </pc:sldMkLst>
        <pc:spChg chg="del">
          <ac:chgData name="Gabriel Oliveira Gonçalves" userId="680b752bded4d741" providerId="LiveId" clId="{FD7A1A54-6624-40CC-840E-5B5551A326BB}" dt="2020-04-24T19:48:40.083" v="106" actId="21"/>
          <ac:spMkLst>
            <pc:docMk/>
            <pc:sldMk cId="3854515563" sldId="266"/>
            <ac:spMk id="2" creationId="{E633AE94-55C8-4391-8893-58B6BD9B81C9}"/>
          </ac:spMkLst>
        </pc:spChg>
        <pc:spChg chg="del">
          <ac:chgData name="Gabriel Oliveira Gonçalves" userId="680b752bded4d741" providerId="LiveId" clId="{FD7A1A54-6624-40CC-840E-5B5551A326BB}" dt="2020-04-24T19:48:31.953" v="105" actId="931"/>
          <ac:spMkLst>
            <pc:docMk/>
            <pc:sldMk cId="3854515563" sldId="266"/>
            <ac:spMk id="3" creationId="{AE66D211-0684-43A6-9104-29D5E8A71DA1}"/>
          </ac:spMkLst>
        </pc:spChg>
        <pc:picChg chg="add mod">
          <ac:chgData name="Gabriel Oliveira Gonçalves" userId="680b752bded4d741" providerId="LiveId" clId="{FD7A1A54-6624-40CC-840E-5B5551A326BB}" dt="2020-04-24T19:48:58.765" v="111" actId="14100"/>
          <ac:picMkLst>
            <pc:docMk/>
            <pc:sldMk cId="3854515563" sldId="266"/>
            <ac:picMk id="5" creationId="{630DF489-C781-4FD9-95B4-C36A3A155072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51:18.016" v="118" actId="14100"/>
        <pc:sldMkLst>
          <pc:docMk/>
          <pc:sldMk cId="856778882" sldId="267"/>
        </pc:sldMkLst>
        <pc:spChg chg="del">
          <ac:chgData name="Gabriel Oliveira Gonçalves" userId="680b752bded4d741" providerId="LiveId" clId="{FD7A1A54-6624-40CC-840E-5B5551A326BB}" dt="2020-04-24T19:51:07.754" v="115" actId="21"/>
          <ac:spMkLst>
            <pc:docMk/>
            <pc:sldMk cId="856778882" sldId="267"/>
            <ac:spMk id="2" creationId="{41EFD534-FEEC-4F64-BB01-E13C20BA28FA}"/>
          </ac:spMkLst>
        </pc:spChg>
        <pc:spChg chg="del">
          <ac:chgData name="Gabriel Oliveira Gonçalves" userId="680b752bded4d741" providerId="LiveId" clId="{FD7A1A54-6624-40CC-840E-5B5551A326BB}" dt="2020-04-24T19:51:02.498" v="114" actId="931"/>
          <ac:spMkLst>
            <pc:docMk/>
            <pc:sldMk cId="856778882" sldId="267"/>
            <ac:spMk id="3" creationId="{F33F8AF1-FA9C-48E4-9500-09E398DC70E1}"/>
          </ac:spMkLst>
        </pc:spChg>
        <pc:picChg chg="add mod">
          <ac:chgData name="Gabriel Oliveira Gonçalves" userId="680b752bded4d741" providerId="LiveId" clId="{FD7A1A54-6624-40CC-840E-5B5551A326BB}" dt="2020-04-24T19:51:18.016" v="118" actId="14100"/>
          <ac:picMkLst>
            <pc:docMk/>
            <pc:sldMk cId="856778882" sldId="267"/>
            <ac:picMk id="5" creationId="{C4E6619E-DA40-4B77-8681-19B08FE49821}"/>
          </ac:picMkLst>
        </pc:picChg>
      </pc:sldChg>
      <pc:sldChg chg="addSp delSp modSp add">
        <pc:chgData name="Gabriel Oliveira Gonçalves" userId="680b752bded4d741" providerId="LiveId" clId="{FD7A1A54-6624-40CC-840E-5B5551A326BB}" dt="2020-04-24T19:51:57.217" v="123" actId="14100"/>
        <pc:sldMkLst>
          <pc:docMk/>
          <pc:sldMk cId="3986351293" sldId="268"/>
        </pc:sldMkLst>
        <pc:spChg chg="del">
          <ac:chgData name="Gabriel Oliveira Gonçalves" userId="680b752bded4d741" providerId="LiveId" clId="{FD7A1A54-6624-40CC-840E-5B5551A326BB}" dt="2020-04-24T19:51:47.734" v="120" actId="21"/>
          <ac:spMkLst>
            <pc:docMk/>
            <pc:sldMk cId="3986351293" sldId="268"/>
            <ac:spMk id="2" creationId="{9CE21C66-6040-4B23-9D83-63278DC108E9}"/>
          </ac:spMkLst>
        </pc:spChg>
        <pc:spChg chg="del">
          <ac:chgData name="Gabriel Oliveira Gonçalves" userId="680b752bded4d741" providerId="LiveId" clId="{FD7A1A54-6624-40CC-840E-5B5551A326BB}" dt="2020-04-24T19:51:31.390" v="119" actId="931"/>
          <ac:spMkLst>
            <pc:docMk/>
            <pc:sldMk cId="3986351293" sldId="268"/>
            <ac:spMk id="3" creationId="{108E686C-2EE6-4E9D-B21E-7CBEBE8793DA}"/>
          </ac:spMkLst>
        </pc:spChg>
        <pc:picChg chg="add mod">
          <ac:chgData name="Gabriel Oliveira Gonçalves" userId="680b752bded4d741" providerId="LiveId" clId="{FD7A1A54-6624-40CC-840E-5B5551A326BB}" dt="2020-04-24T19:51:57.217" v="123" actId="14100"/>
          <ac:picMkLst>
            <pc:docMk/>
            <pc:sldMk cId="3986351293" sldId="268"/>
            <ac:picMk id="5" creationId="{ADF7BEEF-C5EE-4080-990E-12C7660E36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A20FA-B8D9-4B98-8648-79E35053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69DC1-552C-42DC-B991-C6112242D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D93BF-F766-4E46-8770-55DFD3F6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8CF0C-E589-4780-805E-55529516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5B64A-CD1B-4017-9449-21454F3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E094D-3D30-4DC8-8430-237F5F5C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4CCB39-31CF-4CF7-8956-34393B73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C0444-24B9-4E15-BD98-99BC4D2E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CC236-E20F-4BA1-998A-622BF6AE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52B03-EBD4-45D4-9062-2AABAE88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3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57179-DC6A-4ED4-8C95-FB9BCDA3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7AFB9E-504A-4CAF-BA97-701E7679E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89618-4D49-4CF0-BB27-1FA8CC32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D7F71-6A6B-4F31-92B8-EFAEAFC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9777B0-DF13-4F9F-AAA8-6BDFFEAD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2FDA7-D085-4B04-9A90-E9A79CAF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05FB-F12C-42BF-92C0-AEA82F79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BA3115-B45E-4C10-8BAF-1363F663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6E80C-B344-4D8A-9391-D8B3DA2B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74533-A68D-4380-83C3-52B5AB5C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35A0E-4C84-46FF-8241-6B96A04E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304A6-866D-420E-A8DC-741DE3BB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467A3-85E8-4382-9CB9-D2A8D8C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68E36-DE61-4652-B7B3-EA79C3C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00175-7E48-4223-AE5C-999B553F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18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E73D3-6801-461C-9B24-5D7CD13C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48F2D-5EBC-43FE-A4B7-8AF1A64C7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190D4-7AFC-4E2A-B241-77B6A151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0ACC8-208B-45BB-834B-C6D6C7B4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BF5A9-612B-4579-A2DF-B02D161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D72C70-E60D-411E-A0FF-46BA678F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0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0C023-3A54-4AC1-9D1D-B84B06CE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199BC-7CB8-4FC4-BBB2-CA2FF660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F2E442-D0C6-44FA-82C0-7AF7589C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7E0857-8935-490A-AAE7-FC0D0EF3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566F01-0B64-4E4C-8275-30E270252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C53357-BBD0-4419-B323-2DFEE4EE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3F3462-48A5-43A7-B1C7-48B5E4AE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0E2793-227F-4185-84D0-428D196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B267F-9DBC-4FBC-9144-A949241F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50D2D-2D27-4C09-BD63-50565A06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B298E9-31E2-4095-AB25-4B9F0723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6F243-164E-4D3C-989C-BB1710C0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C19CE5-364A-4D93-ABE4-C94B1460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B045CB-A7C7-4DBB-A2FA-AC910788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6E7B37-5F3E-456A-8405-8310E040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1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319FC-0F6A-4E35-8F58-CDB2B000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0A7FB-E742-4F82-BEE3-1E49F314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D04BDE-5567-4D8D-8AE6-DF05ED82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D7D9D-F8BA-421B-B324-617454A5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1F968-45AC-4B17-8E65-26A63CC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5FE3C-13B8-47D8-8E19-127E7945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9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EDED3-0EDA-4647-B0E9-623C7F51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60E378-8CC0-4283-BE24-8DD366F0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88D56A-76DE-42A1-9C2E-E06C270B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F54FA0-4598-450F-B60C-C13FA453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D030E-5805-4F8F-8234-7FDFD717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10A62-049F-450C-B183-5A6FF176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74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826433-B05F-42AE-B46D-B763DC0F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249F3-B2E3-462D-A91A-1D65149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CC9D7-1118-4123-9CFB-75EB226E6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6499-55F9-4885-8273-1A89DCEB34C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3845D-657D-4270-972B-73B90963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142B8-2F54-4A2B-91D2-056479E98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A739-652D-48BF-9558-F14B7ACF0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7D5020-D15D-44DC-8BB5-C2BA9D43F0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3" y="277372"/>
            <a:ext cx="6147580" cy="5970587"/>
          </a:xfrm>
        </p:spPr>
      </p:pic>
    </p:spTree>
    <p:extLst>
      <p:ext uri="{BB962C8B-B14F-4D97-AF65-F5344CB8AC3E}">
        <p14:creationId xmlns:p14="http://schemas.microsoft.com/office/powerpoint/2010/main" val="161726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0DF489-C781-4FD9-95B4-C36A3A15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16" y="337625"/>
            <a:ext cx="4909625" cy="6035040"/>
          </a:xfrm>
        </p:spPr>
      </p:pic>
    </p:spTree>
    <p:extLst>
      <p:ext uri="{BB962C8B-B14F-4D97-AF65-F5344CB8AC3E}">
        <p14:creationId xmlns:p14="http://schemas.microsoft.com/office/powerpoint/2010/main" val="385451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E6619E-DA40-4B77-8681-19B08FE4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45" y="365760"/>
            <a:ext cx="6217920" cy="5811203"/>
          </a:xfrm>
        </p:spPr>
      </p:pic>
    </p:spTree>
    <p:extLst>
      <p:ext uri="{BB962C8B-B14F-4D97-AF65-F5344CB8AC3E}">
        <p14:creationId xmlns:p14="http://schemas.microsoft.com/office/powerpoint/2010/main" val="85677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F7BEEF-C5EE-4080-990E-12C7660E3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7" y="422031"/>
            <a:ext cx="5683348" cy="5754932"/>
          </a:xfrm>
        </p:spPr>
      </p:pic>
    </p:spTree>
    <p:extLst>
      <p:ext uri="{BB962C8B-B14F-4D97-AF65-F5344CB8AC3E}">
        <p14:creationId xmlns:p14="http://schemas.microsoft.com/office/powerpoint/2010/main" val="398635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A8DBD3A-5A3B-4386-BC21-0B71EE9A4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6" y="295422"/>
            <a:ext cx="6246056" cy="5853406"/>
          </a:xfrm>
        </p:spPr>
      </p:pic>
    </p:spTree>
    <p:extLst>
      <p:ext uri="{BB962C8B-B14F-4D97-AF65-F5344CB8AC3E}">
        <p14:creationId xmlns:p14="http://schemas.microsoft.com/office/powerpoint/2010/main" val="40317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E4EF4C-D356-4858-A89A-D8367EA4C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9" y="407963"/>
            <a:ext cx="6443003" cy="5769000"/>
          </a:xfrm>
        </p:spPr>
      </p:pic>
    </p:spTree>
    <p:extLst>
      <p:ext uri="{BB962C8B-B14F-4D97-AF65-F5344CB8AC3E}">
        <p14:creationId xmlns:p14="http://schemas.microsoft.com/office/powerpoint/2010/main" val="285387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8E62DE-42B6-4CBD-ACF6-8F097C902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45" y="309489"/>
            <a:ext cx="6288258" cy="5867474"/>
          </a:xfrm>
        </p:spPr>
      </p:pic>
    </p:spTree>
    <p:extLst>
      <p:ext uri="{BB962C8B-B14F-4D97-AF65-F5344CB8AC3E}">
        <p14:creationId xmlns:p14="http://schemas.microsoft.com/office/powerpoint/2010/main" val="179764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D654667-75CD-4A06-8EE4-B41A9576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3" y="460094"/>
            <a:ext cx="5838092" cy="5937812"/>
          </a:xfrm>
        </p:spPr>
      </p:pic>
    </p:spTree>
    <p:extLst>
      <p:ext uri="{BB962C8B-B14F-4D97-AF65-F5344CB8AC3E}">
        <p14:creationId xmlns:p14="http://schemas.microsoft.com/office/powerpoint/2010/main" val="4343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d&#10;&#10;Descrição gerada automaticamente">
            <a:extLst>
              <a:ext uri="{FF2B5EF4-FFF2-40B4-BE49-F238E27FC236}">
                <a16:creationId xmlns:a16="http://schemas.microsoft.com/office/drawing/2014/main" id="{EBCC7E75-3496-4797-88CD-84C4ADCA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46" y="621871"/>
            <a:ext cx="5134707" cy="5895609"/>
          </a:xfrm>
        </p:spPr>
      </p:pic>
    </p:spTree>
    <p:extLst>
      <p:ext uri="{BB962C8B-B14F-4D97-AF65-F5344CB8AC3E}">
        <p14:creationId xmlns:p14="http://schemas.microsoft.com/office/powerpoint/2010/main" val="298769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A1463B-CEAC-4603-A764-2FD1E5F7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82" y="565601"/>
            <a:ext cx="5025420" cy="5726797"/>
          </a:xfrm>
        </p:spPr>
      </p:pic>
    </p:spTree>
    <p:extLst>
      <p:ext uri="{BB962C8B-B14F-4D97-AF65-F5344CB8AC3E}">
        <p14:creationId xmlns:p14="http://schemas.microsoft.com/office/powerpoint/2010/main" val="190473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FCF0B6B1-5C57-4975-8985-55C822F7A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59" y="337624"/>
            <a:ext cx="3882682" cy="5783068"/>
          </a:xfrm>
        </p:spPr>
      </p:pic>
    </p:spTree>
    <p:extLst>
      <p:ext uri="{BB962C8B-B14F-4D97-AF65-F5344CB8AC3E}">
        <p14:creationId xmlns:p14="http://schemas.microsoft.com/office/powerpoint/2010/main" val="268052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0D6B64-32B5-4EFF-8530-8888BB50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83" y="407963"/>
            <a:ext cx="5655212" cy="6119446"/>
          </a:xfrm>
        </p:spPr>
      </p:pic>
    </p:spTree>
    <p:extLst>
      <p:ext uri="{BB962C8B-B14F-4D97-AF65-F5344CB8AC3E}">
        <p14:creationId xmlns:p14="http://schemas.microsoft.com/office/powerpoint/2010/main" val="2951288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Oliveira Gonçalves</dc:creator>
  <cp:lastModifiedBy>Gabriel Oliveira Gonçalves</cp:lastModifiedBy>
  <cp:revision>1</cp:revision>
  <dcterms:created xsi:type="dcterms:W3CDTF">2020-04-24T19:35:25Z</dcterms:created>
  <dcterms:modified xsi:type="dcterms:W3CDTF">2020-04-24T19:52:08Z</dcterms:modified>
</cp:coreProperties>
</file>