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jKtOA0RLkwZHIpCDRa4BzW4sv9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1" cy="637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32" name="Google Shape;132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695" y="4"/>
            <a:ext cx="11859300" cy="66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1711"/>
            <a:ext cx="12192000" cy="6614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86" y="688510"/>
            <a:ext cx="11964228" cy="5411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02527"/>
            <a:ext cx="12192000" cy="4984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918274" cy="68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00" y="152400"/>
            <a:ext cx="12344398" cy="6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50" y="255450"/>
            <a:ext cx="12191998" cy="64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" y="589500"/>
            <a:ext cx="12344402" cy="599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700" y="0"/>
            <a:ext cx="11827300" cy="625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790" y="727392"/>
            <a:ext cx="11980200" cy="45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385" y="2615"/>
            <a:ext cx="11664176" cy="6807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2020-04-15T04:20:42Z</dcterms:created>
  <dc:creator>luciano gomes</dc:creator>
</cp:coreProperties>
</file>