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HlOghee4AAeVUJOu2wPyk8tSc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00" y="0"/>
            <a:ext cx="77141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875" y="141350"/>
            <a:ext cx="60769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38" y="207575"/>
            <a:ext cx="420052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300" y="64100"/>
            <a:ext cx="572452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88" y="0"/>
            <a:ext cx="67902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450" y="179925"/>
            <a:ext cx="61341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00" y="0"/>
            <a:ext cx="7737449" cy="50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5" y="0"/>
            <a:ext cx="56622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538" y="26525"/>
            <a:ext cx="7328925" cy="50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600" y="0"/>
            <a:ext cx="60154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00" y="152400"/>
            <a:ext cx="78842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50" y="119300"/>
            <a:ext cx="77343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