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7D93-01B3-4FDE-A2B6-CC2F1C0A16AE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D0D4-5F7C-4CAB-970A-645BC1449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32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7D93-01B3-4FDE-A2B6-CC2F1C0A16AE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D0D4-5F7C-4CAB-970A-645BC1449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44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7D93-01B3-4FDE-A2B6-CC2F1C0A16AE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D0D4-5F7C-4CAB-970A-645BC1449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02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7D93-01B3-4FDE-A2B6-CC2F1C0A16AE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D0D4-5F7C-4CAB-970A-645BC1449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27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7D93-01B3-4FDE-A2B6-CC2F1C0A16AE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D0D4-5F7C-4CAB-970A-645BC1449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45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7D93-01B3-4FDE-A2B6-CC2F1C0A16AE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D0D4-5F7C-4CAB-970A-645BC1449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95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7D93-01B3-4FDE-A2B6-CC2F1C0A16AE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D0D4-5F7C-4CAB-970A-645BC1449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88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7D93-01B3-4FDE-A2B6-CC2F1C0A16AE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D0D4-5F7C-4CAB-970A-645BC1449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40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7D93-01B3-4FDE-A2B6-CC2F1C0A16AE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D0D4-5F7C-4CAB-970A-645BC1449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07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7D93-01B3-4FDE-A2B6-CC2F1C0A16AE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D0D4-5F7C-4CAB-970A-645BC1449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94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7D93-01B3-4FDE-A2B6-CC2F1C0A16AE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D0D4-5F7C-4CAB-970A-645BC1449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42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C7D93-01B3-4FDE-A2B6-CC2F1C0A16AE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DD0D4-5F7C-4CAB-970A-645BC14494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95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7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52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45" y="40454"/>
            <a:ext cx="11859220" cy="6661429"/>
          </a:xfrm>
        </p:spPr>
      </p:pic>
    </p:spTree>
    <p:extLst>
      <p:ext uri="{BB962C8B-B14F-4D97-AF65-F5344CB8AC3E}">
        <p14:creationId xmlns:p14="http://schemas.microsoft.com/office/powerpoint/2010/main" val="147664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711"/>
            <a:ext cx="12192000" cy="661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2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6" y="688510"/>
            <a:ext cx="11964228" cy="5411207"/>
          </a:xfrm>
        </p:spPr>
      </p:pic>
    </p:spTree>
    <p:extLst>
      <p:ext uri="{BB962C8B-B14F-4D97-AF65-F5344CB8AC3E}">
        <p14:creationId xmlns:p14="http://schemas.microsoft.com/office/powerpoint/2010/main" val="112877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2527"/>
            <a:ext cx="12192000" cy="498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3545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6745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58"/>
            <a:ext cx="12192000" cy="6779941"/>
          </a:xfrm>
        </p:spPr>
      </p:pic>
    </p:spTree>
    <p:extLst>
      <p:ext uri="{BB962C8B-B14F-4D97-AF65-F5344CB8AC3E}">
        <p14:creationId xmlns:p14="http://schemas.microsoft.com/office/powerpoint/2010/main" val="398282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7" y="680222"/>
            <a:ext cx="11770736" cy="5296831"/>
          </a:xfrm>
        </p:spPr>
      </p:pic>
    </p:spTree>
    <p:extLst>
      <p:ext uri="{BB962C8B-B14F-4D97-AF65-F5344CB8AC3E}">
        <p14:creationId xmlns:p14="http://schemas.microsoft.com/office/powerpoint/2010/main" val="211026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692"/>
            <a:ext cx="11688382" cy="4014439"/>
          </a:xfrm>
        </p:spPr>
      </p:pic>
    </p:spTree>
    <p:extLst>
      <p:ext uri="{BB962C8B-B14F-4D97-AF65-F5344CB8AC3E}">
        <p14:creationId xmlns:p14="http://schemas.microsoft.com/office/powerpoint/2010/main" val="56790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0" y="0"/>
            <a:ext cx="11827300" cy="6258699"/>
          </a:xfrm>
        </p:spPr>
      </p:pic>
    </p:spTree>
    <p:extLst>
      <p:ext uri="{BB962C8B-B14F-4D97-AF65-F5344CB8AC3E}">
        <p14:creationId xmlns:p14="http://schemas.microsoft.com/office/powerpoint/2010/main" val="64986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90" y="613317"/>
            <a:ext cx="11980210" cy="4560849"/>
          </a:xfrm>
        </p:spPr>
      </p:pic>
    </p:spTree>
    <p:extLst>
      <p:ext uri="{BB962C8B-B14F-4D97-AF65-F5344CB8AC3E}">
        <p14:creationId xmlns:p14="http://schemas.microsoft.com/office/powerpoint/2010/main" val="118457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5" y="2615"/>
            <a:ext cx="11664176" cy="6807965"/>
          </a:xfrm>
        </p:spPr>
      </p:pic>
    </p:spTree>
    <p:extLst>
      <p:ext uri="{BB962C8B-B14F-4D97-AF65-F5344CB8AC3E}">
        <p14:creationId xmlns:p14="http://schemas.microsoft.com/office/powerpoint/2010/main" val="850082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gomes</dc:creator>
  <cp:lastModifiedBy>luciano gomes</cp:lastModifiedBy>
  <cp:revision>1</cp:revision>
  <dcterms:created xsi:type="dcterms:W3CDTF">2020-04-15T04:20:42Z</dcterms:created>
  <dcterms:modified xsi:type="dcterms:W3CDTF">2020-04-15T04:28:35Z</dcterms:modified>
</cp:coreProperties>
</file>