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068907" y="1637903"/>
            <a:ext cx="6740769" cy="6991323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761" y="746761"/>
            <a:ext cx="8616598" cy="4373881"/>
          </a:xfrm>
        </p:spPr>
        <p:txBody>
          <a:bodyPr anchor="b">
            <a:normAutofit/>
          </a:bodyPr>
          <a:lstStyle>
            <a:lvl1pPr algn="l">
              <a:defRPr sz="616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6760" y="5381415"/>
            <a:ext cx="6935950" cy="2678852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04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1" y="6294120"/>
            <a:ext cx="9176814" cy="2133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46760" y="746760"/>
            <a:ext cx="11308080" cy="43738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66803" y="5381414"/>
            <a:ext cx="10193865" cy="64008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240"/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0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746760"/>
            <a:ext cx="11308080" cy="4053840"/>
          </a:xfrm>
        </p:spPr>
        <p:txBody>
          <a:bodyPr anchor="ctr">
            <a:normAutofit/>
          </a:bodyPr>
          <a:lstStyle>
            <a:lvl1pPr algn="l">
              <a:defRPr sz="392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760" y="5760720"/>
            <a:ext cx="8936973" cy="2667000"/>
          </a:xfrm>
        </p:spPr>
        <p:txBody>
          <a:bodyPr anchor="ctr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342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797" y="746760"/>
            <a:ext cx="9603702" cy="4053840"/>
          </a:xfrm>
        </p:spPr>
        <p:txBody>
          <a:bodyPr anchor="ctr">
            <a:normAutofit/>
          </a:bodyPr>
          <a:lstStyle>
            <a:lvl1pPr algn="l">
              <a:defRPr sz="392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93521" y="4800600"/>
            <a:ext cx="8963454" cy="67564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761" y="6021498"/>
            <a:ext cx="8935305" cy="2406222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320041" y="994874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74681" y="3876042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35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1" y="4800600"/>
            <a:ext cx="8935305" cy="2376360"/>
          </a:xfrm>
        </p:spPr>
        <p:txBody>
          <a:bodyPr anchor="b">
            <a:normAutofit/>
          </a:bodyPr>
          <a:lstStyle>
            <a:lvl1pPr algn="l">
              <a:defRPr sz="392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760" y="7186172"/>
            <a:ext cx="8936973" cy="1241547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550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798" y="746760"/>
            <a:ext cx="9603700" cy="4053840"/>
          </a:xfrm>
        </p:spPr>
        <p:txBody>
          <a:bodyPr anchor="ctr">
            <a:normAutofit/>
          </a:bodyPr>
          <a:lstStyle>
            <a:lvl1pPr algn="l">
              <a:defRPr sz="392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6761" y="5440680"/>
            <a:ext cx="8935305" cy="14698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760" y="6934200"/>
            <a:ext cx="8935304" cy="149352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320041" y="994874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74681" y="3876042"/>
            <a:ext cx="640247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223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746760"/>
            <a:ext cx="10535921" cy="40538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92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46761" y="5499948"/>
            <a:ext cx="8935305" cy="1173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760" y="6673430"/>
            <a:ext cx="8935304" cy="1754291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70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1" y="6294120"/>
            <a:ext cx="9176814" cy="2133600"/>
          </a:xfrm>
        </p:spPr>
        <p:txBody>
          <a:bodyPr>
            <a:normAutofit/>
          </a:bodyPr>
          <a:lstStyle>
            <a:lvl1pPr algn="l">
              <a:defRPr sz="39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6761" y="746761"/>
            <a:ext cx="9176814" cy="5274738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757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2968" y="746760"/>
            <a:ext cx="2861872" cy="6187440"/>
          </a:xfrm>
        </p:spPr>
        <p:txBody>
          <a:bodyPr vert="eaVert">
            <a:normAutofit/>
          </a:bodyPr>
          <a:lstStyle>
            <a:lvl1pPr>
              <a:defRPr sz="392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6760" y="746760"/>
            <a:ext cx="8190017" cy="768096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5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1" y="6294120"/>
            <a:ext cx="9176814" cy="2133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1" y="746760"/>
            <a:ext cx="9176814" cy="5274738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19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2773679"/>
            <a:ext cx="8963455" cy="3247814"/>
          </a:xfrm>
        </p:spPr>
        <p:txBody>
          <a:bodyPr anchor="b">
            <a:normAutofit/>
          </a:bodyPr>
          <a:lstStyle>
            <a:lvl1pPr algn="l">
              <a:defRPr sz="448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761" y="6282267"/>
            <a:ext cx="8963454" cy="2145454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55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1" y="6294120"/>
            <a:ext cx="9176814" cy="2133600"/>
          </a:xfrm>
        </p:spPr>
        <p:txBody>
          <a:bodyPr>
            <a:normAutofit/>
          </a:bodyPr>
          <a:lstStyle>
            <a:lvl1pPr>
              <a:defRPr sz="44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746761" y="746761"/>
            <a:ext cx="5529954" cy="5274734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6527307" y="746760"/>
            <a:ext cx="5527533" cy="526288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168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1" y="6294120"/>
            <a:ext cx="9176814" cy="2133600"/>
          </a:xfrm>
        </p:spPr>
        <p:txBody>
          <a:bodyPr>
            <a:normAutofit/>
          </a:bodyPr>
          <a:lstStyle>
            <a:lvl1pPr>
              <a:defRPr sz="44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2" y="746760"/>
            <a:ext cx="5203612" cy="853440"/>
          </a:xfrm>
        </p:spPr>
        <p:txBody>
          <a:bodyPr anchor="b">
            <a:noAutofit/>
          </a:bodyPr>
          <a:lstStyle>
            <a:lvl1pPr marL="0" indent="0">
              <a:buNone/>
              <a:defRPr sz="3360" b="0" cap="all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759" y="1600201"/>
            <a:ext cx="5523654" cy="442129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7023" y="793433"/>
            <a:ext cx="5269671" cy="806767"/>
          </a:xfrm>
        </p:spPr>
        <p:txBody>
          <a:bodyPr anchor="b">
            <a:noAutofit/>
          </a:bodyPr>
          <a:lstStyle>
            <a:lvl1pPr marL="0" indent="0">
              <a:buNone/>
              <a:defRPr sz="3360" b="0" cap="all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7308" y="1600200"/>
            <a:ext cx="5539387" cy="440944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84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1" y="6294120"/>
            <a:ext cx="9176814" cy="2133600"/>
          </a:xfrm>
        </p:spPr>
        <p:txBody>
          <a:bodyPr>
            <a:normAutofit/>
          </a:bodyPr>
          <a:lstStyle>
            <a:lvl1pPr>
              <a:defRPr sz="448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94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07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6134" y="746760"/>
            <a:ext cx="4480560" cy="2133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59" y="746760"/>
            <a:ext cx="6214257" cy="768096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6134" y="3093723"/>
            <a:ext cx="4480560" cy="2927774"/>
          </a:xfrm>
        </p:spPr>
        <p:txBody>
          <a:bodyPr anchor="t">
            <a:normAutofit/>
          </a:bodyPr>
          <a:lstStyle>
            <a:lvl1pPr marL="0" indent="0">
              <a:buNone/>
              <a:defRPr sz="224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29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4120" y="2026920"/>
            <a:ext cx="4988561" cy="1600200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66800" y="1280160"/>
            <a:ext cx="4593364" cy="672084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4439" y="3840480"/>
            <a:ext cx="4989912" cy="2915920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46760" y="8641081"/>
            <a:ext cx="8136414" cy="51117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63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338945" y="5452535"/>
            <a:ext cx="3458638" cy="3721946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6761" y="6294120"/>
            <a:ext cx="9176814" cy="2133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6761" y="746761"/>
            <a:ext cx="9176814" cy="527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02344" y="8641085"/>
            <a:ext cx="1680648" cy="511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3B40BB-38E9-45B7-8B06-EDCA5E14AF25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6760" y="8641081"/>
            <a:ext cx="8136414" cy="511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84197" y="7809870"/>
            <a:ext cx="1199670" cy="93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92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078109-8B0D-4D89-85DC-665F0847EE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629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640080" rtl="0" eaLnBrk="1" latinLnBrk="0" hangingPunct="1">
        <a:spcBef>
          <a:spcPct val="0"/>
        </a:spcBef>
        <a:buNone/>
        <a:defRPr sz="448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EDCA9B1-FA82-419B-A6C9-4C4F11B7D3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" t="9418" r="72744" b="45592"/>
          <a:stretch/>
        </p:blipFill>
        <p:spPr>
          <a:xfrm>
            <a:off x="740093" y="2100263"/>
            <a:ext cx="1440180" cy="14801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80361B-529B-44BE-9DCF-56FF1816B6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0" t="9417" r="49583" b="45592"/>
          <a:stretch/>
        </p:blipFill>
        <p:spPr>
          <a:xfrm>
            <a:off x="2125265" y="2100263"/>
            <a:ext cx="1440180" cy="14801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3549863-C0C7-4AC9-BA0C-67F3432E23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78" t="9417" r="26674" b="45592"/>
          <a:stretch/>
        </p:blipFill>
        <p:spPr>
          <a:xfrm>
            <a:off x="3510438" y="2100263"/>
            <a:ext cx="1440180" cy="14801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CB7EB0-E147-4414-9975-4B2000791A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95" t="9417" r="972" b="45592"/>
          <a:stretch/>
        </p:blipFill>
        <p:spPr>
          <a:xfrm>
            <a:off x="4950617" y="2100263"/>
            <a:ext cx="1500188" cy="14801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8A21BAA-196B-4B72-98AE-8D6F6DA5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t="54408" r="72160" b="2425"/>
          <a:stretch/>
        </p:blipFill>
        <p:spPr>
          <a:xfrm>
            <a:off x="2125265" y="3580447"/>
            <a:ext cx="1440180" cy="14201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10A2C4-4E93-483E-809F-5432F45A4C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8" t="54408" r="49745" b="2425"/>
          <a:stretch/>
        </p:blipFill>
        <p:spPr>
          <a:xfrm>
            <a:off x="3510438" y="3580447"/>
            <a:ext cx="1440180" cy="142017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D5A8EB6-874C-4900-A3C8-F2D5CE12A4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76" t="54408" r="26016" b="2425"/>
          <a:stretch/>
        </p:blipFill>
        <p:spPr>
          <a:xfrm>
            <a:off x="5005627" y="3580447"/>
            <a:ext cx="1395173" cy="14201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00D05F7-F6B7-4EA9-A90B-23E8305560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" t="4041" r="64385" b="13799"/>
          <a:stretch/>
        </p:blipFill>
        <p:spPr>
          <a:xfrm>
            <a:off x="6505814" y="1923097"/>
            <a:ext cx="2832099" cy="33147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3F6B640-ECF7-47F0-9942-3719F0269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42" y="3731970"/>
            <a:ext cx="1312609" cy="106863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11C8850-951C-41DE-9431-5CF888E745D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47" y="5237797"/>
            <a:ext cx="3128638" cy="312863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6C05B2E-48BE-441E-A0C4-2C3E8354FBF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15" y="5518862"/>
            <a:ext cx="2997932" cy="299793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22F435-DE11-4099-AFCE-62B5D9BBFB7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1" y="5518862"/>
            <a:ext cx="2697215" cy="26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7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F5AFD6D-F61D-4190-A41E-75EBD41F1499}"/>
              </a:ext>
            </a:extLst>
          </p:cNvPr>
          <p:cNvGrpSpPr/>
          <p:nvPr/>
        </p:nvGrpSpPr>
        <p:grpSpPr>
          <a:xfrm>
            <a:off x="0" y="3602109"/>
            <a:ext cx="12801600" cy="2817741"/>
            <a:chOff x="-16641978" y="-10992151"/>
            <a:chExt cx="44919905" cy="9887251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0A6025C0-E09A-49F1-B65A-E53126AD4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51" b="5377"/>
            <a:stretch/>
          </p:blipFill>
          <p:spPr>
            <a:xfrm>
              <a:off x="-16641978" y="-10992151"/>
              <a:ext cx="6400800" cy="8465574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79AFA45-7980-47B5-80C5-C5DCDB7E0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662" b="19509"/>
            <a:stretch/>
          </p:blipFill>
          <p:spPr>
            <a:xfrm>
              <a:off x="-8081815" y="-9861129"/>
              <a:ext cx="6798819" cy="620353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5A5CBB2F-77C3-49D6-BF4E-D741E7EBB8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38" b="17357"/>
            <a:stretch/>
          </p:blipFill>
          <p:spPr>
            <a:xfrm>
              <a:off x="876367" y="-10242129"/>
              <a:ext cx="7931114" cy="913722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3A70E9A-B0F3-4920-AA15-7F4BECD30B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08" b="23608"/>
            <a:stretch/>
          </p:blipFill>
          <p:spPr>
            <a:xfrm>
              <a:off x="10966844" y="-10992151"/>
              <a:ext cx="8153400" cy="8424523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3D6221B-2ECB-4F79-A051-5BFD069F2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79607" y="-10586571"/>
              <a:ext cx="6998320" cy="7654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18085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96</TotalTime>
  <Words>0</Words>
  <Application>Microsoft Office PowerPoint</Application>
  <PresentationFormat>Papel A3 (297 x 420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Fatia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Herivelton Henrique</dc:creator>
  <cp:lastModifiedBy>Herivelton Henrique</cp:lastModifiedBy>
  <cp:revision>12</cp:revision>
  <dcterms:created xsi:type="dcterms:W3CDTF">2025-04-27T22:12:23Z</dcterms:created>
  <dcterms:modified xsi:type="dcterms:W3CDTF">2025-05-25T16:07:17Z</dcterms:modified>
</cp:coreProperties>
</file>