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5"/>
  </p:notesMasterIdLst>
  <p:sldIdLst>
    <p:sldId id="256" r:id="rId2"/>
    <p:sldId id="263" r:id="rId3"/>
    <p:sldId id="257" r:id="rId4"/>
    <p:sldId id="262" r:id="rId5"/>
    <p:sldId id="261" r:id="rId6"/>
    <p:sldId id="258" r:id="rId7"/>
    <p:sldId id="265" r:id="rId8"/>
    <p:sldId id="268" r:id="rId9"/>
    <p:sldId id="269" r:id="rId10"/>
    <p:sldId id="259" r:id="rId11"/>
    <p:sldId id="267" r:id="rId12"/>
    <p:sldId id="26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99" autoAdjust="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CB6723-FCD1-4F6E-B29C-B5BB9712B8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253247-1AF6-4BB2-B3D0-C534F72BC8E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 err="1"/>
            <a:t>Utilizador</a:t>
          </a:r>
          <a:r>
            <a:rPr lang="en-GB" dirty="0"/>
            <a:t> </a:t>
          </a:r>
          <a:r>
            <a:rPr lang="en-GB" dirty="0" err="1"/>
            <a:t>entra</a:t>
          </a:r>
          <a:r>
            <a:rPr lang="en-GB" dirty="0"/>
            <a:t> </a:t>
          </a:r>
          <a:r>
            <a:rPr lang="en-GB" dirty="0" err="1"/>
            <a:t>na</a:t>
          </a:r>
          <a:r>
            <a:rPr lang="en-GB" dirty="0"/>
            <a:t> </a:t>
          </a:r>
          <a:r>
            <a:rPr lang="en-GB" dirty="0" err="1"/>
            <a:t>plataforma</a:t>
          </a:r>
          <a:r>
            <a:rPr lang="en-GB" dirty="0"/>
            <a:t> e </a:t>
          </a:r>
          <a:r>
            <a:rPr lang="en-GB" dirty="0" err="1"/>
            <a:t>pretende</a:t>
          </a:r>
          <a:r>
            <a:rPr lang="en-GB" dirty="0"/>
            <a:t> </a:t>
          </a:r>
          <a:r>
            <a:rPr lang="en-GB" dirty="0" err="1"/>
            <a:t>ver</a:t>
          </a:r>
          <a:r>
            <a:rPr lang="en-GB" dirty="0"/>
            <a:t> um video.</a:t>
          </a:r>
          <a:endParaRPr lang="en-US" dirty="0"/>
        </a:p>
      </dgm:t>
    </dgm:pt>
    <dgm:pt modelId="{AD89ECD8-770B-4449-A8E4-A923A814A34A}" type="parTrans" cxnId="{80A5979A-1980-4985-BFE1-4DB4D4EABA2C}">
      <dgm:prSet/>
      <dgm:spPr/>
      <dgm:t>
        <a:bodyPr/>
        <a:lstStyle/>
        <a:p>
          <a:endParaRPr lang="en-US"/>
        </a:p>
      </dgm:t>
    </dgm:pt>
    <dgm:pt modelId="{69B5F375-4F2C-4DF5-885E-17F5EEA0F999}" type="sibTrans" cxnId="{80A5979A-1980-4985-BFE1-4DB4D4EABA2C}">
      <dgm:prSet/>
      <dgm:spPr/>
      <dgm:t>
        <a:bodyPr/>
        <a:lstStyle/>
        <a:p>
          <a:endParaRPr lang="en-US"/>
        </a:p>
      </dgm:t>
    </dgm:pt>
    <dgm:pt modelId="{D4E598B9-7CF1-4952-A006-496640B622F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São </a:t>
          </a:r>
          <a:r>
            <a:rPr lang="en-GB" dirty="0" err="1"/>
            <a:t>lhe</a:t>
          </a:r>
          <a:r>
            <a:rPr lang="en-GB" dirty="0"/>
            <a:t> </a:t>
          </a:r>
          <a:r>
            <a:rPr lang="en-GB" dirty="0" err="1"/>
            <a:t>recomendados</a:t>
          </a:r>
          <a:r>
            <a:rPr lang="en-GB" dirty="0"/>
            <a:t> vídeos de </a:t>
          </a:r>
          <a:r>
            <a:rPr lang="en-GB" dirty="0" err="1"/>
            <a:t>acordo</a:t>
          </a:r>
          <a:r>
            <a:rPr lang="en-GB" dirty="0"/>
            <a:t> com o </a:t>
          </a:r>
          <a:r>
            <a:rPr lang="en-GB" dirty="0" err="1"/>
            <a:t>seu</a:t>
          </a:r>
          <a:r>
            <a:rPr lang="en-GB" dirty="0"/>
            <a:t> histórico de </a:t>
          </a:r>
          <a:r>
            <a:rPr lang="en-GB" dirty="0" err="1"/>
            <a:t>visualizações</a:t>
          </a:r>
          <a:r>
            <a:rPr lang="en-GB" dirty="0"/>
            <a:t> (</a:t>
          </a:r>
          <a:r>
            <a:rPr lang="en-GB" dirty="0" err="1"/>
            <a:t>categorias</a:t>
          </a:r>
          <a:r>
            <a:rPr lang="en-GB" dirty="0"/>
            <a:t> de vídeos que </a:t>
          </a:r>
          <a:r>
            <a:rPr lang="en-GB" dirty="0" err="1"/>
            <a:t>costuma</a:t>
          </a:r>
          <a:r>
            <a:rPr lang="en-GB" dirty="0"/>
            <a:t> </a:t>
          </a:r>
          <a:r>
            <a:rPr lang="en-GB" dirty="0" err="1"/>
            <a:t>ver</a:t>
          </a:r>
          <a:r>
            <a:rPr lang="en-GB" dirty="0"/>
            <a:t>, </a:t>
          </a:r>
          <a:r>
            <a:rPr lang="en-GB" dirty="0" err="1"/>
            <a:t>bem</a:t>
          </a:r>
          <a:r>
            <a:rPr lang="en-GB" dirty="0"/>
            <a:t> </a:t>
          </a:r>
          <a:r>
            <a:rPr lang="en-GB" dirty="0" err="1"/>
            <a:t>como</a:t>
          </a:r>
          <a:r>
            <a:rPr lang="en-GB" dirty="0"/>
            <a:t>, o </a:t>
          </a:r>
          <a:r>
            <a:rPr lang="en-GB" dirty="0" err="1"/>
            <a:t>título</a:t>
          </a:r>
          <a:r>
            <a:rPr lang="en-GB" dirty="0"/>
            <a:t> e do </a:t>
          </a:r>
          <a:r>
            <a:rPr lang="en-GB" dirty="0" err="1"/>
            <a:t>próprio</a:t>
          </a:r>
          <a:r>
            <a:rPr lang="en-GB" dirty="0"/>
            <a:t> video). </a:t>
          </a:r>
        </a:p>
      </dgm:t>
    </dgm:pt>
    <dgm:pt modelId="{AEBD78C5-F06D-497D-B7D9-B6A44E2896A7}" type="parTrans" cxnId="{F1F40C50-F65B-43CB-9FE1-D053132565A3}">
      <dgm:prSet/>
      <dgm:spPr/>
      <dgm:t>
        <a:bodyPr/>
        <a:lstStyle/>
        <a:p>
          <a:endParaRPr lang="en-US"/>
        </a:p>
      </dgm:t>
    </dgm:pt>
    <dgm:pt modelId="{4A904194-4551-4EB8-97AF-97CDFBEBAF8A}" type="sibTrans" cxnId="{F1F40C50-F65B-43CB-9FE1-D053132565A3}">
      <dgm:prSet/>
      <dgm:spPr/>
      <dgm:t>
        <a:bodyPr/>
        <a:lstStyle/>
        <a:p>
          <a:endParaRPr lang="en-US"/>
        </a:p>
      </dgm:t>
    </dgm:pt>
    <dgm:pt modelId="{E27741AE-E3DB-4BE9-BDB4-4DA9B0C126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Sistema</a:t>
          </a:r>
          <a:r>
            <a:rPr lang="en-GB" baseline="0" dirty="0"/>
            <a:t> </a:t>
          </a:r>
          <a:r>
            <a:rPr lang="en-GB" baseline="0" dirty="0" err="1"/>
            <a:t>usa</a:t>
          </a:r>
          <a:r>
            <a:rPr lang="en-GB" baseline="0" dirty="0"/>
            <a:t> </a:t>
          </a:r>
          <a:r>
            <a:rPr lang="en-GB" baseline="0" dirty="0" err="1"/>
            <a:t>sequencialmente</a:t>
          </a:r>
          <a:r>
            <a:rPr lang="en-GB" baseline="0" dirty="0"/>
            <a:t>: Naïve Bayes -&gt; Bloom Filter -&gt; </a:t>
          </a:r>
          <a:r>
            <a:rPr lang="en-GB" baseline="0" dirty="0" err="1"/>
            <a:t>MinHash</a:t>
          </a:r>
          <a:endParaRPr lang="en-GB" dirty="0"/>
        </a:p>
      </dgm:t>
    </dgm:pt>
    <dgm:pt modelId="{DEF859D5-F820-45CF-B252-EE2303C7FD83}" type="parTrans" cxnId="{E754B73D-6983-498C-8655-0D91EFE386AC}">
      <dgm:prSet/>
      <dgm:spPr/>
      <dgm:t>
        <a:bodyPr/>
        <a:lstStyle/>
        <a:p>
          <a:endParaRPr lang="en-GB"/>
        </a:p>
      </dgm:t>
    </dgm:pt>
    <dgm:pt modelId="{7B33F055-0477-4D37-A372-91F0E7C2911D}" type="sibTrans" cxnId="{E754B73D-6983-498C-8655-0D91EFE386AC}">
      <dgm:prSet/>
      <dgm:spPr/>
      <dgm:t>
        <a:bodyPr/>
        <a:lstStyle/>
        <a:p>
          <a:endParaRPr lang="en-GB"/>
        </a:p>
      </dgm:t>
    </dgm:pt>
    <dgm:pt modelId="{A8765795-D8D9-426C-99A2-7011ACA8D7BE}" type="pres">
      <dgm:prSet presAssocID="{3CCB6723-FCD1-4F6E-B29C-B5BB9712B841}" presName="root" presStyleCnt="0">
        <dgm:presLayoutVars>
          <dgm:dir/>
          <dgm:resizeHandles val="exact"/>
        </dgm:presLayoutVars>
      </dgm:prSet>
      <dgm:spPr/>
    </dgm:pt>
    <dgm:pt modelId="{3C3A3134-CE59-4296-8827-781B087ED4AB}" type="pres">
      <dgm:prSet presAssocID="{F7253247-1AF6-4BB2-B3D0-C534F72BC8EA}" presName="compNode" presStyleCnt="0"/>
      <dgm:spPr/>
    </dgm:pt>
    <dgm:pt modelId="{FEE221F2-D2D2-4A16-996A-DB3F64CDCF0C}" type="pres">
      <dgm:prSet presAssocID="{F7253247-1AF6-4BB2-B3D0-C534F72BC8EA}" presName="bgRect" presStyleLbl="bgShp" presStyleIdx="0" presStyleCnt="3"/>
      <dgm:spPr/>
    </dgm:pt>
    <dgm:pt modelId="{50898EDA-AF27-4632-9759-F7CA33D521DC}" type="pres">
      <dgm:prSet presAssocID="{F7253247-1AF6-4BB2-B3D0-C534F72BC8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AC64F5BB-3116-4898-B23B-27529A40C026}" type="pres">
      <dgm:prSet presAssocID="{F7253247-1AF6-4BB2-B3D0-C534F72BC8EA}" presName="spaceRect" presStyleCnt="0"/>
      <dgm:spPr/>
    </dgm:pt>
    <dgm:pt modelId="{1C660B59-1856-4745-B513-D60DAA620331}" type="pres">
      <dgm:prSet presAssocID="{F7253247-1AF6-4BB2-B3D0-C534F72BC8EA}" presName="parTx" presStyleLbl="revTx" presStyleIdx="0" presStyleCnt="3">
        <dgm:presLayoutVars>
          <dgm:chMax val="0"/>
          <dgm:chPref val="0"/>
        </dgm:presLayoutVars>
      </dgm:prSet>
      <dgm:spPr/>
    </dgm:pt>
    <dgm:pt modelId="{1848115D-6719-43B8-AA14-906473ACD41D}" type="pres">
      <dgm:prSet presAssocID="{69B5F375-4F2C-4DF5-885E-17F5EEA0F999}" presName="sibTrans" presStyleCnt="0"/>
      <dgm:spPr/>
    </dgm:pt>
    <dgm:pt modelId="{2B41DDAC-BAB0-4348-8A93-F20D3B8D7452}" type="pres">
      <dgm:prSet presAssocID="{D4E598B9-7CF1-4952-A006-496640B622F4}" presName="compNode" presStyleCnt="0"/>
      <dgm:spPr/>
    </dgm:pt>
    <dgm:pt modelId="{449D869C-A6BB-4417-B3AA-EDF982B162F4}" type="pres">
      <dgm:prSet presAssocID="{D4E598B9-7CF1-4952-A006-496640B622F4}" presName="bgRect" presStyleLbl="bgShp" presStyleIdx="1" presStyleCnt="3"/>
      <dgm:spPr/>
    </dgm:pt>
    <dgm:pt modelId="{5BFC4A14-5341-4886-8B68-C4F464777E2B}" type="pres">
      <dgm:prSet presAssocID="{D4E598B9-7CF1-4952-A006-496640B622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zir"/>
        </a:ext>
      </dgm:extLst>
    </dgm:pt>
    <dgm:pt modelId="{E6800B47-589D-4837-9F64-EB056DC1C837}" type="pres">
      <dgm:prSet presAssocID="{D4E598B9-7CF1-4952-A006-496640B622F4}" presName="spaceRect" presStyleCnt="0"/>
      <dgm:spPr/>
    </dgm:pt>
    <dgm:pt modelId="{CD505C20-CE69-469A-9C2C-756075F4AEE4}" type="pres">
      <dgm:prSet presAssocID="{D4E598B9-7CF1-4952-A006-496640B622F4}" presName="parTx" presStyleLbl="revTx" presStyleIdx="1" presStyleCnt="3">
        <dgm:presLayoutVars>
          <dgm:chMax val="0"/>
          <dgm:chPref val="0"/>
        </dgm:presLayoutVars>
      </dgm:prSet>
      <dgm:spPr/>
    </dgm:pt>
    <dgm:pt modelId="{B2FDD44F-073F-426B-9DE4-93AA6AFA7902}" type="pres">
      <dgm:prSet presAssocID="{4A904194-4551-4EB8-97AF-97CDFBEBAF8A}" presName="sibTrans" presStyleCnt="0"/>
      <dgm:spPr/>
    </dgm:pt>
    <dgm:pt modelId="{ED0FB7D3-32C8-4E84-BFA2-351E99380CC1}" type="pres">
      <dgm:prSet presAssocID="{E27741AE-E3DB-4BE9-BDB4-4DA9B0C12694}" presName="compNode" presStyleCnt="0"/>
      <dgm:spPr/>
    </dgm:pt>
    <dgm:pt modelId="{70F4CFDF-71E2-4C75-ABD2-0FBEAEBAA12C}" type="pres">
      <dgm:prSet presAssocID="{E27741AE-E3DB-4BE9-BDB4-4DA9B0C12694}" presName="bgRect" presStyleLbl="bgShp" presStyleIdx="2" presStyleCnt="3"/>
      <dgm:spPr/>
    </dgm:pt>
    <dgm:pt modelId="{E4A77D4B-00A9-4701-9B2D-42458AA0B3ED}" type="pres">
      <dgm:prSet presAssocID="{E27741AE-E3DB-4BE9-BDB4-4DA9B0C12694}" presName="iconRect" presStyleLbl="node1" presStyleIdx="2" presStyleCnt="3" custLinFactNeighborX="0"/>
      <dgm:spPr>
        <a:prstGeom prst="rightArrow">
          <a:avLst/>
        </a:prstGeom>
        <a:solidFill>
          <a:schemeClr val="accent5"/>
        </a:solidFill>
      </dgm:spPr>
      <dgm:extLst>
        <a:ext uri="{E40237B7-FDA0-4F09-8148-C483321AD2D9}">
          <dgm14:cNvPr xmlns:dgm14="http://schemas.microsoft.com/office/drawing/2010/diagram" id="0" name="" descr="Reproduzir"/>
        </a:ext>
      </dgm:extLst>
    </dgm:pt>
    <dgm:pt modelId="{887D8ECD-BBC5-40A8-973F-819C807B3377}" type="pres">
      <dgm:prSet presAssocID="{E27741AE-E3DB-4BE9-BDB4-4DA9B0C12694}" presName="spaceRect" presStyleCnt="0"/>
      <dgm:spPr/>
    </dgm:pt>
    <dgm:pt modelId="{1205EFFF-A2B2-4B23-852C-D156503A5684}" type="pres">
      <dgm:prSet presAssocID="{E27741AE-E3DB-4BE9-BDB4-4DA9B0C1269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AA6CE35-1EBE-4427-BB82-E956E8ABE5FF}" type="presOf" srcId="{3CCB6723-FCD1-4F6E-B29C-B5BB9712B841}" destId="{A8765795-D8D9-426C-99A2-7011ACA8D7BE}" srcOrd="0" destOrd="0" presId="urn:microsoft.com/office/officeart/2018/2/layout/IconVerticalSolidList"/>
    <dgm:cxn modelId="{E754B73D-6983-498C-8655-0D91EFE386AC}" srcId="{3CCB6723-FCD1-4F6E-B29C-B5BB9712B841}" destId="{E27741AE-E3DB-4BE9-BDB4-4DA9B0C12694}" srcOrd="2" destOrd="0" parTransId="{DEF859D5-F820-45CF-B252-EE2303C7FD83}" sibTransId="{7B33F055-0477-4D37-A372-91F0E7C2911D}"/>
    <dgm:cxn modelId="{F1F40C50-F65B-43CB-9FE1-D053132565A3}" srcId="{3CCB6723-FCD1-4F6E-B29C-B5BB9712B841}" destId="{D4E598B9-7CF1-4952-A006-496640B622F4}" srcOrd="1" destOrd="0" parTransId="{AEBD78C5-F06D-497D-B7D9-B6A44E2896A7}" sibTransId="{4A904194-4551-4EB8-97AF-97CDFBEBAF8A}"/>
    <dgm:cxn modelId="{59DAA373-8A6D-4E57-98B2-30F49F08FE8F}" type="presOf" srcId="{E27741AE-E3DB-4BE9-BDB4-4DA9B0C12694}" destId="{1205EFFF-A2B2-4B23-852C-D156503A5684}" srcOrd="0" destOrd="0" presId="urn:microsoft.com/office/officeart/2018/2/layout/IconVerticalSolidList"/>
    <dgm:cxn modelId="{FF26B77E-9EBA-422C-A121-9EB590564CE7}" type="presOf" srcId="{F7253247-1AF6-4BB2-B3D0-C534F72BC8EA}" destId="{1C660B59-1856-4745-B513-D60DAA620331}" srcOrd="0" destOrd="0" presId="urn:microsoft.com/office/officeart/2018/2/layout/IconVerticalSolidList"/>
    <dgm:cxn modelId="{80A5979A-1980-4985-BFE1-4DB4D4EABA2C}" srcId="{3CCB6723-FCD1-4F6E-B29C-B5BB9712B841}" destId="{F7253247-1AF6-4BB2-B3D0-C534F72BC8EA}" srcOrd="0" destOrd="0" parTransId="{AD89ECD8-770B-4449-A8E4-A923A814A34A}" sibTransId="{69B5F375-4F2C-4DF5-885E-17F5EEA0F999}"/>
    <dgm:cxn modelId="{E6105FAF-33FB-45DB-B84E-007038D1CA9C}" type="presOf" srcId="{D4E598B9-7CF1-4952-A006-496640B622F4}" destId="{CD505C20-CE69-469A-9C2C-756075F4AEE4}" srcOrd="0" destOrd="0" presId="urn:microsoft.com/office/officeart/2018/2/layout/IconVerticalSolidList"/>
    <dgm:cxn modelId="{D9E442C2-A18D-46A7-B443-E69E57F7A93F}" type="presParOf" srcId="{A8765795-D8D9-426C-99A2-7011ACA8D7BE}" destId="{3C3A3134-CE59-4296-8827-781B087ED4AB}" srcOrd="0" destOrd="0" presId="urn:microsoft.com/office/officeart/2018/2/layout/IconVerticalSolidList"/>
    <dgm:cxn modelId="{3083ED07-6B4C-4199-A79F-DCC72CE5916A}" type="presParOf" srcId="{3C3A3134-CE59-4296-8827-781B087ED4AB}" destId="{FEE221F2-D2D2-4A16-996A-DB3F64CDCF0C}" srcOrd="0" destOrd="0" presId="urn:microsoft.com/office/officeart/2018/2/layout/IconVerticalSolidList"/>
    <dgm:cxn modelId="{A537D579-B857-4B50-AD05-86C0BFBD6AC7}" type="presParOf" srcId="{3C3A3134-CE59-4296-8827-781B087ED4AB}" destId="{50898EDA-AF27-4632-9759-F7CA33D521DC}" srcOrd="1" destOrd="0" presId="urn:microsoft.com/office/officeart/2018/2/layout/IconVerticalSolidList"/>
    <dgm:cxn modelId="{7E9B1053-2953-44BE-AE1D-08CEAE528707}" type="presParOf" srcId="{3C3A3134-CE59-4296-8827-781B087ED4AB}" destId="{AC64F5BB-3116-4898-B23B-27529A40C026}" srcOrd="2" destOrd="0" presId="urn:microsoft.com/office/officeart/2018/2/layout/IconVerticalSolidList"/>
    <dgm:cxn modelId="{5C435E85-7900-404F-BE0F-6947FAAF1FFA}" type="presParOf" srcId="{3C3A3134-CE59-4296-8827-781B087ED4AB}" destId="{1C660B59-1856-4745-B513-D60DAA620331}" srcOrd="3" destOrd="0" presId="urn:microsoft.com/office/officeart/2018/2/layout/IconVerticalSolidList"/>
    <dgm:cxn modelId="{8C939E67-FCF8-4837-B64F-B92F591E6824}" type="presParOf" srcId="{A8765795-D8D9-426C-99A2-7011ACA8D7BE}" destId="{1848115D-6719-43B8-AA14-906473ACD41D}" srcOrd="1" destOrd="0" presId="urn:microsoft.com/office/officeart/2018/2/layout/IconVerticalSolidList"/>
    <dgm:cxn modelId="{567675C3-9D98-49CB-94DC-7768AB114546}" type="presParOf" srcId="{A8765795-D8D9-426C-99A2-7011ACA8D7BE}" destId="{2B41DDAC-BAB0-4348-8A93-F20D3B8D7452}" srcOrd="2" destOrd="0" presId="urn:microsoft.com/office/officeart/2018/2/layout/IconVerticalSolidList"/>
    <dgm:cxn modelId="{997406F8-DE72-4C8B-9B38-DA64B22A6188}" type="presParOf" srcId="{2B41DDAC-BAB0-4348-8A93-F20D3B8D7452}" destId="{449D869C-A6BB-4417-B3AA-EDF982B162F4}" srcOrd="0" destOrd="0" presId="urn:microsoft.com/office/officeart/2018/2/layout/IconVerticalSolidList"/>
    <dgm:cxn modelId="{E88B8F16-4243-45B4-95E0-DE2D55B23970}" type="presParOf" srcId="{2B41DDAC-BAB0-4348-8A93-F20D3B8D7452}" destId="{5BFC4A14-5341-4886-8B68-C4F464777E2B}" srcOrd="1" destOrd="0" presId="urn:microsoft.com/office/officeart/2018/2/layout/IconVerticalSolidList"/>
    <dgm:cxn modelId="{2987DA4D-C97C-4FFE-80C8-1CBF5077B792}" type="presParOf" srcId="{2B41DDAC-BAB0-4348-8A93-F20D3B8D7452}" destId="{E6800B47-589D-4837-9F64-EB056DC1C837}" srcOrd="2" destOrd="0" presId="urn:microsoft.com/office/officeart/2018/2/layout/IconVerticalSolidList"/>
    <dgm:cxn modelId="{F0FFDEE2-45AA-4D4B-8BFA-3FB94FF45615}" type="presParOf" srcId="{2B41DDAC-BAB0-4348-8A93-F20D3B8D7452}" destId="{CD505C20-CE69-469A-9C2C-756075F4AEE4}" srcOrd="3" destOrd="0" presId="urn:microsoft.com/office/officeart/2018/2/layout/IconVerticalSolidList"/>
    <dgm:cxn modelId="{F30B904D-DB5F-40ED-99FB-50BE3DBFB395}" type="presParOf" srcId="{A8765795-D8D9-426C-99A2-7011ACA8D7BE}" destId="{B2FDD44F-073F-426B-9DE4-93AA6AFA7902}" srcOrd="3" destOrd="0" presId="urn:microsoft.com/office/officeart/2018/2/layout/IconVerticalSolidList"/>
    <dgm:cxn modelId="{F3E5ADBA-80BB-43ED-9FE0-E023ECA47541}" type="presParOf" srcId="{A8765795-D8D9-426C-99A2-7011ACA8D7BE}" destId="{ED0FB7D3-32C8-4E84-BFA2-351E99380CC1}" srcOrd="4" destOrd="0" presId="urn:microsoft.com/office/officeart/2018/2/layout/IconVerticalSolidList"/>
    <dgm:cxn modelId="{16AE2A6A-CAD5-4EEE-BCD6-5A3B800B54AE}" type="presParOf" srcId="{ED0FB7D3-32C8-4E84-BFA2-351E99380CC1}" destId="{70F4CFDF-71E2-4C75-ABD2-0FBEAEBAA12C}" srcOrd="0" destOrd="0" presId="urn:microsoft.com/office/officeart/2018/2/layout/IconVerticalSolidList"/>
    <dgm:cxn modelId="{9DC3604F-0679-490A-9C9A-A061A299FA81}" type="presParOf" srcId="{ED0FB7D3-32C8-4E84-BFA2-351E99380CC1}" destId="{E4A77D4B-00A9-4701-9B2D-42458AA0B3ED}" srcOrd="1" destOrd="0" presId="urn:microsoft.com/office/officeart/2018/2/layout/IconVerticalSolidList"/>
    <dgm:cxn modelId="{70773838-1B1E-413D-877F-EAD045113D01}" type="presParOf" srcId="{ED0FB7D3-32C8-4E84-BFA2-351E99380CC1}" destId="{887D8ECD-BBC5-40A8-973F-819C807B3377}" srcOrd="2" destOrd="0" presId="urn:microsoft.com/office/officeart/2018/2/layout/IconVerticalSolidList"/>
    <dgm:cxn modelId="{FD6D0BE3-64FD-4245-A2DF-BF2F4392E080}" type="presParOf" srcId="{ED0FB7D3-32C8-4E84-BFA2-351E99380CC1}" destId="{1205EFFF-A2B2-4B23-852C-D156503A56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221F2-D2D2-4A16-996A-DB3F64CDCF0C}">
      <dsp:nvSpPr>
        <dsp:cNvPr id="0" name=""/>
        <dsp:cNvSpPr/>
      </dsp:nvSpPr>
      <dsp:spPr>
        <a:xfrm>
          <a:off x="0" y="531"/>
          <a:ext cx="10233025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98EDA-AF27-4632-9759-F7CA33D521D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60B59-1856-4745-B513-D60DAA620331}">
      <dsp:nvSpPr>
        <dsp:cNvPr id="0" name=""/>
        <dsp:cNvSpPr/>
      </dsp:nvSpPr>
      <dsp:spPr>
        <a:xfrm>
          <a:off x="1435590" y="531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Utilizador</a:t>
          </a:r>
          <a:r>
            <a:rPr lang="en-GB" sz="2100" kern="1200" dirty="0"/>
            <a:t> </a:t>
          </a:r>
          <a:r>
            <a:rPr lang="en-GB" sz="2100" kern="1200" dirty="0" err="1"/>
            <a:t>entra</a:t>
          </a:r>
          <a:r>
            <a:rPr lang="en-GB" sz="2100" kern="1200" dirty="0"/>
            <a:t> </a:t>
          </a:r>
          <a:r>
            <a:rPr lang="en-GB" sz="2100" kern="1200" dirty="0" err="1"/>
            <a:t>na</a:t>
          </a:r>
          <a:r>
            <a:rPr lang="en-GB" sz="2100" kern="1200" dirty="0"/>
            <a:t> </a:t>
          </a:r>
          <a:r>
            <a:rPr lang="en-GB" sz="2100" kern="1200" dirty="0" err="1"/>
            <a:t>plataforma</a:t>
          </a:r>
          <a:r>
            <a:rPr lang="en-GB" sz="2100" kern="1200" dirty="0"/>
            <a:t> e </a:t>
          </a:r>
          <a:r>
            <a:rPr lang="en-GB" sz="2100" kern="1200" dirty="0" err="1"/>
            <a:t>pretende</a:t>
          </a:r>
          <a:r>
            <a:rPr lang="en-GB" sz="2100" kern="1200" dirty="0"/>
            <a:t> </a:t>
          </a:r>
          <a:r>
            <a:rPr lang="en-GB" sz="2100" kern="1200" dirty="0" err="1"/>
            <a:t>ver</a:t>
          </a:r>
          <a:r>
            <a:rPr lang="en-GB" sz="2100" kern="1200" dirty="0"/>
            <a:t> um video.</a:t>
          </a:r>
          <a:endParaRPr lang="en-US" sz="2100" kern="1200" dirty="0"/>
        </a:p>
      </dsp:txBody>
      <dsp:txXfrm>
        <a:off x="1435590" y="531"/>
        <a:ext cx="8797434" cy="1242935"/>
      </dsp:txXfrm>
    </dsp:sp>
    <dsp:sp modelId="{449D869C-A6BB-4417-B3AA-EDF982B162F4}">
      <dsp:nvSpPr>
        <dsp:cNvPr id="0" name=""/>
        <dsp:cNvSpPr/>
      </dsp:nvSpPr>
      <dsp:spPr>
        <a:xfrm>
          <a:off x="0" y="1554201"/>
          <a:ext cx="10233025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C4A14-5341-4886-8B68-C4F464777E2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5C20-CE69-469A-9C2C-756075F4AEE4}">
      <dsp:nvSpPr>
        <dsp:cNvPr id="0" name=""/>
        <dsp:cNvSpPr/>
      </dsp:nvSpPr>
      <dsp:spPr>
        <a:xfrm>
          <a:off x="1435590" y="1554201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São </a:t>
          </a:r>
          <a:r>
            <a:rPr lang="en-GB" sz="2100" kern="1200" dirty="0" err="1"/>
            <a:t>lhe</a:t>
          </a:r>
          <a:r>
            <a:rPr lang="en-GB" sz="2100" kern="1200" dirty="0"/>
            <a:t> </a:t>
          </a:r>
          <a:r>
            <a:rPr lang="en-GB" sz="2100" kern="1200" dirty="0" err="1"/>
            <a:t>recomendados</a:t>
          </a:r>
          <a:r>
            <a:rPr lang="en-GB" sz="2100" kern="1200" dirty="0"/>
            <a:t> vídeos de </a:t>
          </a:r>
          <a:r>
            <a:rPr lang="en-GB" sz="2100" kern="1200" dirty="0" err="1"/>
            <a:t>acordo</a:t>
          </a:r>
          <a:r>
            <a:rPr lang="en-GB" sz="2100" kern="1200" dirty="0"/>
            <a:t> com o </a:t>
          </a:r>
          <a:r>
            <a:rPr lang="en-GB" sz="2100" kern="1200" dirty="0" err="1"/>
            <a:t>seu</a:t>
          </a:r>
          <a:r>
            <a:rPr lang="en-GB" sz="2100" kern="1200" dirty="0"/>
            <a:t> histórico de </a:t>
          </a:r>
          <a:r>
            <a:rPr lang="en-GB" sz="2100" kern="1200" dirty="0" err="1"/>
            <a:t>visualizações</a:t>
          </a:r>
          <a:r>
            <a:rPr lang="en-GB" sz="2100" kern="1200" dirty="0"/>
            <a:t> (</a:t>
          </a:r>
          <a:r>
            <a:rPr lang="en-GB" sz="2100" kern="1200" dirty="0" err="1"/>
            <a:t>categorias</a:t>
          </a:r>
          <a:r>
            <a:rPr lang="en-GB" sz="2100" kern="1200" dirty="0"/>
            <a:t> de vídeos que </a:t>
          </a:r>
          <a:r>
            <a:rPr lang="en-GB" sz="2100" kern="1200" dirty="0" err="1"/>
            <a:t>costuma</a:t>
          </a:r>
          <a:r>
            <a:rPr lang="en-GB" sz="2100" kern="1200" dirty="0"/>
            <a:t> </a:t>
          </a:r>
          <a:r>
            <a:rPr lang="en-GB" sz="2100" kern="1200" dirty="0" err="1"/>
            <a:t>ver</a:t>
          </a:r>
          <a:r>
            <a:rPr lang="en-GB" sz="2100" kern="1200" dirty="0"/>
            <a:t>, </a:t>
          </a:r>
          <a:r>
            <a:rPr lang="en-GB" sz="2100" kern="1200" dirty="0" err="1"/>
            <a:t>bem</a:t>
          </a:r>
          <a:r>
            <a:rPr lang="en-GB" sz="2100" kern="1200" dirty="0"/>
            <a:t> </a:t>
          </a:r>
          <a:r>
            <a:rPr lang="en-GB" sz="2100" kern="1200" dirty="0" err="1"/>
            <a:t>como</a:t>
          </a:r>
          <a:r>
            <a:rPr lang="en-GB" sz="2100" kern="1200" dirty="0"/>
            <a:t>, o </a:t>
          </a:r>
          <a:r>
            <a:rPr lang="en-GB" sz="2100" kern="1200" dirty="0" err="1"/>
            <a:t>título</a:t>
          </a:r>
          <a:r>
            <a:rPr lang="en-GB" sz="2100" kern="1200" dirty="0"/>
            <a:t> e do </a:t>
          </a:r>
          <a:r>
            <a:rPr lang="en-GB" sz="2100" kern="1200" dirty="0" err="1"/>
            <a:t>próprio</a:t>
          </a:r>
          <a:r>
            <a:rPr lang="en-GB" sz="2100" kern="1200" dirty="0"/>
            <a:t> video). </a:t>
          </a:r>
        </a:p>
      </dsp:txBody>
      <dsp:txXfrm>
        <a:off x="1435590" y="1554201"/>
        <a:ext cx="8797434" cy="1242935"/>
      </dsp:txXfrm>
    </dsp:sp>
    <dsp:sp modelId="{70F4CFDF-71E2-4C75-ABD2-0FBEAEBAA12C}">
      <dsp:nvSpPr>
        <dsp:cNvPr id="0" name=""/>
        <dsp:cNvSpPr/>
      </dsp:nvSpPr>
      <dsp:spPr>
        <a:xfrm>
          <a:off x="0" y="3107870"/>
          <a:ext cx="10233025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77D4B-00A9-4701-9B2D-42458AA0B3ED}">
      <dsp:nvSpPr>
        <dsp:cNvPr id="0" name=""/>
        <dsp:cNvSpPr/>
      </dsp:nvSpPr>
      <dsp:spPr>
        <a:xfrm>
          <a:off x="375988" y="3387531"/>
          <a:ext cx="683614" cy="683614"/>
        </a:xfrm>
        <a:prstGeom prst="rightArrow">
          <a:avLst/>
        </a:prstGeom>
        <a:solidFill>
          <a:schemeClr val="accent5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5EFFF-A2B2-4B23-852C-D156503A5684}">
      <dsp:nvSpPr>
        <dsp:cNvPr id="0" name=""/>
        <dsp:cNvSpPr/>
      </dsp:nvSpPr>
      <dsp:spPr>
        <a:xfrm>
          <a:off x="1435590" y="3107870"/>
          <a:ext cx="87974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Sistema</a:t>
          </a:r>
          <a:r>
            <a:rPr lang="en-GB" sz="2100" kern="1200" baseline="0" dirty="0"/>
            <a:t> </a:t>
          </a:r>
          <a:r>
            <a:rPr lang="en-GB" sz="2100" kern="1200" baseline="0" dirty="0" err="1"/>
            <a:t>usa</a:t>
          </a:r>
          <a:r>
            <a:rPr lang="en-GB" sz="2100" kern="1200" baseline="0" dirty="0"/>
            <a:t> </a:t>
          </a:r>
          <a:r>
            <a:rPr lang="en-GB" sz="2100" kern="1200" baseline="0" dirty="0" err="1"/>
            <a:t>sequencialmente</a:t>
          </a:r>
          <a:r>
            <a:rPr lang="en-GB" sz="2100" kern="1200" baseline="0" dirty="0"/>
            <a:t>: Naïve Bayes -&gt; Bloom Filter -&gt; </a:t>
          </a:r>
          <a:r>
            <a:rPr lang="en-GB" sz="2100" kern="1200" baseline="0" dirty="0" err="1"/>
            <a:t>MinHash</a:t>
          </a:r>
          <a:endParaRPr lang="en-GB" sz="2100" kern="1200" dirty="0"/>
        </a:p>
      </dsp:txBody>
      <dsp:txXfrm>
        <a:off x="1435590" y="3107870"/>
        <a:ext cx="8797434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D573D-CFD5-4A55-AA2E-39FB9E7FF24D}" type="datetimeFigureOut">
              <a:rPr lang="pt-PT" smtClean="0"/>
              <a:t>18/12/2024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7176C-461E-4A6E-AD3C-D58F0DA694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120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Link </a:t>
            </a:r>
            <a:r>
              <a:rPr lang="pt-PT" dirty="0" err="1"/>
              <a:t>Dataset</a:t>
            </a:r>
            <a:r>
              <a:rPr lang="pt-PT" dirty="0"/>
              <a:t>: https://www.kaggle.com/datasets/datasnaek/youtube-new/data?select=USvideos.csv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7176C-461E-4A6E-AD3C-D58F0DA694C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74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85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38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733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6730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5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790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84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7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15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5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12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65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92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17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81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00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D8E0-F42D-432C-80B8-67B6E0C873E0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3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56CD8E0-F42D-432C-80B8-67B6E0C873E0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51E3C1F-20C3-4554-91ED-7D91011D547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8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919EB-11D2-D27C-A09C-B4DC4A1E9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99" y="2608255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Trabalho</a:t>
            </a:r>
            <a:r>
              <a:rPr lang="en-GB" dirty="0"/>
              <a:t> </a:t>
            </a:r>
            <a:r>
              <a:rPr lang="en-GB" dirty="0" err="1"/>
              <a:t>Prático</a:t>
            </a:r>
            <a:r>
              <a:rPr lang="en-GB" dirty="0"/>
              <a:t> MPEI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8D4762-F2FF-0C8F-0DFA-20416DD9F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Sistema de </a:t>
            </a:r>
            <a:r>
              <a:rPr lang="en-GB" dirty="0" err="1"/>
              <a:t>recomendação</a:t>
            </a:r>
            <a:r>
              <a:rPr lang="en-GB" dirty="0"/>
              <a:t> de vídeos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F1DE35-1C13-2098-040F-ED205FE231CA}"/>
              </a:ext>
            </a:extLst>
          </p:cNvPr>
          <p:cNvSpPr txBox="1"/>
          <p:nvPr/>
        </p:nvSpPr>
        <p:spPr>
          <a:xfrm>
            <a:off x="8504808" y="5383985"/>
            <a:ext cx="31515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>
                <a:latin typeface="Corbel (corpo)"/>
              </a:rPr>
              <a:t>Turma P8</a:t>
            </a:r>
          </a:p>
          <a:p>
            <a:r>
              <a:rPr lang="pt-PT" sz="2200" dirty="0">
                <a:latin typeface="Corbel (corpo)"/>
              </a:rPr>
              <a:t>João Rodrigues 103947</a:t>
            </a:r>
          </a:p>
          <a:p>
            <a:r>
              <a:rPr lang="pt-PT" sz="2200" dirty="0">
                <a:latin typeface="Corbel (corpo)"/>
              </a:rPr>
              <a:t>Gonçalo  Sousa 98152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2F0505-DB80-1834-9FB1-F8F7E008D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" y="5611316"/>
            <a:ext cx="2416498" cy="9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36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3FA87-0911-88B2-CAA6-46E79F82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Bloom Filter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7F3187-BD79-EBFC-69C7-F9358B76D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943612"/>
            <a:ext cx="10233800" cy="4351338"/>
          </a:xfrm>
        </p:spPr>
        <p:txBody>
          <a:bodyPr/>
          <a:lstStyle/>
          <a:p>
            <a:r>
              <a:rPr lang="en-GB" dirty="0"/>
              <a:t>O UID dos vídeos do histórico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adicionados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Bloom Filter.</a:t>
            </a:r>
          </a:p>
          <a:p>
            <a:endParaRPr lang="en-GB" dirty="0"/>
          </a:p>
          <a:p>
            <a:r>
              <a:rPr lang="en-GB" dirty="0"/>
              <a:t>O UID dos </a:t>
            </a:r>
            <a:r>
              <a:rPr lang="en-GB" dirty="0" err="1"/>
              <a:t>vídeos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então</a:t>
            </a:r>
            <a:r>
              <a:rPr lang="en-GB" dirty="0"/>
              <a:t> </a:t>
            </a:r>
            <a:r>
              <a:rPr lang="en-GB" dirty="0" err="1"/>
              <a:t>carregados</a:t>
            </a:r>
            <a:r>
              <a:rPr lang="en-GB" dirty="0"/>
              <a:t> para o Bloom Filter, </a:t>
            </a:r>
            <a:r>
              <a:rPr lang="en-GB" dirty="0" err="1"/>
              <a:t>onde</a:t>
            </a:r>
            <a:r>
              <a:rPr lang="en-GB" dirty="0"/>
              <a:t> </a:t>
            </a:r>
            <a:r>
              <a:rPr lang="en-GB" dirty="0" err="1"/>
              <a:t>vai</a:t>
            </a:r>
            <a:r>
              <a:rPr lang="en-GB" dirty="0"/>
              <a:t> ser </a:t>
            </a:r>
            <a:r>
              <a:rPr lang="en-GB" dirty="0" err="1"/>
              <a:t>verificada</a:t>
            </a:r>
            <a:r>
              <a:rPr lang="en-GB" dirty="0"/>
              <a:t> a </a:t>
            </a:r>
            <a:r>
              <a:rPr lang="en-GB" dirty="0" err="1"/>
              <a:t>presença</a:t>
            </a:r>
            <a:r>
              <a:rPr lang="en-GB" dirty="0"/>
              <a:t> </a:t>
            </a:r>
            <a:r>
              <a:rPr lang="en-GB" dirty="0" err="1"/>
              <a:t>desses</a:t>
            </a:r>
            <a:r>
              <a:rPr lang="en-GB" dirty="0"/>
              <a:t> vídeos no histórico de </a:t>
            </a:r>
            <a:r>
              <a:rPr lang="en-GB" dirty="0" err="1"/>
              <a:t>visualizações</a:t>
            </a:r>
            <a:r>
              <a:rPr lang="en-GB" dirty="0"/>
              <a:t> do </a:t>
            </a:r>
            <a:r>
              <a:rPr lang="en-GB" dirty="0" err="1"/>
              <a:t>utilizador</a:t>
            </a:r>
            <a:r>
              <a:rPr lang="en-GB" dirty="0"/>
              <a:t>, </a:t>
            </a:r>
            <a:r>
              <a:rPr lang="en-GB" dirty="0" err="1"/>
              <a:t>sendo</a:t>
            </a:r>
            <a:r>
              <a:rPr lang="en-GB" dirty="0"/>
              <a:t> </a:t>
            </a:r>
            <a:r>
              <a:rPr lang="en-GB" dirty="0" err="1"/>
              <a:t>removidos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vídeos já visualizados da lista de possíveis </a:t>
            </a:r>
            <a:r>
              <a:rPr lang="pt-PT" dirty="0"/>
              <a:t>recomendações</a:t>
            </a:r>
            <a:r>
              <a:rPr lang="en-GB" dirty="0"/>
              <a:t>. </a:t>
            </a:r>
          </a:p>
          <a:p>
            <a:endParaRPr lang="en-GB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D4DEC6-D23E-8419-F22B-F671C15D1668}"/>
              </a:ext>
            </a:extLst>
          </p:cNvPr>
          <p:cNvSpPr txBox="1"/>
          <p:nvPr/>
        </p:nvSpPr>
        <p:spPr>
          <a:xfrm>
            <a:off x="11183816" y="6123543"/>
            <a:ext cx="6139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2571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77D7D-C83D-8235-314A-99D2673D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 </a:t>
            </a:r>
            <a:r>
              <a:rPr lang="pt-PT" dirty="0" err="1"/>
              <a:t>Bloom</a:t>
            </a:r>
            <a:r>
              <a:rPr lang="pt-PT" dirty="0"/>
              <a:t> </a:t>
            </a:r>
            <a:r>
              <a:rPr lang="pt-PT" dirty="0" err="1"/>
              <a:t>Filter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3F0CBC8D-F5BC-F5D5-5A68-CC6D9A814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79" y="2004954"/>
            <a:ext cx="7104642" cy="3471219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E970722-52DB-EC5D-C0BF-3BE9AC646974}"/>
              </a:ext>
            </a:extLst>
          </p:cNvPr>
          <p:cNvSpPr txBox="1"/>
          <p:nvPr/>
        </p:nvSpPr>
        <p:spPr>
          <a:xfrm>
            <a:off x="11183815" y="6143421"/>
            <a:ext cx="5542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/>
              <a:t>11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F8223B-CAA2-5FBD-3400-35A2FDE9A97F}"/>
              </a:ext>
            </a:extLst>
          </p:cNvPr>
          <p:cNvSpPr txBox="1"/>
          <p:nvPr/>
        </p:nvSpPr>
        <p:spPr>
          <a:xfrm>
            <a:off x="2484045" y="556921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Fig.7 – Teste do Bloom Filter</a:t>
            </a:r>
          </a:p>
        </p:txBody>
      </p:sp>
    </p:spTree>
    <p:extLst>
      <p:ext uri="{BB962C8B-B14F-4D97-AF65-F5344CB8AC3E}">
        <p14:creationId xmlns:p14="http://schemas.microsoft.com/office/powerpoint/2010/main" val="362696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71D04-E1E8-0D73-44F4-15C3574F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MinHash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B3EFBC-7FE0-3828-173C-544F9189D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963277"/>
            <a:ext cx="10233800" cy="4351338"/>
          </a:xfrm>
        </p:spPr>
        <p:txBody>
          <a:bodyPr/>
          <a:lstStyle/>
          <a:p>
            <a:endParaRPr lang="en-GB" dirty="0"/>
          </a:p>
          <a:p>
            <a:r>
              <a:rPr lang="en-GB" dirty="0" err="1"/>
              <a:t>Verifica</a:t>
            </a:r>
            <a:r>
              <a:rPr lang="en-GB" dirty="0"/>
              <a:t> a </a:t>
            </a:r>
            <a:r>
              <a:rPr lang="en-GB" dirty="0" err="1"/>
              <a:t>similaridade</a:t>
            </a:r>
            <a:r>
              <a:rPr lang="en-GB" dirty="0"/>
              <a:t> entre vídeos do histórico do </a:t>
            </a:r>
            <a:r>
              <a:rPr lang="en-GB" dirty="0" err="1"/>
              <a:t>utilizador</a:t>
            </a:r>
            <a:r>
              <a:rPr lang="en-GB" dirty="0"/>
              <a:t> e as possíveis </a:t>
            </a:r>
            <a:r>
              <a:rPr lang="en-GB" dirty="0" err="1"/>
              <a:t>recomendações</a:t>
            </a:r>
            <a:r>
              <a:rPr lang="en-GB" dirty="0"/>
              <a:t> de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determinada</a:t>
            </a:r>
            <a:r>
              <a:rPr lang="en-GB" dirty="0"/>
              <a:t> </a:t>
            </a:r>
            <a:r>
              <a:rPr lang="en-GB" dirty="0" err="1"/>
              <a:t>categoria</a:t>
            </a:r>
            <a:r>
              <a:rPr lang="en-GB" dirty="0"/>
              <a:t> e </a:t>
            </a:r>
            <a:r>
              <a:rPr lang="en-GB" dirty="0" err="1"/>
              <a:t>determina</a:t>
            </a:r>
            <a:r>
              <a:rPr lang="en-GB" dirty="0"/>
              <a:t> quais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adequados</a:t>
            </a:r>
            <a:r>
              <a:rPr lang="en-GB" dirty="0"/>
              <a:t> a </a:t>
            </a:r>
            <a:r>
              <a:rPr lang="en-GB" dirty="0" err="1"/>
              <a:t>recomendar</a:t>
            </a:r>
            <a:r>
              <a:rPr lang="en-GB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3B2C4A-A477-C59E-5A36-7C9C3C372739}"/>
              </a:ext>
            </a:extLst>
          </p:cNvPr>
          <p:cNvSpPr txBox="1"/>
          <p:nvPr/>
        </p:nvSpPr>
        <p:spPr>
          <a:xfrm>
            <a:off x="11183815" y="6123543"/>
            <a:ext cx="7332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7259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A02FE-35E0-673C-75B0-C7FAB040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 </a:t>
            </a:r>
            <a:r>
              <a:rPr lang="pt-PT" dirty="0" err="1"/>
              <a:t>MinHash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3E9D275-F489-00E6-0924-F43B5105ECF7}"/>
              </a:ext>
            </a:extLst>
          </p:cNvPr>
          <p:cNvSpPr txBox="1"/>
          <p:nvPr/>
        </p:nvSpPr>
        <p:spPr>
          <a:xfrm>
            <a:off x="11183815" y="6123543"/>
            <a:ext cx="5627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/>
              <a:t>13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E49F65-1079-93F4-F096-257881EB7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99" y="4086877"/>
            <a:ext cx="11259493" cy="80824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88959DF-3ED2-07EF-6867-B414AC27E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06" y="1700177"/>
            <a:ext cx="3175856" cy="179426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B2EE86B-D5AE-DA37-AFBE-5B071ADF9DA3}"/>
              </a:ext>
            </a:extLst>
          </p:cNvPr>
          <p:cNvSpPr txBox="1"/>
          <p:nvPr/>
        </p:nvSpPr>
        <p:spPr>
          <a:xfrm>
            <a:off x="369799" y="4955335"/>
            <a:ext cx="309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Fig.9 – </a:t>
            </a:r>
            <a:r>
              <a:rPr lang="en-GB" dirty="0" err="1"/>
              <a:t>Resultados</a:t>
            </a:r>
            <a:r>
              <a:rPr lang="en-GB" dirty="0"/>
              <a:t> do </a:t>
            </a:r>
            <a:r>
              <a:rPr lang="en-GB" dirty="0" err="1"/>
              <a:t>MinHash</a:t>
            </a:r>
            <a:endParaRPr lang="en-GB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C6553E-8BEA-355D-B53A-E6DC5C882384}"/>
              </a:ext>
            </a:extLst>
          </p:cNvPr>
          <p:cNvSpPr txBox="1"/>
          <p:nvPr/>
        </p:nvSpPr>
        <p:spPr>
          <a:xfrm>
            <a:off x="4237390" y="3581385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Fig.8 – </a:t>
            </a:r>
            <a:r>
              <a:rPr lang="en-GB" dirty="0" err="1"/>
              <a:t>Parâmetros</a:t>
            </a:r>
            <a:r>
              <a:rPr lang="en-GB" dirty="0"/>
              <a:t> do </a:t>
            </a:r>
            <a:r>
              <a:rPr lang="en-GB" dirty="0" err="1"/>
              <a:t>MinHash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F9F21-CBA6-372C-32BB-B3F63E4E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33C9D5-D1BC-183B-F30D-CADA5694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Criar</a:t>
            </a:r>
            <a:r>
              <a:rPr lang="en-GB" dirty="0"/>
              <a:t> um </a:t>
            </a:r>
            <a:r>
              <a:rPr lang="en-GB" dirty="0" err="1"/>
              <a:t>programa</a:t>
            </a:r>
            <a:r>
              <a:rPr lang="en-GB" dirty="0"/>
              <a:t> que </a:t>
            </a:r>
            <a:r>
              <a:rPr lang="en-GB" dirty="0" err="1"/>
              <a:t>recomende</a:t>
            </a:r>
            <a:r>
              <a:rPr lang="en-GB" dirty="0"/>
              <a:t> videos de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plataforma</a:t>
            </a:r>
            <a:r>
              <a:rPr lang="en-GB" dirty="0"/>
              <a:t> para o </a:t>
            </a:r>
            <a:r>
              <a:rPr lang="en-GB" dirty="0" err="1"/>
              <a:t>utilizador</a:t>
            </a:r>
            <a:r>
              <a:rPr lang="en-GB" dirty="0"/>
              <a:t> de </a:t>
            </a:r>
            <a:r>
              <a:rPr lang="en-GB" dirty="0" err="1"/>
              <a:t>acordo</a:t>
            </a:r>
            <a:r>
              <a:rPr lang="en-GB" dirty="0"/>
              <a:t> com as </a:t>
            </a:r>
            <a:r>
              <a:rPr lang="en-GB" dirty="0" err="1"/>
              <a:t>suas</a:t>
            </a:r>
            <a:r>
              <a:rPr lang="en-GB" dirty="0"/>
              <a:t> </a:t>
            </a:r>
            <a:r>
              <a:rPr lang="en-GB" dirty="0" err="1"/>
              <a:t>preferências</a:t>
            </a:r>
            <a:r>
              <a:rPr lang="en-GB" dirty="0"/>
              <a:t>, </a:t>
            </a:r>
            <a:r>
              <a:rPr lang="en-GB" dirty="0" err="1"/>
              <a:t>baseado</a:t>
            </a:r>
            <a:r>
              <a:rPr lang="en-GB" dirty="0"/>
              <a:t> no </a:t>
            </a:r>
            <a:r>
              <a:rPr lang="en-GB" dirty="0" err="1"/>
              <a:t>seu</a:t>
            </a:r>
            <a:r>
              <a:rPr lang="en-GB" dirty="0"/>
              <a:t> histórico de </a:t>
            </a:r>
            <a:r>
              <a:rPr lang="en-GB" dirty="0" err="1"/>
              <a:t>visualizações</a:t>
            </a:r>
            <a:r>
              <a:rPr lang="en-GB" dirty="0"/>
              <a:t> 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categoria</a:t>
            </a:r>
            <a:r>
              <a:rPr lang="en-GB" dirty="0"/>
              <a:t> do video. </a:t>
            </a:r>
          </a:p>
          <a:p>
            <a:endParaRPr lang="en-GB" dirty="0"/>
          </a:p>
          <a:p>
            <a:r>
              <a:rPr lang="en-GB" dirty="0"/>
              <a:t>O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recomendar</a:t>
            </a:r>
            <a:r>
              <a:rPr lang="en-GB" dirty="0"/>
              <a:t> vídeos com </a:t>
            </a:r>
            <a:r>
              <a:rPr lang="en-GB" dirty="0" err="1"/>
              <a:t>categorias</a:t>
            </a:r>
            <a:r>
              <a:rPr lang="en-GB" dirty="0"/>
              <a:t> </a:t>
            </a:r>
            <a:r>
              <a:rPr lang="en-GB" dirty="0" err="1"/>
              <a:t>similares</a:t>
            </a:r>
            <a:r>
              <a:rPr lang="en-GB" dirty="0"/>
              <a:t> </a:t>
            </a:r>
            <a:r>
              <a:rPr lang="en-GB" dirty="0" err="1"/>
              <a:t>aos</a:t>
            </a:r>
            <a:r>
              <a:rPr lang="en-GB" dirty="0"/>
              <a:t> vídeos  que o </a:t>
            </a:r>
            <a:r>
              <a:rPr lang="en-GB" dirty="0" err="1"/>
              <a:t>utilizador</a:t>
            </a:r>
            <a:r>
              <a:rPr lang="en-GB" dirty="0"/>
              <a:t> já </a:t>
            </a:r>
            <a:r>
              <a:rPr lang="en-GB" dirty="0" err="1"/>
              <a:t>tenha</a:t>
            </a:r>
            <a:r>
              <a:rPr lang="en-GB" dirty="0"/>
              <a:t> </a:t>
            </a:r>
            <a:r>
              <a:rPr lang="en-GB" dirty="0" err="1"/>
              <a:t>visualizado</a:t>
            </a:r>
            <a:r>
              <a:rPr lang="en-GB" dirty="0"/>
              <a:t> (</a:t>
            </a:r>
            <a:r>
              <a:rPr lang="en-GB" dirty="0" err="1"/>
              <a:t>presentes</a:t>
            </a:r>
            <a:r>
              <a:rPr lang="en-GB" dirty="0"/>
              <a:t> no </a:t>
            </a:r>
            <a:r>
              <a:rPr lang="en-GB" dirty="0" err="1"/>
              <a:t>seu</a:t>
            </a:r>
            <a:r>
              <a:rPr lang="en-GB" dirty="0"/>
              <a:t> histórico),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recomendando</a:t>
            </a:r>
            <a:r>
              <a:rPr lang="en-GB" dirty="0"/>
              <a:t> vídeos que já </a:t>
            </a:r>
            <a:r>
              <a:rPr lang="en-GB" dirty="0" err="1"/>
              <a:t>tenham</a:t>
            </a:r>
            <a:r>
              <a:rPr lang="en-GB" dirty="0"/>
              <a:t> </a:t>
            </a:r>
            <a:r>
              <a:rPr lang="en-GB" dirty="0" err="1"/>
              <a:t>sido</a:t>
            </a:r>
            <a:r>
              <a:rPr lang="en-GB" dirty="0"/>
              <a:t> visualizados.</a:t>
            </a: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FC71CB-666B-2B88-AFC4-0F079DDE7B36}"/>
              </a:ext>
            </a:extLst>
          </p:cNvPr>
          <p:cNvSpPr txBox="1"/>
          <p:nvPr/>
        </p:nvSpPr>
        <p:spPr>
          <a:xfrm>
            <a:off x="11183815" y="6123543"/>
            <a:ext cx="4449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1648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9769E-F254-9594-1501-0CA41A56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Fluxo do sistema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EFCFBC45-816D-ED14-6017-6B9B4EA64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565886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7DE2C2F-026D-46A2-2EC4-4B3E63DF1130}"/>
              </a:ext>
            </a:extLst>
          </p:cNvPr>
          <p:cNvSpPr txBox="1"/>
          <p:nvPr/>
        </p:nvSpPr>
        <p:spPr>
          <a:xfrm>
            <a:off x="11183816" y="6123543"/>
            <a:ext cx="354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041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EA5609-8500-5870-F16F-4DE5D4CF8DE4}"/>
              </a:ext>
            </a:extLst>
          </p:cNvPr>
          <p:cNvSpPr txBox="1"/>
          <p:nvPr/>
        </p:nvSpPr>
        <p:spPr>
          <a:xfrm>
            <a:off x="11183816" y="6123543"/>
            <a:ext cx="582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/>
              <a:t>4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5097A01-C88D-DC94-35CE-5F7984024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6350" y="-168963"/>
            <a:ext cx="9699665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0458C29-2631-5ADB-6208-81598066EE5B}"/>
              </a:ext>
            </a:extLst>
          </p:cNvPr>
          <p:cNvSpPr txBox="1"/>
          <p:nvPr/>
        </p:nvSpPr>
        <p:spPr>
          <a:xfrm>
            <a:off x="4422914" y="6499622"/>
            <a:ext cx="289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Fig.1 – </a:t>
            </a:r>
            <a:r>
              <a:rPr lang="en-GB" dirty="0" err="1"/>
              <a:t>Diagrama</a:t>
            </a:r>
            <a:r>
              <a:rPr lang="en-GB" dirty="0"/>
              <a:t> do Sistema</a:t>
            </a:r>
          </a:p>
        </p:txBody>
      </p:sp>
    </p:spTree>
    <p:extLst>
      <p:ext uri="{BB962C8B-B14F-4D97-AF65-F5344CB8AC3E}">
        <p14:creationId xmlns:p14="http://schemas.microsoft.com/office/powerpoint/2010/main" val="310848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04B7B-EB00-1D99-56BA-B4F51B0D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F2716F-6DCB-DA29-FC95-5CBBCBF7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38183"/>
            <a:ext cx="10233800" cy="4896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Contém</a:t>
            </a:r>
            <a:r>
              <a:rPr lang="en-GB" dirty="0"/>
              <a:t> </a:t>
            </a:r>
            <a:r>
              <a:rPr lang="en-GB" dirty="0" err="1"/>
              <a:t>informação</a:t>
            </a:r>
            <a:r>
              <a:rPr lang="en-GB" dirty="0"/>
              <a:t> </a:t>
            </a:r>
            <a:r>
              <a:rPr lang="en-GB" dirty="0" err="1"/>
              <a:t>relativa</a:t>
            </a:r>
            <a:r>
              <a:rPr lang="en-GB" dirty="0"/>
              <a:t> a 40949 vídeos </a:t>
            </a:r>
            <a:r>
              <a:rPr lang="en-GB" dirty="0" err="1"/>
              <a:t>populares</a:t>
            </a:r>
            <a:r>
              <a:rPr lang="en-GB" dirty="0"/>
              <a:t> da </a:t>
            </a:r>
            <a:r>
              <a:rPr lang="en-GB" dirty="0" err="1"/>
              <a:t>plataforma</a:t>
            </a:r>
            <a:r>
              <a:rPr lang="en-GB" dirty="0"/>
              <a:t> YouTube </a:t>
            </a:r>
            <a:r>
              <a:rPr lang="en-GB" dirty="0" err="1"/>
              <a:t>nos</a:t>
            </a:r>
            <a:r>
              <a:rPr lang="en-GB" dirty="0"/>
              <a:t> EUA, </a:t>
            </a:r>
            <a:r>
              <a:rPr lang="en-GB" dirty="0" err="1"/>
              <a:t>na</a:t>
            </a:r>
            <a:r>
              <a:rPr lang="en-GB" dirty="0"/>
              <a:t> qual </a:t>
            </a:r>
            <a:r>
              <a:rPr lang="en-GB" dirty="0" err="1"/>
              <a:t>vão</a:t>
            </a:r>
            <a:r>
              <a:rPr lang="en-GB" dirty="0"/>
              <a:t> ser </a:t>
            </a:r>
            <a:r>
              <a:rPr lang="en-GB" dirty="0" err="1"/>
              <a:t>utilizados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seguintes</a:t>
            </a:r>
            <a:r>
              <a:rPr lang="en-GB" dirty="0"/>
              <a:t> </a:t>
            </a:r>
            <a:r>
              <a:rPr lang="en-GB" dirty="0" err="1"/>
              <a:t>parâmetros</a:t>
            </a:r>
            <a:r>
              <a:rPr lang="en-GB" dirty="0"/>
              <a:t>:</a:t>
            </a:r>
          </a:p>
          <a:p>
            <a:r>
              <a:rPr lang="en-GB" sz="2200" dirty="0"/>
              <a:t>UID;</a:t>
            </a:r>
          </a:p>
          <a:p>
            <a:r>
              <a:rPr lang="pt-PT" sz="2200" dirty="0"/>
              <a:t>Título</a:t>
            </a:r>
            <a:r>
              <a:rPr lang="en-GB" sz="2200" dirty="0"/>
              <a:t> do video;</a:t>
            </a:r>
          </a:p>
          <a:p>
            <a:r>
              <a:rPr lang="en-GB" sz="2200" dirty="0" err="1"/>
              <a:t>Descrição</a:t>
            </a:r>
            <a:r>
              <a:rPr lang="en-GB" sz="2200" dirty="0"/>
              <a:t>;</a:t>
            </a:r>
          </a:p>
          <a:p>
            <a:r>
              <a:rPr lang="en-GB" sz="2200" dirty="0" err="1"/>
              <a:t>Título</a:t>
            </a:r>
            <a:r>
              <a:rPr lang="en-GB" sz="2200" dirty="0"/>
              <a:t> do canal;</a:t>
            </a:r>
          </a:p>
          <a:p>
            <a:r>
              <a:rPr lang="en-GB" sz="2200" dirty="0" err="1"/>
              <a:t>Categoria</a:t>
            </a:r>
            <a:r>
              <a:rPr lang="en-GB" sz="2200" dirty="0"/>
              <a:t> (</a:t>
            </a:r>
            <a:r>
              <a:rPr lang="en-GB" sz="2200" dirty="0" err="1"/>
              <a:t>utilizado</a:t>
            </a:r>
            <a:r>
              <a:rPr lang="en-GB" sz="2200" dirty="0"/>
              <a:t> </a:t>
            </a:r>
            <a:r>
              <a:rPr lang="en-GB" sz="2200" dirty="0" err="1"/>
              <a:t>apenas</a:t>
            </a:r>
            <a:r>
              <a:rPr lang="en-GB" sz="2200" dirty="0"/>
              <a:t> para </a:t>
            </a:r>
            <a:r>
              <a:rPr lang="en-GB" sz="2200" dirty="0" err="1"/>
              <a:t>treinar</a:t>
            </a:r>
            <a:r>
              <a:rPr lang="en-GB" sz="2200" dirty="0"/>
              <a:t> o </a:t>
            </a:r>
            <a:r>
              <a:rPr lang="en-GB" sz="2200" dirty="0" err="1"/>
              <a:t>Classificador</a:t>
            </a:r>
            <a:r>
              <a:rPr lang="en-GB" sz="2200" dirty="0"/>
              <a:t> Naïve Bayes);</a:t>
            </a:r>
          </a:p>
          <a:p>
            <a:r>
              <a:rPr lang="en-GB" sz="2200" dirty="0"/>
              <a:t>Tags.</a:t>
            </a:r>
          </a:p>
          <a:p>
            <a:pPr marL="0" indent="0">
              <a:buNone/>
            </a:pPr>
            <a:endParaRPr lang="en-GB" sz="2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3B89A1-EA8E-F2BA-2E71-23EB26C7246C}"/>
              </a:ext>
            </a:extLst>
          </p:cNvPr>
          <p:cNvSpPr txBox="1"/>
          <p:nvPr/>
        </p:nvSpPr>
        <p:spPr>
          <a:xfrm>
            <a:off x="11183816" y="6123543"/>
            <a:ext cx="354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7339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5CD75-BCE1-CC4B-CDDC-2DD6931F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Classificador</a:t>
            </a:r>
            <a:r>
              <a:rPr lang="en-GB" dirty="0"/>
              <a:t> Naïve Bayes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537F1B-61F4-3FCC-2191-3934AA64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051767"/>
            <a:ext cx="10233800" cy="4351338"/>
          </a:xfrm>
        </p:spPr>
        <p:txBody>
          <a:bodyPr/>
          <a:lstStyle/>
          <a:p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novos</a:t>
            </a:r>
            <a:r>
              <a:rPr lang="en-GB" dirty="0"/>
              <a:t> vídeos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adicionados</a:t>
            </a:r>
            <a:r>
              <a:rPr lang="en-GB" dirty="0"/>
              <a:t> à </a:t>
            </a:r>
            <a:r>
              <a:rPr lang="en-GB" dirty="0" err="1"/>
              <a:t>plataforma</a:t>
            </a:r>
            <a:r>
              <a:rPr lang="en-GB" dirty="0"/>
              <a:t>, é </a:t>
            </a:r>
            <a:r>
              <a:rPr lang="en-GB" dirty="0" err="1"/>
              <a:t>utilizado</a:t>
            </a:r>
            <a:r>
              <a:rPr lang="en-GB" dirty="0"/>
              <a:t> o </a:t>
            </a:r>
            <a:r>
              <a:rPr lang="en-GB" dirty="0" err="1"/>
              <a:t>classificador</a:t>
            </a:r>
            <a:r>
              <a:rPr lang="en-GB" dirty="0"/>
              <a:t> Naïve Bayes para </a:t>
            </a:r>
            <a:r>
              <a:rPr lang="en-GB"/>
              <a:t>determinar</a:t>
            </a:r>
            <a:r>
              <a:rPr lang="en-GB" dirty="0"/>
              <a:t> a </a:t>
            </a:r>
            <a:r>
              <a:rPr lang="en-GB" dirty="0" err="1"/>
              <a:t>categoria</a:t>
            </a:r>
            <a:r>
              <a:rPr lang="en-GB" dirty="0"/>
              <a:t> a que </a:t>
            </a:r>
            <a:r>
              <a:rPr lang="en-GB" dirty="0" err="1"/>
              <a:t>estes</a:t>
            </a:r>
            <a:r>
              <a:rPr lang="en-GB" dirty="0"/>
              <a:t> </a:t>
            </a:r>
            <a:r>
              <a:rPr lang="en-GB" dirty="0" err="1"/>
              <a:t>pertencem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O </a:t>
            </a:r>
            <a:r>
              <a:rPr lang="en-GB" dirty="0" err="1"/>
              <a:t>título</a:t>
            </a:r>
            <a:r>
              <a:rPr lang="en-GB" dirty="0"/>
              <a:t>, </a:t>
            </a:r>
            <a:r>
              <a:rPr lang="en-GB" dirty="0" err="1"/>
              <a:t>descrição</a:t>
            </a:r>
            <a:r>
              <a:rPr lang="en-GB" dirty="0"/>
              <a:t> e tags do </a:t>
            </a:r>
            <a:r>
              <a:rPr lang="en-GB" dirty="0" err="1"/>
              <a:t>vídeo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utilizados</a:t>
            </a:r>
            <a:r>
              <a:rPr lang="en-GB" dirty="0"/>
              <a:t> para </a:t>
            </a:r>
            <a:r>
              <a:rPr lang="en-GB" dirty="0" err="1"/>
              <a:t>determinar</a:t>
            </a:r>
            <a:r>
              <a:rPr lang="en-GB" dirty="0"/>
              <a:t> a </a:t>
            </a:r>
            <a:r>
              <a:rPr lang="en-GB" dirty="0" err="1"/>
              <a:t>categoria</a:t>
            </a:r>
            <a:r>
              <a:rPr lang="en-GB" dirty="0"/>
              <a:t> do </a:t>
            </a:r>
            <a:r>
              <a:rPr lang="en-GB" dirty="0" err="1"/>
              <a:t>mesmo</a:t>
            </a:r>
            <a:r>
              <a:rPr lang="en-GB" dirty="0"/>
              <a:t>, tendo </a:t>
            </a:r>
            <a:r>
              <a:rPr lang="en-GB" dirty="0" err="1"/>
              <a:t>sido</a:t>
            </a:r>
            <a:r>
              <a:rPr lang="en-GB" dirty="0"/>
              <a:t> </a:t>
            </a:r>
            <a:r>
              <a:rPr lang="en-GB" dirty="0" err="1"/>
              <a:t>usada</a:t>
            </a:r>
            <a:r>
              <a:rPr lang="en-GB" dirty="0"/>
              <a:t> a </a:t>
            </a:r>
            <a:r>
              <a:rPr lang="en-GB" dirty="0" err="1"/>
              <a:t>categoria</a:t>
            </a:r>
            <a:r>
              <a:rPr lang="en-GB" dirty="0"/>
              <a:t> e </a:t>
            </a:r>
            <a:r>
              <a:rPr lang="en-GB" dirty="0" err="1"/>
              <a:t>palavras</a:t>
            </a:r>
            <a:r>
              <a:rPr lang="en-GB" dirty="0"/>
              <a:t> </a:t>
            </a:r>
            <a:r>
              <a:rPr lang="en-GB" dirty="0" err="1"/>
              <a:t>únicas</a:t>
            </a:r>
            <a:r>
              <a:rPr lang="en-GB" dirty="0"/>
              <a:t> de um conjunto de vídeos de teste para o </a:t>
            </a:r>
            <a:r>
              <a:rPr lang="en-GB" dirty="0" err="1"/>
              <a:t>treinar</a:t>
            </a:r>
            <a:r>
              <a:rPr lang="en-GB" dirty="0"/>
              <a:t>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2F89BA-9B4A-A4FB-3B40-2B631B1D2F9D}"/>
              </a:ext>
            </a:extLst>
          </p:cNvPr>
          <p:cNvSpPr txBox="1"/>
          <p:nvPr/>
        </p:nvSpPr>
        <p:spPr>
          <a:xfrm>
            <a:off x="11183816" y="6123543"/>
            <a:ext cx="354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3787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30131-62EA-8EF3-C16A-DF218EDB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Classificador </a:t>
            </a:r>
            <a:r>
              <a:rPr lang="en-GB" dirty="0"/>
              <a:t>Naïve Bayes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1F43E4-86A3-C6BD-0E48-C2920EB55FED}"/>
              </a:ext>
            </a:extLst>
          </p:cNvPr>
          <p:cNvSpPr txBox="1"/>
          <p:nvPr/>
        </p:nvSpPr>
        <p:spPr>
          <a:xfrm>
            <a:off x="11183816" y="6173238"/>
            <a:ext cx="354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/>
              <a:t>7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74A79F-0E31-7B8C-1EC9-C43F7BE38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37" y="1854114"/>
            <a:ext cx="4934639" cy="35819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3736D32-DE5C-F180-9824-40192526B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65" y="1834235"/>
            <a:ext cx="5010849" cy="359142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8B4D21-A282-A283-97F8-8B4BE66215B3}"/>
              </a:ext>
            </a:extLst>
          </p:cNvPr>
          <p:cNvSpPr txBox="1"/>
          <p:nvPr/>
        </p:nvSpPr>
        <p:spPr>
          <a:xfrm>
            <a:off x="724490" y="5529452"/>
            <a:ext cx="3047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Fig.2 – Teste da </a:t>
            </a:r>
            <a:r>
              <a:rPr lang="en-GB" dirty="0" err="1"/>
              <a:t>classe</a:t>
            </a:r>
            <a:r>
              <a:rPr lang="en-GB" dirty="0"/>
              <a:t> “Music”</a:t>
            </a:r>
          </a:p>
          <a:p>
            <a:r>
              <a:rPr lang="en-GB" dirty="0"/>
              <a:t>	    c/ </a:t>
            </a:r>
            <a:r>
              <a:rPr lang="en-GB" dirty="0" err="1"/>
              <a:t>descrição</a:t>
            </a:r>
            <a:r>
              <a:rPr lang="en-GB" dirty="0"/>
              <a:t> e tags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827F5C-D8DF-4743-C6B7-DF660163C553}"/>
              </a:ext>
            </a:extLst>
          </p:cNvPr>
          <p:cNvSpPr txBox="1"/>
          <p:nvPr/>
        </p:nvSpPr>
        <p:spPr>
          <a:xfrm>
            <a:off x="6148243" y="5519513"/>
            <a:ext cx="3033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Fig.3 – Teste da </a:t>
            </a:r>
            <a:r>
              <a:rPr lang="en-GB" dirty="0" err="1"/>
              <a:t>classe</a:t>
            </a:r>
            <a:r>
              <a:rPr lang="en-GB" dirty="0"/>
              <a:t> “Music”</a:t>
            </a:r>
          </a:p>
          <a:p>
            <a:r>
              <a:rPr lang="en-GB" dirty="0"/>
              <a:t>	    c/ </a:t>
            </a:r>
            <a:r>
              <a:rPr lang="en-GB" dirty="0" err="1"/>
              <a:t>descrição</a:t>
            </a:r>
            <a:r>
              <a:rPr lang="en-GB" dirty="0"/>
              <a:t> e tags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0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D1287-EB7A-FB38-00A8-1F382856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Classificador </a:t>
            </a:r>
            <a:r>
              <a:rPr lang="en-GB" dirty="0"/>
              <a:t>Naïve Bayes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903AA6-4C05-0485-3940-40A5A5336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19" y="1808665"/>
            <a:ext cx="5010849" cy="36581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DE9858-3DEB-A16E-A037-CF6902D2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860" y="1808665"/>
            <a:ext cx="5039428" cy="362953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031DA21-4F10-CDE5-B102-32F238A0E3D5}"/>
              </a:ext>
            </a:extLst>
          </p:cNvPr>
          <p:cNvSpPr txBox="1"/>
          <p:nvPr/>
        </p:nvSpPr>
        <p:spPr>
          <a:xfrm>
            <a:off x="724490" y="5529452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Fig.4 – Teste da </a:t>
            </a:r>
            <a:r>
              <a:rPr lang="en-GB" dirty="0" err="1"/>
              <a:t>classe</a:t>
            </a:r>
            <a:r>
              <a:rPr lang="en-GB" dirty="0"/>
              <a:t> “News”</a:t>
            </a:r>
          </a:p>
          <a:p>
            <a:r>
              <a:rPr lang="en-GB" dirty="0"/>
              <a:t>	    c/ </a:t>
            </a:r>
            <a:r>
              <a:rPr lang="en-GB" dirty="0" err="1"/>
              <a:t>descrição</a:t>
            </a:r>
            <a:r>
              <a:rPr lang="en-GB" dirty="0"/>
              <a:t> e tags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2CE36AE-3B2E-B3D7-C017-9D2FB08AC314}"/>
              </a:ext>
            </a:extLst>
          </p:cNvPr>
          <p:cNvSpPr txBox="1"/>
          <p:nvPr/>
        </p:nvSpPr>
        <p:spPr>
          <a:xfrm>
            <a:off x="6096000" y="5529452"/>
            <a:ext cx="3039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Fig.5 – Teste da </a:t>
            </a:r>
            <a:r>
              <a:rPr lang="en-GB" dirty="0" err="1"/>
              <a:t>classe</a:t>
            </a:r>
            <a:r>
              <a:rPr lang="en-GB" dirty="0"/>
              <a:t> “Music”</a:t>
            </a:r>
          </a:p>
          <a:p>
            <a:r>
              <a:rPr lang="en-GB" dirty="0"/>
              <a:t>	    c/ tags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5DF409-2EAD-C53D-0344-2A4F224868E8}"/>
              </a:ext>
            </a:extLst>
          </p:cNvPr>
          <p:cNvSpPr txBox="1"/>
          <p:nvPr/>
        </p:nvSpPr>
        <p:spPr>
          <a:xfrm>
            <a:off x="11253389" y="6133482"/>
            <a:ext cx="354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818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2AA0D-C72B-6769-62E8-40957F271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93B9D-6C62-C641-45D1-0493982E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Classificador </a:t>
            </a:r>
            <a:r>
              <a:rPr lang="en-GB" dirty="0"/>
              <a:t>Naïve Bayes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1BF0889-83AE-4C04-5300-C388CFF4D7A9}"/>
              </a:ext>
            </a:extLst>
          </p:cNvPr>
          <p:cNvSpPr txBox="1"/>
          <p:nvPr/>
        </p:nvSpPr>
        <p:spPr>
          <a:xfrm>
            <a:off x="3491953" y="5330672"/>
            <a:ext cx="420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Fig.6 – Teste da </a:t>
            </a:r>
            <a:r>
              <a:rPr lang="en-GB" dirty="0" err="1"/>
              <a:t>classe</a:t>
            </a:r>
            <a:r>
              <a:rPr lang="en-GB" dirty="0"/>
              <a:t> “Music” c/ </a:t>
            </a:r>
            <a:r>
              <a:rPr lang="en-GB" dirty="0" err="1"/>
              <a:t>descrição</a:t>
            </a: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E62E53-6E08-B720-6D56-B6A3D1CD2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21" y="1609883"/>
            <a:ext cx="5001323" cy="365811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71C766B-8DFA-15B8-6818-840661973591}"/>
              </a:ext>
            </a:extLst>
          </p:cNvPr>
          <p:cNvSpPr txBox="1"/>
          <p:nvPr/>
        </p:nvSpPr>
        <p:spPr>
          <a:xfrm>
            <a:off x="11153999" y="6173238"/>
            <a:ext cx="354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76238264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333</TotalTime>
  <Words>486</Words>
  <Application>Microsoft Office PowerPoint</Application>
  <PresentationFormat>Ecrã Panorâmico</PresentationFormat>
  <Paragraphs>64</Paragraphs>
  <Slides>13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Corbel (corpo)</vt:lpstr>
      <vt:lpstr>Profundidade</vt:lpstr>
      <vt:lpstr>Trabalho Prático MPEI </vt:lpstr>
      <vt:lpstr>Objetivo</vt:lpstr>
      <vt:lpstr>Fluxo do sistema</vt:lpstr>
      <vt:lpstr>Apresentação do PowerPoint</vt:lpstr>
      <vt:lpstr>Dataset</vt:lpstr>
      <vt:lpstr>Classificador Naïve Bayes</vt:lpstr>
      <vt:lpstr>Testes Classificador Naïve Bayes</vt:lpstr>
      <vt:lpstr>Testes Classificador Naïve Bayes</vt:lpstr>
      <vt:lpstr>Testes Classificador Naïve Bayes</vt:lpstr>
      <vt:lpstr>Bloom Filter</vt:lpstr>
      <vt:lpstr>Teste Bloom Filter</vt:lpstr>
      <vt:lpstr>MinHash</vt:lpstr>
      <vt:lpstr>Teste MinHash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Gonçalo Sousa</dc:creator>
  <cp:lastModifiedBy>Gonçalo Sousa</cp:lastModifiedBy>
  <cp:revision>22</cp:revision>
  <dcterms:created xsi:type="dcterms:W3CDTF">2024-12-07T16:31:54Z</dcterms:created>
  <dcterms:modified xsi:type="dcterms:W3CDTF">2024-12-18T09:07:59Z</dcterms:modified>
</cp:coreProperties>
</file>