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B6723-FCD1-4F6E-B29C-B5BB9712B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253247-1AF6-4BB2-B3D0-C534F72BC8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Utilizador entra no youtube e pretende ver um video.</a:t>
          </a:r>
          <a:endParaRPr lang="en-US"/>
        </a:p>
      </dgm:t>
    </dgm:pt>
    <dgm:pt modelId="{AD89ECD8-770B-4449-A8E4-A923A814A34A}" type="parTrans" cxnId="{80A5979A-1980-4985-BFE1-4DB4D4EABA2C}">
      <dgm:prSet/>
      <dgm:spPr/>
      <dgm:t>
        <a:bodyPr/>
        <a:lstStyle/>
        <a:p>
          <a:endParaRPr lang="en-US"/>
        </a:p>
      </dgm:t>
    </dgm:pt>
    <dgm:pt modelId="{69B5F375-4F2C-4DF5-885E-17F5EEA0F999}" type="sibTrans" cxnId="{80A5979A-1980-4985-BFE1-4DB4D4EABA2C}">
      <dgm:prSet/>
      <dgm:spPr/>
      <dgm:t>
        <a:bodyPr/>
        <a:lstStyle/>
        <a:p>
          <a:endParaRPr lang="en-US"/>
        </a:p>
      </dgm:t>
    </dgm:pt>
    <dgm:pt modelId="{D4E598B9-7CF1-4952-A006-496640B622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São </a:t>
          </a:r>
          <a:r>
            <a:rPr lang="en-GB" dirty="0" err="1"/>
            <a:t>lhe</a:t>
          </a:r>
          <a:r>
            <a:rPr lang="en-GB" dirty="0"/>
            <a:t> </a:t>
          </a:r>
          <a:r>
            <a:rPr lang="en-GB" dirty="0" err="1"/>
            <a:t>recomendados</a:t>
          </a:r>
          <a:r>
            <a:rPr lang="en-GB" dirty="0"/>
            <a:t> </a:t>
          </a:r>
          <a:r>
            <a:rPr lang="en-GB" dirty="0" err="1"/>
            <a:t>vídeos</a:t>
          </a:r>
          <a:r>
            <a:rPr lang="en-GB" dirty="0"/>
            <a:t> de </a:t>
          </a:r>
          <a:r>
            <a:rPr lang="en-GB" dirty="0" err="1"/>
            <a:t>acordo</a:t>
          </a:r>
          <a:r>
            <a:rPr lang="en-GB" dirty="0"/>
            <a:t> com o </a:t>
          </a:r>
          <a:r>
            <a:rPr lang="en-GB" dirty="0" err="1"/>
            <a:t>seu</a:t>
          </a:r>
          <a:r>
            <a:rPr lang="en-GB" dirty="0"/>
            <a:t> </a:t>
          </a:r>
          <a:r>
            <a:rPr lang="en-GB" dirty="0" err="1"/>
            <a:t>histórico</a:t>
          </a:r>
          <a:r>
            <a:rPr lang="en-GB" dirty="0"/>
            <a:t> de </a:t>
          </a:r>
          <a:r>
            <a:rPr lang="en-GB" dirty="0" err="1"/>
            <a:t>vídeos</a:t>
          </a:r>
          <a:r>
            <a:rPr lang="en-GB" dirty="0"/>
            <a:t> (</a:t>
          </a:r>
          <a:r>
            <a:rPr lang="en-GB" dirty="0" err="1"/>
            <a:t>categorias</a:t>
          </a:r>
          <a:r>
            <a:rPr lang="en-GB" dirty="0"/>
            <a:t> de </a:t>
          </a:r>
          <a:r>
            <a:rPr lang="en-GB" dirty="0" err="1"/>
            <a:t>vídeos</a:t>
          </a:r>
          <a:r>
            <a:rPr lang="en-GB" dirty="0"/>
            <a:t> que </a:t>
          </a:r>
          <a:r>
            <a:rPr lang="en-GB" dirty="0" err="1"/>
            <a:t>costuma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, </a:t>
          </a:r>
          <a:r>
            <a:rPr lang="en-GB" dirty="0" err="1"/>
            <a:t>bem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, o </a:t>
          </a:r>
          <a:r>
            <a:rPr lang="en-GB" dirty="0" err="1"/>
            <a:t>título</a:t>
          </a:r>
          <a:r>
            <a:rPr lang="en-GB" dirty="0"/>
            <a:t> e </a:t>
          </a:r>
          <a:r>
            <a:rPr lang="en-GB" dirty="0" err="1"/>
            <a:t>descrição</a:t>
          </a:r>
          <a:r>
            <a:rPr lang="en-GB" dirty="0"/>
            <a:t> do </a:t>
          </a:r>
          <a:r>
            <a:rPr lang="en-GB" dirty="0" err="1"/>
            <a:t>próprio</a:t>
          </a:r>
          <a:r>
            <a:rPr lang="en-GB" dirty="0"/>
            <a:t> video </a:t>
          </a:r>
          <a:r>
            <a:rPr lang="en-GB" dirty="0" err="1"/>
            <a:t>em</a:t>
          </a:r>
          <a:r>
            <a:rPr lang="en-GB" dirty="0"/>
            <a:t> </a:t>
          </a:r>
          <a:r>
            <a:rPr lang="en-GB" dirty="0" err="1"/>
            <a:t>si</a:t>
          </a:r>
          <a:r>
            <a:rPr lang="en-GB" dirty="0"/>
            <a:t>). </a:t>
          </a:r>
        </a:p>
      </dgm:t>
    </dgm:pt>
    <dgm:pt modelId="{AEBD78C5-F06D-497D-B7D9-B6A44E2896A7}" type="parTrans" cxnId="{F1F40C50-F65B-43CB-9FE1-D053132565A3}">
      <dgm:prSet/>
      <dgm:spPr/>
      <dgm:t>
        <a:bodyPr/>
        <a:lstStyle/>
        <a:p>
          <a:endParaRPr lang="en-US"/>
        </a:p>
      </dgm:t>
    </dgm:pt>
    <dgm:pt modelId="{4A904194-4551-4EB8-97AF-97CDFBEBAF8A}" type="sibTrans" cxnId="{F1F40C50-F65B-43CB-9FE1-D053132565A3}">
      <dgm:prSet/>
      <dgm:spPr/>
      <dgm:t>
        <a:bodyPr/>
        <a:lstStyle/>
        <a:p>
          <a:endParaRPr lang="en-US"/>
        </a:p>
      </dgm:t>
    </dgm:pt>
    <dgm:pt modelId="{E27741AE-E3DB-4BE9-BDB4-4DA9B0C12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Sistema</a:t>
          </a:r>
          <a:r>
            <a:rPr lang="en-GB" baseline="0" dirty="0"/>
            <a:t> </a:t>
          </a:r>
          <a:r>
            <a:rPr lang="en-GB" baseline="0" dirty="0" err="1"/>
            <a:t>usa</a:t>
          </a:r>
          <a:r>
            <a:rPr lang="en-GB" baseline="0" dirty="0"/>
            <a:t> </a:t>
          </a:r>
          <a:r>
            <a:rPr lang="en-GB" baseline="0" dirty="0" err="1"/>
            <a:t>sequencialmente</a:t>
          </a:r>
          <a:r>
            <a:rPr lang="en-GB" baseline="0" dirty="0"/>
            <a:t>: Naïve Bayes -&gt; Bloom Filter -&gt; </a:t>
          </a:r>
          <a:r>
            <a:rPr lang="en-GB" baseline="0" dirty="0" err="1"/>
            <a:t>MinHash</a:t>
          </a:r>
          <a:endParaRPr lang="en-GB" dirty="0"/>
        </a:p>
      </dgm:t>
    </dgm:pt>
    <dgm:pt modelId="{DEF859D5-F820-45CF-B252-EE2303C7FD83}" type="parTrans" cxnId="{E754B73D-6983-498C-8655-0D91EFE386AC}">
      <dgm:prSet/>
      <dgm:spPr/>
      <dgm:t>
        <a:bodyPr/>
        <a:lstStyle/>
        <a:p>
          <a:endParaRPr lang="en-GB"/>
        </a:p>
      </dgm:t>
    </dgm:pt>
    <dgm:pt modelId="{7B33F055-0477-4D37-A372-91F0E7C2911D}" type="sibTrans" cxnId="{E754B73D-6983-498C-8655-0D91EFE386AC}">
      <dgm:prSet/>
      <dgm:spPr/>
      <dgm:t>
        <a:bodyPr/>
        <a:lstStyle/>
        <a:p>
          <a:endParaRPr lang="en-GB"/>
        </a:p>
      </dgm:t>
    </dgm:pt>
    <dgm:pt modelId="{A8765795-D8D9-426C-99A2-7011ACA8D7BE}" type="pres">
      <dgm:prSet presAssocID="{3CCB6723-FCD1-4F6E-B29C-B5BB9712B841}" presName="root" presStyleCnt="0">
        <dgm:presLayoutVars>
          <dgm:dir/>
          <dgm:resizeHandles val="exact"/>
        </dgm:presLayoutVars>
      </dgm:prSet>
      <dgm:spPr/>
    </dgm:pt>
    <dgm:pt modelId="{3C3A3134-CE59-4296-8827-781B087ED4AB}" type="pres">
      <dgm:prSet presAssocID="{F7253247-1AF6-4BB2-B3D0-C534F72BC8EA}" presName="compNode" presStyleCnt="0"/>
      <dgm:spPr/>
    </dgm:pt>
    <dgm:pt modelId="{FEE221F2-D2D2-4A16-996A-DB3F64CDCF0C}" type="pres">
      <dgm:prSet presAssocID="{F7253247-1AF6-4BB2-B3D0-C534F72BC8EA}" presName="bgRect" presStyleLbl="bgShp" presStyleIdx="0" presStyleCnt="3"/>
      <dgm:spPr/>
    </dgm:pt>
    <dgm:pt modelId="{50898EDA-AF27-4632-9759-F7CA33D521DC}" type="pres">
      <dgm:prSet presAssocID="{F7253247-1AF6-4BB2-B3D0-C534F72BC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64F5BB-3116-4898-B23B-27529A40C026}" type="pres">
      <dgm:prSet presAssocID="{F7253247-1AF6-4BB2-B3D0-C534F72BC8EA}" presName="spaceRect" presStyleCnt="0"/>
      <dgm:spPr/>
    </dgm:pt>
    <dgm:pt modelId="{1C660B59-1856-4745-B513-D60DAA620331}" type="pres">
      <dgm:prSet presAssocID="{F7253247-1AF6-4BB2-B3D0-C534F72BC8EA}" presName="parTx" presStyleLbl="revTx" presStyleIdx="0" presStyleCnt="3">
        <dgm:presLayoutVars>
          <dgm:chMax val="0"/>
          <dgm:chPref val="0"/>
        </dgm:presLayoutVars>
      </dgm:prSet>
      <dgm:spPr/>
    </dgm:pt>
    <dgm:pt modelId="{1848115D-6719-43B8-AA14-906473ACD41D}" type="pres">
      <dgm:prSet presAssocID="{69B5F375-4F2C-4DF5-885E-17F5EEA0F999}" presName="sibTrans" presStyleCnt="0"/>
      <dgm:spPr/>
    </dgm:pt>
    <dgm:pt modelId="{2B41DDAC-BAB0-4348-8A93-F20D3B8D7452}" type="pres">
      <dgm:prSet presAssocID="{D4E598B9-7CF1-4952-A006-496640B622F4}" presName="compNode" presStyleCnt="0"/>
      <dgm:spPr/>
    </dgm:pt>
    <dgm:pt modelId="{449D869C-A6BB-4417-B3AA-EDF982B162F4}" type="pres">
      <dgm:prSet presAssocID="{D4E598B9-7CF1-4952-A006-496640B622F4}" presName="bgRect" presStyleLbl="bgShp" presStyleIdx="1" presStyleCnt="3"/>
      <dgm:spPr/>
    </dgm:pt>
    <dgm:pt modelId="{5BFC4A14-5341-4886-8B68-C4F464777E2B}" type="pres">
      <dgm:prSet presAssocID="{D4E598B9-7CF1-4952-A006-496640B62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E6800B47-589D-4837-9F64-EB056DC1C837}" type="pres">
      <dgm:prSet presAssocID="{D4E598B9-7CF1-4952-A006-496640B622F4}" presName="spaceRect" presStyleCnt="0"/>
      <dgm:spPr/>
    </dgm:pt>
    <dgm:pt modelId="{CD505C20-CE69-469A-9C2C-756075F4AEE4}" type="pres">
      <dgm:prSet presAssocID="{D4E598B9-7CF1-4952-A006-496640B622F4}" presName="parTx" presStyleLbl="revTx" presStyleIdx="1" presStyleCnt="3">
        <dgm:presLayoutVars>
          <dgm:chMax val="0"/>
          <dgm:chPref val="0"/>
        </dgm:presLayoutVars>
      </dgm:prSet>
      <dgm:spPr/>
    </dgm:pt>
    <dgm:pt modelId="{B2FDD44F-073F-426B-9DE4-93AA6AFA7902}" type="pres">
      <dgm:prSet presAssocID="{4A904194-4551-4EB8-97AF-97CDFBEBAF8A}" presName="sibTrans" presStyleCnt="0"/>
      <dgm:spPr/>
    </dgm:pt>
    <dgm:pt modelId="{ED0FB7D3-32C8-4E84-BFA2-351E99380CC1}" type="pres">
      <dgm:prSet presAssocID="{E27741AE-E3DB-4BE9-BDB4-4DA9B0C12694}" presName="compNode" presStyleCnt="0"/>
      <dgm:spPr/>
    </dgm:pt>
    <dgm:pt modelId="{70F4CFDF-71E2-4C75-ABD2-0FBEAEBAA12C}" type="pres">
      <dgm:prSet presAssocID="{E27741AE-E3DB-4BE9-BDB4-4DA9B0C12694}" presName="bgRect" presStyleLbl="bgShp" presStyleIdx="2" presStyleCnt="3"/>
      <dgm:spPr/>
    </dgm:pt>
    <dgm:pt modelId="{E4A77D4B-00A9-4701-9B2D-42458AA0B3ED}" type="pres">
      <dgm:prSet presAssocID="{E27741AE-E3DB-4BE9-BDB4-4DA9B0C12694}" presName="iconRect" presStyleLbl="node1" presStyleIdx="2" presStyleCnt="3" custLinFactNeighborX="0"/>
      <dgm:spPr>
        <a:prstGeom prst="rightArrow">
          <a:avLst/>
        </a:prstGeom>
        <a:solidFill>
          <a:schemeClr val="accent5"/>
        </a:solidFill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887D8ECD-BBC5-40A8-973F-819C807B3377}" type="pres">
      <dgm:prSet presAssocID="{E27741AE-E3DB-4BE9-BDB4-4DA9B0C12694}" presName="spaceRect" presStyleCnt="0"/>
      <dgm:spPr/>
    </dgm:pt>
    <dgm:pt modelId="{1205EFFF-A2B2-4B23-852C-D156503A5684}" type="pres">
      <dgm:prSet presAssocID="{E27741AE-E3DB-4BE9-BDB4-4DA9B0C126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A6CE35-1EBE-4427-BB82-E956E8ABE5FF}" type="presOf" srcId="{3CCB6723-FCD1-4F6E-B29C-B5BB9712B841}" destId="{A8765795-D8D9-426C-99A2-7011ACA8D7BE}" srcOrd="0" destOrd="0" presId="urn:microsoft.com/office/officeart/2018/2/layout/IconVerticalSolidList"/>
    <dgm:cxn modelId="{E754B73D-6983-498C-8655-0D91EFE386AC}" srcId="{3CCB6723-FCD1-4F6E-B29C-B5BB9712B841}" destId="{E27741AE-E3DB-4BE9-BDB4-4DA9B0C12694}" srcOrd="2" destOrd="0" parTransId="{DEF859D5-F820-45CF-B252-EE2303C7FD83}" sibTransId="{7B33F055-0477-4D37-A372-91F0E7C2911D}"/>
    <dgm:cxn modelId="{F1F40C50-F65B-43CB-9FE1-D053132565A3}" srcId="{3CCB6723-FCD1-4F6E-B29C-B5BB9712B841}" destId="{D4E598B9-7CF1-4952-A006-496640B622F4}" srcOrd="1" destOrd="0" parTransId="{AEBD78C5-F06D-497D-B7D9-B6A44E2896A7}" sibTransId="{4A904194-4551-4EB8-97AF-97CDFBEBAF8A}"/>
    <dgm:cxn modelId="{59DAA373-8A6D-4E57-98B2-30F49F08FE8F}" type="presOf" srcId="{E27741AE-E3DB-4BE9-BDB4-4DA9B0C12694}" destId="{1205EFFF-A2B2-4B23-852C-D156503A5684}" srcOrd="0" destOrd="0" presId="urn:microsoft.com/office/officeart/2018/2/layout/IconVerticalSolidList"/>
    <dgm:cxn modelId="{FF26B77E-9EBA-422C-A121-9EB590564CE7}" type="presOf" srcId="{F7253247-1AF6-4BB2-B3D0-C534F72BC8EA}" destId="{1C660B59-1856-4745-B513-D60DAA620331}" srcOrd="0" destOrd="0" presId="urn:microsoft.com/office/officeart/2018/2/layout/IconVerticalSolidList"/>
    <dgm:cxn modelId="{80A5979A-1980-4985-BFE1-4DB4D4EABA2C}" srcId="{3CCB6723-FCD1-4F6E-B29C-B5BB9712B841}" destId="{F7253247-1AF6-4BB2-B3D0-C534F72BC8EA}" srcOrd="0" destOrd="0" parTransId="{AD89ECD8-770B-4449-A8E4-A923A814A34A}" sibTransId="{69B5F375-4F2C-4DF5-885E-17F5EEA0F999}"/>
    <dgm:cxn modelId="{E6105FAF-33FB-45DB-B84E-007038D1CA9C}" type="presOf" srcId="{D4E598B9-7CF1-4952-A006-496640B622F4}" destId="{CD505C20-CE69-469A-9C2C-756075F4AEE4}" srcOrd="0" destOrd="0" presId="urn:microsoft.com/office/officeart/2018/2/layout/IconVerticalSolidList"/>
    <dgm:cxn modelId="{D9E442C2-A18D-46A7-B443-E69E57F7A93F}" type="presParOf" srcId="{A8765795-D8D9-426C-99A2-7011ACA8D7BE}" destId="{3C3A3134-CE59-4296-8827-781B087ED4AB}" srcOrd="0" destOrd="0" presId="urn:microsoft.com/office/officeart/2018/2/layout/IconVerticalSolidList"/>
    <dgm:cxn modelId="{3083ED07-6B4C-4199-A79F-DCC72CE5916A}" type="presParOf" srcId="{3C3A3134-CE59-4296-8827-781B087ED4AB}" destId="{FEE221F2-D2D2-4A16-996A-DB3F64CDCF0C}" srcOrd="0" destOrd="0" presId="urn:microsoft.com/office/officeart/2018/2/layout/IconVerticalSolidList"/>
    <dgm:cxn modelId="{A537D579-B857-4B50-AD05-86C0BFBD6AC7}" type="presParOf" srcId="{3C3A3134-CE59-4296-8827-781B087ED4AB}" destId="{50898EDA-AF27-4632-9759-F7CA33D521DC}" srcOrd="1" destOrd="0" presId="urn:microsoft.com/office/officeart/2018/2/layout/IconVerticalSolidList"/>
    <dgm:cxn modelId="{7E9B1053-2953-44BE-AE1D-08CEAE528707}" type="presParOf" srcId="{3C3A3134-CE59-4296-8827-781B087ED4AB}" destId="{AC64F5BB-3116-4898-B23B-27529A40C026}" srcOrd="2" destOrd="0" presId="urn:microsoft.com/office/officeart/2018/2/layout/IconVerticalSolidList"/>
    <dgm:cxn modelId="{5C435E85-7900-404F-BE0F-6947FAAF1FFA}" type="presParOf" srcId="{3C3A3134-CE59-4296-8827-781B087ED4AB}" destId="{1C660B59-1856-4745-B513-D60DAA620331}" srcOrd="3" destOrd="0" presId="urn:microsoft.com/office/officeart/2018/2/layout/IconVerticalSolidList"/>
    <dgm:cxn modelId="{8C939E67-FCF8-4837-B64F-B92F591E6824}" type="presParOf" srcId="{A8765795-D8D9-426C-99A2-7011ACA8D7BE}" destId="{1848115D-6719-43B8-AA14-906473ACD41D}" srcOrd="1" destOrd="0" presId="urn:microsoft.com/office/officeart/2018/2/layout/IconVerticalSolidList"/>
    <dgm:cxn modelId="{567675C3-9D98-49CB-94DC-7768AB114546}" type="presParOf" srcId="{A8765795-D8D9-426C-99A2-7011ACA8D7BE}" destId="{2B41DDAC-BAB0-4348-8A93-F20D3B8D7452}" srcOrd="2" destOrd="0" presId="urn:microsoft.com/office/officeart/2018/2/layout/IconVerticalSolidList"/>
    <dgm:cxn modelId="{997406F8-DE72-4C8B-9B38-DA64B22A6188}" type="presParOf" srcId="{2B41DDAC-BAB0-4348-8A93-F20D3B8D7452}" destId="{449D869C-A6BB-4417-B3AA-EDF982B162F4}" srcOrd="0" destOrd="0" presId="urn:microsoft.com/office/officeart/2018/2/layout/IconVerticalSolidList"/>
    <dgm:cxn modelId="{E88B8F16-4243-45B4-95E0-DE2D55B23970}" type="presParOf" srcId="{2B41DDAC-BAB0-4348-8A93-F20D3B8D7452}" destId="{5BFC4A14-5341-4886-8B68-C4F464777E2B}" srcOrd="1" destOrd="0" presId="urn:microsoft.com/office/officeart/2018/2/layout/IconVerticalSolidList"/>
    <dgm:cxn modelId="{2987DA4D-C97C-4FFE-80C8-1CBF5077B792}" type="presParOf" srcId="{2B41DDAC-BAB0-4348-8A93-F20D3B8D7452}" destId="{E6800B47-589D-4837-9F64-EB056DC1C837}" srcOrd="2" destOrd="0" presId="urn:microsoft.com/office/officeart/2018/2/layout/IconVerticalSolidList"/>
    <dgm:cxn modelId="{F0FFDEE2-45AA-4D4B-8BFA-3FB94FF45615}" type="presParOf" srcId="{2B41DDAC-BAB0-4348-8A93-F20D3B8D7452}" destId="{CD505C20-CE69-469A-9C2C-756075F4AEE4}" srcOrd="3" destOrd="0" presId="urn:microsoft.com/office/officeart/2018/2/layout/IconVerticalSolidList"/>
    <dgm:cxn modelId="{F30B904D-DB5F-40ED-99FB-50BE3DBFB395}" type="presParOf" srcId="{A8765795-D8D9-426C-99A2-7011ACA8D7BE}" destId="{B2FDD44F-073F-426B-9DE4-93AA6AFA7902}" srcOrd="3" destOrd="0" presId="urn:microsoft.com/office/officeart/2018/2/layout/IconVerticalSolidList"/>
    <dgm:cxn modelId="{F3E5ADBA-80BB-43ED-9FE0-E023ECA47541}" type="presParOf" srcId="{A8765795-D8D9-426C-99A2-7011ACA8D7BE}" destId="{ED0FB7D3-32C8-4E84-BFA2-351E99380CC1}" srcOrd="4" destOrd="0" presId="urn:microsoft.com/office/officeart/2018/2/layout/IconVerticalSolidList"/>
    <dgm:cxn modelId="{16AE2A6A-CAD5-4EEE-BCD6-5A3B800B54AE}" type="presParOf" srcId="{ED0FB7D3-32C8-4E84-BFA2-351E99380CC1}" destId="{70F4CFDF-71E2-4C75-ABD2-0FBEAEBAA12C}" srcOrd="0" destOrd="0" presId="urn:microsoft.com/office/officeart/2018/2/layout/IconVerticalSolidList"/>
    <dgm:cxn modelId="{9DC3604F-0679-490A-9C9A-A061A299FA81}" type="presParOf" srcId="{ED0FB7D3-32C8-4E84-BFA2-351E99380CC1}" destId="{E4A77D4B-00A9-4701-9B2D-42458AA0B3ED}" srcOrd="1" destOrd="0" presId="urn:microsoft.com/office/officeart/2018/2/layout/IconVerticalSolidList"/>
    <dgm:cxn modelId="{70773838-1B1E-413D-877F-EAD045113D01}" type="presParOf" srcId="{ED0FB7D3-32C8-4E84-BFA2-351E99380CC1}" destId="{887D8ECD-BBC5-40A8-973F-819C807B3377}" srcOrd="2" destOrd="0" presId="urn:microsoft.com/office/officeart/2018/2/layout/IconVerticalSolidList"/>
    <dgm:cxn modelId="{FD6D0BE3-64FD-4245-A2DF-BF2F4392E080}" type="presParOf" srcId="{ED0FB7D3-32C8-4E84-BFA2-351E99380CC1}" destId="{1205EFFF-A2B2-4B23-852C-D156503A56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221F2-D2D2-4A16-996A-DB3F64CDCF0C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98EDA-AF27-4632-9759-F7CA33D521D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B59-1856-4745-B513-D60DAA620331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Utilizador entra no youtube e pretende ver um video.</a:t>
          </a:r>
          <a:endParaRPr lang="en-US" sz="2100" kern="1200"/>
        </a:p>
      </dsp:txBody>
      <dsp:txXfrm>
        <a:off x="1435590" y="531"/>
        <a:ext cx="8797434" cy="1242935"/>
      </dsp:txXfrm>
    </dsp:sp>
    <dsp:sp modelId="{449D869C-A6BB-4417-B3AA-EDF982B162F4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C4A14-5341-4886-8B68-C4F464777E2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5C20-CE69-469A-9C2C-756075F4AEE4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São </a:t>
          </a:r>
          <a:r>
            <a:rPr lang="en-GB" sz="2100" kern="1200" dirty="0" err="1"/>
            <a:t>lhe</a:t>
          </a:r>
          <a:r>
            <a:rPr lang="en-GB" sz="2100" kern="1200" dirty="0"/>
            <a:t> </a:t>
          </a:r>
          <a:r>
            <a:rPr lang="en-GB" sz="2100" kern="1200" dirty="0" err="1"/>
            <a:t>recomendados</a:t>
          </a:r>
          <a:r>
            <a:rPr lang="en-GB" sz="2100" kern="1200" dirty="0"/>
            <a:t> </a:t>
          </a:r>
          <a:r>
            <a:rPr lang="en-GB" sz="2100" kern="1200" dirty="0" err="1"/>
            <a:t>vídeos</a:t>
          </a:r>
          <a:r>
            <a:rPr lang="en-GB" sz="2100" kern="1200" dirty="0"/>
            <a:t> de </a:t>
          </a:r>
          <a:r>
            <a:rPr lang="en-GB" sz="2100" kern="1200" dirty="0" err="1"/>
            <a:t>acordo</a:t>
          </a:r>
          <a:r>
            <a:rPr lang="en-GB" sz="2100" kern="1200" dirty="0"/>
            <a:t> com o </a:t>
          </a:r>
          <a:r>
            <a:rPr lang="en-GB" sz="2100" kern="1200" dirty="0" err="1"/>
            <a:t>seu</a:t>
          </a:r>
          <a:r>
            <a:rPr lang="en-GB" sz="2100" kern="1200" dirty="0"/>
            <a:t> </a:t>
          </a:r>
          <a:r>
            <a:rPr lang="en-GB" sz="2100" kern="1200" dirty="0" err="1"/>
            <a:t>histórico</a:t>
          </a:r>
          <a:r>
            <a:rPr lang="en-GB" sz="2100" kern="1200" dirty="0"/>
            <a:t> de </a:t>
          </a:r>
          <a:r>
            <a:rPr lang="en-GB" sz="2100" kern="1200" dirty="0" err="1"/>
            <a:t>vídeos</a:t>
          </a:r>
          <a:r>
            <a:rPr lang="en-GB" sz="2100" kern="1200" dirty="0"/>
            <a:t> (</a:t>
          </a:r>
          <a:r>
            <a:rPr lang="en-GB" sz="2100" kern="1200" dirty="0" err="1"/>
            <a:t>categorias</a:t>
          </a:r>
          <a:r>
            <a:rPr lang="en-GB" sz="2100" kern="1200" dirty="0"/>
            <a:t> de </a:t>
          </a:r>
          <a:r>
            <a:rPr lang="en-GB" sz="2100" kern="1200" dirty="0" err="1"/>
            <a:t>vídeos</a:t>
          </a:r>
          <a:r>
            <a:rPr lang="en-GB" sz="2100" kern="1200" dirty="0"/>
            <a:t> que </a:t>
          </a:r>
          <a:r>
            <a:rPr lang="en-GB" sz="2100" kern="1200" dirty="0" err="1"/>
            <a:t>costuma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, </a:t>
          </a:r>
          <a:r>
            <a:rPr lang="en-GB" sz="2100" kern="1200" dirty="0" err="1"/>
            <a:t>bem</a:t>
          </a:r>
          <a:r>
            <a:rPr lang="en-GB" sz="2100" kern="1200" dirty="0"/>
            <a:t> </a:t>
          </a:r>
          <a:r>
            <a:rPr lang="en-GB" sz="2100" kern="1200" dirty="0" err="1"/>
            <a:t>como</a:t>
          </a:r>
          <a:r>
            <a:rPr lang="en-GB" sz="2100" kern="1200" dirty="0"/>
            <a:t>, o </a:t>
          </a:r>
          <a:r>
            <a:rPr lang="en-GB" sz="2100" kern="1200" dirty="0" err="1"/>
            <a:t>título</a:t>
          </a:r>
          <a:r>
            <a:rPr lang="en-GB" sz="2100" kern="1200" dirty="0"/>
            <a:t> e </a:t>
          </a:r>
          <a:r>
            <a:rPr lang="en-GB" sz="2100" kern="1200" dirty="0" err="1"/>
            <a:t>descrição</a:t>
          </a:r>
          <a:r>
            <a:rPr lang="en-GB" sz="2100" kern="1200" dirty="0"/>
            <a:t> do </a:t>
          </a:r>
          <a:r>
            <a:rPr lang="en-GB" sz="2100" kern="1200" dirty="0" err="1"/>
            <a:t>próprio</a:t>
          </a:r>
          <a:r>
            <a:rPr lang="en-GB" sz="2100" kern="1200" dirty="0"/>
            <a:t> video </a:t>
          </a:r>
          <a:r>
            <a:rPr lang="en-GB" sz="2100" kern="1200" dirty="0" err="1"/>
            <a:t>em</a:t>
          </a:r>
          <a:r>
            <a:rPr lang="en-GB" sz="2100" kern="1200" dirty="0"/>
            <a:t> </a:t>
          </a:r>
          <a:r>
            <a:rPr lang="en-GB" sz="2100" kern="1200" dirty="0" err="1"/>
            <a:t>si</a:t>
          </a:r>
          <a:r>
            <a:rPr lang="en-GB" sz="2100" kern="1200" dirty="0"/>
            <a:t>). </a:t>
          </a:r>
        </a:p>
      </dsp:txBody>
      <dsp:txXfrm>
        <a:off x="1435590" y="1554201"/>
        <a:ext cx="8797434" cy="1242935"/>
      </dsp:txXfrm>
    </dsp:sp>
    <dsp:sp modelId="{70F4CFDF-71E2-4C75-ABD2-0FBEAEBAA12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77D4B-00A9-4701-9B2D-42458AA0B3ED}">
      <dsp:nvSpPr>
        <dsp:cNvPr id="0" name=""/>
        <dsp:cNvSpPr/>
      </dsp:nvSpPr>
      <dsp:spPr>
        <a:xfrm>
          <a:off x="375988" y="3387531"/>
          <a:ext cx="683614" cy="683614"/>
        </a:xfrm>
        <a:prstGeom prst="rightArrow">
          <a:avLst/>
        </a:prstGeom>
        <a:solidFill>
          <a:schemeClr val="accent5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EFFF-A2B2-4B23-852C-D156503A5684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Sistema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usa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sequencialmente</a:t>
          </a:r>
          <a:r>
            <a:rPr lang="en-GB" sz="2100" kern="1200" baseline="0" dirty="0"/>
            <a:t>: Naïve Bayes -&gt; Bloom Filter -&gt; </a:t>
          </a:r>
          <a:r>
            <a:rPr lang="en-GB" sz="2100" kern="1200" baseline="0" dirty="0" err="1"/>
            <a:t>MinHash</a:t>
          </a:r>
          <a:endParaRPr lang="en-GB" sz="2100" kern="1200" dirty="0"/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3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73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8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8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19EB-11D2-D27C-A09C-B4DC4A1E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260825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Prático</a:t>
            </a:r>
            <a:r>
              <a:rPr lang="en-GB" dirty="0"/>
              <a:t> </a:t>
            </a:r>
            <a:r>
              <a:rPr lang="en-GB" dirty="0" err="1"/>
              <a:t>mpei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D4762-F2FF-0C8F-0DFA-20416DD9F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Sistema de </a:t>
            </a:r>
            <a:r>
              <a:rPr lang="en-GB" dirty="0" err="1"/>
              <a:t>Recomendação</a:t>
            </a:r>
            <a:r>
              <a:rPr lang="en-GB" dirty="0"/>
              <a:t> de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Youtube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8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769E-F254-9594-1501-0CA41A5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Fluxo do sistema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FCFBC45-816D-ED14-6017-6B9B4EA64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00813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4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4B7B-EB00-1D99-56BA-B4F51B0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2716F-6DCB-DA29-FC95-5CBBCBF7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82941"/>
            <a:ext cx="10233800" cy="4351338"/>
          </a:xfrm>
        </p:spPr>
        <p:txBody>
          <a:bodyPr/>
          <a:lstStyle/>
          <a:p>
            <a:r>
              <a:rPr lang="en-GB" dirty="0" err="1"/>
              <a:t>Contém</a:t>
            </a:r>
            <a:r>
              <a:rPr lang="en-GB" dirty="0"/>
              <a:t> 40949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populares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USA, </a:t>
            </a:r>
            <a:r>
              <a:rPr lang="en-GB" dirty="0" err="1"/>
              <a:t>pelo</a:t>
            </a:r>
            <a:r>
              <a:rPr lang="en-GB" dirty="0"/>
              <a:t> que </a:t>
            </a:r>
            <a:r>
              <a:rPr lang="en-GB" dirty="0" err="1"/>
              <a:t>utilizamos</a:t>
            </a:r>
            <a:r>
              <a:rPr lang="en-GB" dirty="0"/>
              <a:t> o </a:t>
            </a:r>
            <a:r>
              <a:rPr lang="en-GB" dirty="0" err="1"/>
              <a:t>título</a:t>
            </a:r>
            <a:r>
              <a:rPr lang="en-GB" dirty="0"/>
              <a:t>, </a:t>
            </a:r>
            <a:r>
              <a:rPr lang="en-GB" dirty="0" err="1"/>
              <a:t>categoria</a:t>
            </a:r>
            <a:r>
              <a:rPr lang="en-GB" dirty="0"/>
              <a:t>, </a:t>
            </a:r>
            <a:r>
              <a:rPr lang="en-GB" dirty="0" err="1"/>
              <a:t>descrição</a:t>
            </a:r>
            <a:r>
              <a:rPr lang="en-GB" dirty="0"/>
              <a:t> e se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visualizado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Utilizador. </a:t>
            </a:r>
          </a:p>
        </p:txBody>
      </p:sp>
    </p:spTree>
    <p:extLst>
      <p:ext uri="{BB962C8B-B14F-4D97-AF65-F5344CB8AC3E}">
        <p14:creationId xmlns:p14="http://schemas.microsoft.com/office/powerpoint/2010/main" val="367339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CD75-BCE1-CC4B-CDDC-2DD6931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37F1B-61F4-3FCC-2191-3934AA64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1767"/>
            <a:ext cx="10233800" cy="4351338"/>
          </a:xfrm>
        </p:spPr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youtube</a:t>
            </a:r>
            <a:r>
              <a:rPr lang="en-GB" dirty="0"/>
              <a:t>, é </a:t>
            </a:r>
            <a:r>
              <a:rPr lang="en-GB" dirty="0" err="1"/>
              <a:t>utilizado</a:t>
            </a:r>
            <a:r>
              <a:rPr lang="en-GB" dirty="0"/>
              <a:t> o naïve Bayes para determiner a </a:t>
            </a:r>
            <a:r>
              <a:rPr lang="en-GB" dirty="0" err="1"/>
              <a:t>categoria</a:t>
            </a:r>
            <a:r>
              <a:rPr lang="en-GB" dirty="0"/>
              <a:t> a que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pertencem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Utiliza</a:t>
            </a:r>
            <a:r>
              <a:rPr lang="en-GB" dirty="0"/>
              <a:t> o </a:t>
            </a:r>
            <a:r>
              <a:rPr lang="en-GB" dirty="0" err="1"/>
              <a:t>título</a:t>
            </a:r>
            <a:r>
              <a:rPr lang="en-GB" dirty="0"/>
              <a:t> e </a:t>
            </a:r>
            <a:r>
              <a:rPr lang="en-GB" dirty="0" err="1"/>
              <a:t>descrição</a:t>
            </a:r>
            <a:r>
              <a:rPr lang="en-GB" dirty="0"/>
              <a:t> de um conjunto de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treino</a:t>
            </a:r>
            <a:r>
              <a:rPr lang="en-GB" dirty="0"/>
              <a:t> com 3 </a:t>
            </a:r>
            <a:r>
              <a:rPr lang="en-GB" dirty="0" err="1"/>
              <a:t>ou</a:t>
            </a:r>
            <a:r>
              <a:rPr lang="en-GB" dirty="0"/>
              <a:t> 4 </a:t>
            </a:r>
            <a:r>
              <a:rPr lang="en-GB" dirty="0" err="1"/>
              <a:t>categorias</a:t>
            </a:r>
            <a:r>
              <a:rPr lang="en-GB" dirty="0"/>
              <a:t> e </a:t>
            </a:r>
            <a:r>
              <a:rPr lang="en-GB" dirty="0" err="1"/>
              <a:t>classifica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nestas</a:t>
            </a:r>
            <a:r>
              <a:rPr lang="en-GB" dirty="0"/>
              <a:t> 3 </a:t>
            </a:r>
            <a:r>
              <a:rPr lang="en-GB" dirty="0" err="1"/>
              <a:t>ou</a:t>
            </a:r>
            <a:r>
              <a:rPr lang="en-GB" dirty="0"/>
              <a:t> 4 </a:t>
            </a:r>
            <a:r>
              <a:rPr lang="en-GB" dirty="0" err="1"/>
              <a:t>categorias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787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A87-0911-88B2-CAA6-46E79F8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Bloom Filter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7F3187-BD79-EBFC-69C7-F9358B76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43612"/>
            <a:ext cx="10233800" cy="4351338"/>
          </a:xfrm>
        </p:spPr>
        <p:txBody>
          <a:bodyPr/>
          <a:lstStyle/>
          <a:p>
            <a:r>
              <a:rPr lang="en-GB" dirty="0" err="1"/>
              <a:t>Baseado</a:t>
            </a:r>
            <a:r>
              <a:rPr lang="en-GB" dirty="0"/>
              <a:t> no </a:t>
            </a:r>
            <a:r>
              <a:rPr lang="en-GB" dirty="0" err="1"/>
              <a:t>histórico</a:t>
            </a:r>
            <a:r>
              <a:rPr lang="en-GB" dirty="0"/>
              <a:t> de </a:t>
            </a:r>
            <a:r>
              <a:rPr lang="en-GB" dirty="0" err="1"/>
              <a:t>vídeos</a:t>
            </a:r>
            <a:r>
              <a:rPr lang="en-GB" dirty="0"/>
              <a:t> do Utilizador.</a:t>
            </a:r>
          </a:p>
          <a:p>
            <a:endParaRPr lang="en-GB" dirty="0"/>
          </a:p>
          <a:p>
            <a:r>
              <a:rPr lang="en-GB" dirty="0" err="1"/>
              <a:t>Utilizado</a:t>
            </a:r>
            <a:r>
              <a:rPr lang="en-GB" dirty="0"/>
              <a:t> para remover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visualizados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Utilizador da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recomendações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571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1D04-E1E8-0D73-44F4-15C3574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MinHash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3EFBC-7FE0-3828-173C-544F9189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63277"/>
            <a:ext cx="10233800" cy="4351338"/>
          </a:xfrm>
        </p:spPr>
        <p:txBody>
          <a:bodyPr/>
          <a:lstStyle/>
          <a:p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fornecer</a:t>
            </a:r>
            <a:r>
              <a:rPr lang="en-GB" dirty="0"/>
              <a:t> as </a:t>
            </a:r>
            <a:r>
              <a:rPr lang="en-GB" dirty="0" err="1"/>
              <a:t>recomendações</a:t>
            </a:r>
            <a:r>
              <a:rPr lang="en-GB" dirty="0"/>
              <a:t> de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Utilizador.</a:t>
            </a:r>
          </a:p>
          <a:p>
            <a:endParaRPr lang="en-GB" dirty="0"/>
          </a:p>
          <a:p>
            <a:r>
              <a:rPr lang="en-GB" dirty="0" err="1"/>
              <a:t>Cria</a:t>
            </a:r>
            <a:r>
              <a:rPr lang="en-GB" dirty="0"/>
              <a:t> a </a:t>
            </a:r>
            <a:r>
              <a:rPr lang="en-GB" dirty="0" err="1"/>
              <a:t>similaridade</a:t>
            </a:r>
            <a:r>
              <a:rPr lang="en-GB" dirty="0"/>
              <a:t> entre </a:t>
            </a:r>
            <a:r>
              <a:rPr lang="en-GB" dirty="0" err="1"/>
              <a:t>vídeos</a:t>
            </a:r>
            <a:r>
              <a:rPr lang="en-GB" dirty="0"/>
              <a:t> que o Utilizador </a:t>
            </a:r>
            <a:r>
              <a:rPr lang="en-GB" dirty="0" err="1"/>
              <a:t>tenha</a:t>
            </a:r>
            <a:r>
              <a:rPr lang="en-GB" dirty="0"/>
              <a:t> visto e as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recomendações</a:t>
            </a:r>
            <a:r>
              <a:rPr lang="en-GB" dirty="0"/>
              <a:t> e </a:t>
            </a:r>
            <a:r>
              <a:rPr lang="en-GB" dirty="0" err="1"/>
              <a:t>determina</a:t>
            </a:r>
            <a:r>
              <a:rPr lang="en-GB" dirty="0"/>
              <a:t> quais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adequados</a:t>
            </a:r>
            <a:r>
              <a:rPr lang="en-GB" dirty="0"/>
              <a:t> a </a:t>
            </a:r>
            <a:r>
              <a:rPr lang="en-GB" dirty="0" err="1"/>
              <a:t>este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259696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35</TotalTime>
  <Words>199</Words>
  <Application>Microsoft Office PowerPoint</Application>
  <PresentationFormat>Ecrã Panorâmico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Corbel</vt:lpstr>
      <vt:lpstr>Profundidade</vt:lpstr>
      <vt:lpstr>Trabalho Prático mpei </vt:lpstr>
      <vt:lpstr>Fluxo do sistema</vt:lpstr>
      <vt:lpstr>Dataset</vt:lpstr>
      <vt:lpstr>Naïve Bayes</vt:lpstr>
      <vt:lpstr>Bloom Filter</vt:lpstr>
      <vt:lpstr>MinHash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Sousa</dc:creator>
  <cp:lastModifiedBy>Gonçalo Sousa</cp:lastModifiedBy>
  <cp:revision>4</cp:revision>
  <dcterms:created xsi:type="dcterms:W3CDTF">2024-12-07T16:31:54Z</dcterms:created>
  <dcterms:modified xsi:type="dcterms:W3CDTF">2024-12-07T17:07:30Z</dcterms:modified>
</cp:coreProperties>
</file>