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cce8832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1cce8832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1cce8832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1cce8832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cce8832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1cce8832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cde16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1cde16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cde163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1cde163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5800" y="1989475"/>
            <a:ext cx="59493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 Your Own Manager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48325" y="3493700"/>
            <a:ext cx="34707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Base de Dados | 2.º ano 2.º semestre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Gonçalo Leal | 98008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Ricardo Rodriguez | 98388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075" y="259175"/>
            <a:ext cx="1885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que é o BYOM?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758300"/>
            <a:ext cx="70389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Ferramenta de autogestão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Uma plataforma de apoio aos estudantes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Inspirado no Notion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Permite interação com outros utilizadores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Adaptável à realidade do utilizador</a:t>
            </a:r>
            <a:endParaRPr sz="17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075" y="259175"/>
            <a:ext cx="1885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Processo de Desenvolvimento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677600"/>
            <a:ext cx="7038900" cy="1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/>
              <a:t>Depois de definido o tema do trabalho: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Análise de Requisitos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Definição das várias entidades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Criação do DER e do 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Criação da estrutura de dados</a:t>
            </a:r>
            <a:endParaRPr sz="17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075" y="259175"/>
            <a:ext cx="1885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CRUD - Decisões Funcionais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760850"/>
            <a:ext cx="70389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Create  -  Através de Triggers e de Stored Procedures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Read - Queries diretas à base de dados, Funções ou Stored Procedures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Update  -  Update Statement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Delete  -  Stored Procedures e Soft Delete</a:t>
            </a:r>
            <a:endParaRPr sz="17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075" y="259175"/>
            <a:ext cx="1885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Objetivos atingidos até à data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865400"/>
            <a:ext cx="70389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Sistema de LogIn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CRUD visual para as entidades principais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Lógica do projeto centralizada na base de dados para facilitar a mudança de plataforma</a:t>
            </a:r>
            <a:endParaRPr sz="17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075" y="259175"/>
            <a:ext cx="1885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Objetivos a atingir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2043900"/>
            <a:ext cx="70389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Pesquisa por nome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Terminar a implementação da interface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Tabela inicial com as tarefas da semana</a:t>
            </a:r>
            <a:endParaRPr sz="17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075" y="259175"/>
            <a:ext cx="1885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