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A2809-34B2-4F6C-9341-47B274871EF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C4767FA-F97E-4230-B957-737FCC34B5FD}">
      <dgm:prSet phldrT="[Texto]"/>
      <dgm:spPr/>
      <dgm:t>
        <a:bodyPr/>
        <a:lstStyle/>
        <a:p>
          <a:r>
            <a:rPr lang="pt-PT"/>
            <a:t>Motion pixel detection</a:t>
          </a:r>
        </a:p>
      </dgm:t>
    </dgm:pt>
    <dgm:pt modelId="{8DF3A451-193B-4834-B7B7-8F511086989E}" type="parTrans" cxnId="{C3FB9422-3D89-41F7-A3C2-54BAE5C38D8D}">
      <dgm:prSet/>
      <dgm:spPr/>
      <dgm:t>
        <a:bodyPr/>
        <a:lstStyle/>
        <a:p>
          <a:endParaRPr lang="pt-PT"/>
        </a:p>
      </dgm:t>
    </dgm:pt>
    <dgm:pt modelId="{4E837E8E-24EC-4663-AFE9-7E1EBE129482}" type="sibTrans" cxnId="{C3FB9422-3D89-41F7-A3C2-54BAE5C38D8D}">
      <dgm:prSet/>
      <dgm:spPr/>
      <dgm:t>
        <a:bodyPr/>
        <a:lstStyle/>
        <a:p>
          <a:endParaRPr lang="pt-PT"/>
        </a:p>
      </dgm:t>
    </dgm:pt>
    <dgm:pt modelId="{5DEB8727-4952-4060-B0B5-72940B75F672}">
      <dgm:prSet phldrT="[Texto]"/>
      <dgm:spPr/>
      <dgm:t>
        <a:bodyPr/>
        <a:lstStyle/>
        <a:p>
          <a:r>
            <a:rPr lang="pt-PT"/>
            <a:t>Image processing</a:t>
          </a:r>
        </a:p>
      </dgm:t>
    </dgm:pt>
    <dgm:pt modelId="{013250A6-3A20-4DFE-A9A3-7411743AC3B8}" type="parTrans" cxnId="{7BA396C5-2043-42A1-B360-F6250680F104}">
      <dgm:prSet/>
      <dgm:spPr/>
      <dgm:t>
        <a:bodyPr/>
        <a:lstStyle/>
        <a:p>
          <a:endParaRPr lang="pt-PT"/>
        </a:p>
      </dgm:t>
    </dgm:pt>
    <dgm:pt modelId="{2A46F57F-D891-4389-B9D7-5DDE44FFAB03}" type="sibTrans" cxnId="{7BA396C5-2043-42A1-B360-F6250680F104}">
      <dgm:prSet/>
      <dgm:spPr/>
      <dgm:t>
        <a:bodyPr/>
        <a:lstStyle/>
        <a:p>
          <a:endParaRPr lang="pt-PT"/>
        </a:p>
      </dgm:t>
    </dgm:pt>
    <dgm:pt modelId="{52D6DFBB-BF2E-44FD-BA66-F64E7A2BDB84}">
      <dgm:prSet phldrT="[Texto]"/>
      <dgm:spPr/>
      <dgm:t>
        <a:bodyPr/>
        <a:lstStyle/>
        <a:p>
          <a:r>
            <a:rPr lang="pt-PT"/>
            <a:t>Features Extraction</a:t>
          </a:r>
        </a:p>
      </dgm:t>
    </dgm:pt>
    <dgm:pt modelId="{609B6AA2-65C4-44BA-B84D-239640F53052}" type="parTrans" cxnId="{44F72CCA-EB1E-4A4E-8A8F-2A4F2BC0F9EA}">
      <dgm:prSet/>
      <dgm:spPr/>
      <dgm:t>
        <a:bodyPr/>
        <a:lstStyle/>
        <a:p>
          <a:endParaRPr lang="pt-PT"/>
        </a:p>
      </dgm:t>
    </dgm:pt>
    <dgm:pt modelId="{70E8C7E9-3DD1-4A11-8FA8-95C25098F12F}" type="sibTrans" cxnId="{44F72CCA-EB1E-4A4E-8A8F-2A4F2BC0F9EA}">
      <dgm:prSet/>
      <dgm:spPr/>
      <dgm:t>
        <a:bodyPr/>
        <a:lstStyle/>
        <a:p>
          <a:endParaRPr lang="pt-PT"/>
        </a:p>
      </dgm:t>
    </dgm:pt>
    <dgm:pt modelId="{E7294E7A-DEE1-4AD7-9B84-2692D461FA33}">
      <dgm:prSet phldrT="[Texto]"/>
      <dgm:spPr/>
      <dgm:t>
        <a:bodyPr/>
        <a:lstStyle/>
        <a:p>
          <a:r>
            <a:rPr lang="pt-PT" dirty="0" err="1"/>
            <a:t>Classification</a:t>
          </a:r>
          <a:endParaRPr lang="pt-PT" dirty="0"/>
        </a:p>
      </dgm:t>
    </dgm:pt>
    <dgm:pt modelId="{4579227E-2CC6-4E68-A30F-A9EAB9E61F16}" type="parTrans" cxnId="{115F7803-0570-4317-9C4A-C41EC3654EB2}">
      <dgm:prSet/>
      <dgm:spPr/>
      <dgm:t>
        <a:bodyPr/>
        <a:lstStyle/>
        <a:p>
          <a:endParaRPr lang="pt-PT"/>
        </a:p>
      </dgm:t>
    </dgm:pt>
    <dgm:pt modelId="{9CDD8A96-86B7-4E0F-8874-231F3834A247}" type="sibTrans" cxnId="{115F7803-0570-4317-9C4A-C41EC3654EB2}">
      <dgm:prSet/>
      <dgm:spPr/>
      <dgm:t>
        <a:bodyPr/>
        <a:lstStyle/>
        <a:p>
          <a:endParaRPr lang="pt-PT"/>
        </a:p>
      </dgm:t>
    </dgm:pt>
    <dgm:pt modelId="{D5FFE730-82CB-490B-86DF-0B4C11105E55}">
      <dgm:prSet phldrT="[Texto]"/>
      <dgm:spPr/>
      <dgm:t>
        <a:bodyPr/>
        <a:lstStyle/>
        <a:p>
          <a:r>
            <a:rPr lang="pt-PT"/>
            <a:t>Tracking algorithm</a:t>
          </a:r>
        </a:p>
      </dgm:t>
    </dgm:pt>
    <dgm:pt modelId="{D6975647-171C-471F-BDA3-28D29ECFF7ED}" type="parTrans" cxnId="{4DC57E91-D6AC-4DB9-A99B-50AE8359732E}">
      <dgm:prSet/>
      <dgm:spPr/>
      <dgm:t>
        <a:bodyPr/>
        <a:lstStyle/>
        <a:p>
          <a:endParaRPr lang="pt-PT"/>
        </a:p>
      </dgm:t>
    </dgm:pt>
    <dgm:pt modelId="{CD4F8EED-723E-4BB1-B8CA-3AF4A245768D}" type="sibTrans" cxnId="{4DC57E91-D6AC-4DB9-A99B-50AE8359732E}">
      <dgm:prSet/>
      <dgm:spPr/>
      <dgm:t>
        <a:bodyPr/>
        <a:lstStyle/>
        <a:p>
          <a:endParaRPr lang="pt-PT"/>
        </a:p>
      </dgm:t>
    </dgm:pt>
    <dgm:pt modelId="{F8A837F2-4179-477A-A839-0C8F884E5036}">
      <dgm:prSet phldrT="[Texto]"/>
      <dgm:spPr/>
      <dgm:t>
        <a:bodyPr/>
        <a:lstStyle/>
        <a:p>
          <a:r>
            <a:rPr lang="pt-PT"/>
            <a:t>User identity correspondence</a:t>
          </a:r>
        </a:p>
      </dgm:t>
    </dgm:pt>
    <dgm:pt modelId="{846DAB34-EF28-413D-BE18-11AA33DF16C7}" type="parTrans" cxnId="{81C3A502-E031-40C0-875E-F90FC9B21E6B}">
      <dgm:prSet/>
      <dgm:spPr/>
      <dgm:t>
        <a:bodyPr/>
        <a:lstStyle/>
        <a:p>
          <a:endParaRPr lang="pt-PT"/>
        </a:p>
      </dgm:t>
    </dgm:pt>
    <dgm:pt modelId="{70A1B1DD-4B41-41A0-A75A-1761B079C2BF}" type="sibTrans" cxnId="{81C3A502-E031-40C0-875E-F90FC9B21E6B}">
      <dgm:prSet/>
      <dgm:spPr/>
      <dgm:t>
        <a:bodyPr/>
        <a:lstStyle/>
        <a:p>
          <a:endParaRPr lang="pt-PT"/>
        </a:p>
      </dgm:t>
    </dgm:pt>
    <dgm:pt modelId="{46CA2046-854F-4A6D-B429-E4C9DD323DEF}" type="pres">
      <dgm:prSet presAssocID="{987A2809-34B2-4F6C-9341-47B274871EF0}" presName="diagram" presStyleCnt="0">
        <dgm:presLayoutVars>
          <dgm:dir/>
          <dgm:resizeHandles val="exact"/>
        </dgm:presLayoutVars>
      </dgm:prSet>
      <dgm:spPr/>
    </dgm:pt>
    <dgm:pt modelId="{463EDE94-2E1C-4DB0-8F25-11D0E0508D68}" type="pres">
      <dgm:prSet presAssocID="{AC4767FA-F97E-4230-B957-737FCC34B5FD}" presName="node" presStyleLbl="node1" presStyleIdx="0" presStyleCnt="6">
        <dgm:presLayoutVars>
          <dgm:bulletEnabled val="1"/>
        </dgm:presLayoutVars>
      </dgm:prSet>
      <dgm:spPr/>
    </dgm:pt>
    <dgm:pt modelId="{2AB1E6CF-EA79-4A6A-AF1B-3F817449E748}" type="pres">
      <dgm:prSet presAssocID="{4E837E8E-24EC-4663-AFE9-7E1EBE129482}" presName="sibTrans" presStyleLbl="sibTrans2D1" presStyleIdx="0" presStyleCnt="5"/>
      <dgm:spPr/>
    </dgm:pt>
    <dgm:pt modelId="{36A3CE2C-F7B4-4D78-A59A-06406563EADA}" type="pres">
      <dgm:prSet presAssocID="{4E837E8E-24EC-4663-AFE9-7E1EBE129482}" presName="connectorText" presStyleLbl="sibTrans2D1" presStyleIdx="0" presStyleCnt="5"/>
      <dgm:spPr/>
    </dgm:pt>
    <dgm:pt modelId="{C3BCA412-772C-4E6A-87F0-62F92EA13B25}" type="pres">
      <dgm:prSet presAssocID="{5DEB8727-4952-4060-B0B5-72940B75F672}" presName="node" presStyleLbl="node1" presStyleIdx="1" presStyleCnt="6">
        <dgm:presLayoutVars>
          <dgm:bulletEnabled val="1"/>
        </dgm:presLayoutVars>
      </dgm:prSet>
      <dgm:spPr/>
    </dgm:pt>
    <dgm:pt modelId="{FC9CE0D3-4FD2-4824-A974-BD7EF5B893EE}" type="pres">
      <dgm:prSet presAssocID="{2A46F57F-D891-4389-B9D7-5DDE44FFAB03}" presName="sibTrans" presStyleLbl="sibTrans2D1" presStyleIdx="1" presStyleCnt="5"/>
      <dgm:spPr/>
    </dgm:pt>
    <dgm:pt modelId="{5EF6095F-07CA-4A02-AC61-872A085A0433}" type="pres">
      <dgm:prSet presAssocID="{2A46F57F-D891-4389-B9D7-5DDE44FFAB03}" presName="connectorText" presStyleLbl="sibTrans2D1" presStyleIdx="1" presStyleCnt="5"/>
      <dgm:spPr/>
    </dgm:pt>
    <dgm:pt modelId="{D342DBF6-FFEC-45A5-8E58-25D4E1EDC70A}" type="pres">
      <dgm:prSet presAssocID="{52D6DFBB-BF2E-44FD-BA66-F64E7A2BDB84}" presName="node" presStyleLbl="node1" presStyleIdx="2" presStyleCnt="6">
        <dgm:presLayoutVars>
          <dgm:bulletEnabled val="1"/>
        </dgm:presLayoutVars>
      </dgm:prSet>
      <dgm:spPr/>
    </dgm:pt>
    <dgm:pt modelId="{1A90D980-BD13-4311-B3D1-5AE57DD023F0}" type="pres">
      <dgm:prSet presAssocID="{70E8C7E9-3DD1-4A11-8FA8-95C25098F12F}" presName="sibTrans" presStyleLbl="sibTrans2D1" presStyleIdx="2" presStyleCnt="5"/>
      <dgm:spPr/>
    </dgm:pt>
    <dgm:pt modelId="{ECA37F60-D65F-47BB-AE9C-BADBD99E2AED}" type="pres">
      <dgm:prSet presAssocID="{70E8C7E9-3DD1-4A11-8FA8-95C25098F12F}" presName="connectorText" presStyleLbl="sibTrans2D1" presStyleIdx="2" presStyleCnt="5"/>
      <dgm:spPr/>
    </dgm:pt>
    <dgm:pt modelId="{1446C81F-B23E-49B7-BE46-A3BDCDA03F8D}" type="pres">
      <dgm:prSet presAssocID="{E7294E7A-DEE1-4AD7-9B84-2692D461FA33}" presName="node" presStyleLbl="node1" presStyleIdx="3" presStyleCnt="6">
        <dgm:presLayoutVars>
          <dgm:bulletEnabled val="1"/>
        </dgm:presLayoutVars>
      </dgm:prSet>
      <dgm:spPr/>
    </dgm:pt>
    <dgm:pt modelId="{6D3BCD61-E50C-431F-80B2-4BF1431E1033}" type="pres">
      <dgm:prSet presAssocID="{9CDD8A96-86B7-4E0F-8874-231F3834A247}" presName="sibTrans" presStyleLbl="sibTrans2D1" presStyleIdx="3" presStyleCnt="5"/>
      <dgm:spPr/>
    </dgm:pt>
    <dgm:pt modelId="{A8A11C72-7B4F-491D-A641-8B073F4DFC04}" type="pres">
      <dgm:prSet presAssocID="{9CDD8A96-86B7-4E0F-8874-231F3834A247}" presName="connectorText" presStyleLbl="sibTrans2D1" presStyleIdx="3" presStyleCnt="5"/>
      <dgm:spPr/>
    </dgm:pt>
    <dgm:pt modelId="{6523B527-11D0-42D2-B78F-01299722CDF3}" type="pres">
      <dgm:prSet presAssocID="{D5FFE730-82CB-490B-86DF-0B4C11105E55}" presName="node" presStyleLbl="node1" presStyleIdx="4" presStyleCnt="6">
        <dgm:presLayoutVars>
          <dgm:bulletEnabled val="1"/>
        </dgm:presLayoutVars>
      </dgm:prSet>
      <dgm:spPr/>
    </dgm:pt>
    <dgm:pt modelId="{A60C6A53-E273-41DE-BCE8-58F7791787AA}" type="pres">
      <dgm:prSet presAssocID="{CD4F8EED-723E-4BB1-B8CA-3AF4A245768D}" presName="sibTrans" presStyleLbl="sibTrans2D1" presStyleIdx="4" presStyleCnt="5"/>
      <dgm:spPr/>
    </dgm:pt>
    <dgm:pt modelId="{2FDA2679-4B51-466D-8936-0AB619A9E5F7}" type="pres">
      <dgm:prSet presAssocID="{CD4F8EED-723E-4BB1-B8CA-3AF4A245768D}" presName="connectorText" presStyleLbl="sibTrans2D1" presStyleIdx="4" presStyleCnt="5"/>
      <dgm:spPr/>
    </dgm:pt>
    <dgm:pt modelId="{E90E7D5A-FE33-43E9-861B-6E17C447D1E8}" type="pres">
      <dgm:prSet presAssocID="{F8A837F2-4179-477A-A839-0C8F884E5036}" presName="node" presStyleLbl="node1" presStyleIdx="5" presStyleCnt="6">
        <dgm:presLayoutVars>
          <dgm:bulletEnabled val="1"/>
        </dgm:presLayoutVars>
      </dgm:prSet>
      <dgm:spPr/>
    </dgm:pt>
  </dgm:ptLst>
  <dgm:cxnLst>
    <dgm:cxn modelId="{60268000-0950-4EE6-BC23-E43310E3476F}" type="presOf" srcId="{2A46F57F-D891-4389-B9D7-5DDE44FFAB03}" destId="{5EF6095F-07CA-4A02-AC61-872A085A0433}" srcOrd="1" destOrd="0" presId="urn:microsoft.com/office/officeart/2005/8/layout/process5"/>
    <dgm:cxn modelId="{81C3A502-E031-40C0-875E-F90FC9B21E6B}" srcId="{987A2809-34B2-4F6C-9341-47B274871EF0}" destId="{F8A837F2-4179-477A-A839-0C8F884E5036}" srcOrd="5" destOrd="0" parTransId="{846DAB34-EF28-413D-BE18-11AA33DF16C7}" sibTransId="{70A1B1DD-4B41-41A0-A75A-1761B079C2BF}"/>
    <dgm:cxn modelId="{115F7803-0570-4317-9C4A-C41EC3654EB2}" srcId="{987A2809-34B2-4F6C-9341-47B274871EF0}" destId="{E7294E7A-DEE1-4AD7-9B84-2692D461FA33}" srcOrd="3" destOrd="0" parTransId="{4579227E-2CC6-4E68-A30F-A9EAB9E61F16}" sibTransId="{9CDD8A96-86B7-4E0F-8874-231F3834A247}"/>
    <dgm:cxn modelId="{B42C480F-ADEC-4DAD-B39A-CEB784DD159B}" type="presOf" srcId="{987A2809-34B2-4F6C-9341-47B274871EF0}" destId="{46CA2046-854F-4A6D-B429-E4C9DD323DEF}" srcOrd="0" destOrd="0" presId="urn:microsoft.com/office/officeart/2005/8/layout/process5"/>
    <dgm:cxn modelId="{C3FB9422-3D89-41F7-A3C2-54BAE5C38D8D}" srcId="{987A2809-34B2-4F6C-9341-47B274871EF0}" destId="{AC4767FA-F97E-4230-B957-737FCC34B5FD}" srcOrd="0" destOrd="0" parTransId="{8DF3A451-193B-4834-B7B7-8F511086989E}" sibTransId="{4E837E8E-24EC-4663-AFE9-7E1EBE129482}"/>
    <dgm:cxn modelId="{E66F6827-9342-4B70-8A5E-FE85894D73ED}" type="presOf" srcId="{9CDD8A96-86B7-4E0F-8874-231F3834A247}" destId="{6D3BCD61-E50C-431F-80B2-4BF1431E1033}" srcOrd="0" destOrd="0" presId="urn:microsoft.com/office/officeart/2005/8/layout/process5"/>
    <dgm:cxn modelId="{7D018B39-56B5-49A9-B67A-01BBCEF99861}" type="presOf" srcId="{F8A837F2-4179-477A-A839-0C8F884E5036}" destId="{E90E7D5A-FE33-43E9-861B-6E17C447D1E8}" srcOrd="0" destOrd="0" presId="urn:microsoft.com/office/officeart/2005/8/layout/process5"/>
    <dgm:cxn modelId="{BFB2AD66-0FA4-4438-8E24-B5011605BDC1}" type="presOf" srcId="{E7294E7A-DEE1-4AD7-9B84-2692D461FA33}" destId="{1446C81F-B23E-49B7-BE46-A3BDCDA03F8D}" srcOrd="0" destOrd="0" presId="urn:microsoft.com/office/officeart/2005/8/layout/process5"/>
    <dgm:cxn modelId="{914A5471-E7FC-4084-9D60-B485212B4776}" type="presOf" srcId="{70E8C7E9-3DD1-4A11-8FA8-95C25098F12F}" destId="{ECA37F60-D65F-47BB-AE9C-BADBD99E2AED}" srcOrd="1" destOrd="0" presId="urn:microsoft.com/office/officeart/2005/8/layout/process5"/>
    <dgm:cxn modelId="{6F5D7F7D-B60E-4F7E-97CA-32CD5CDA62A5}" type="presOf" srcId="{2A46F57F-D891-4389-B9D7-5DDE44FFAB03}" destId="{FC9CE0D3-4FD2-4824-A974-BD7EF5B893EE}" srcOrd="0" destOrd="0" presId="urn:microsoft.com/office/officeart/2005/8/layout/process5"/>
    <dgm:cxn modelId="{5693FC7E-E76F-40A6-B181-34EE9FDEAA67}" type="presOf" srcId="{70E8C7E9-3DD1-4A11-8FA8-95C25098F12F}" destId="{1A90D980-BD13-4311-B3D1-5AE57DD023F0}" srcOrd="0" destOrd="0" presId="urn:microsoft.com/office/officeart/2005/8/layout/process5"/>
    <dgm:cxn modelId="{4DC57E91-D6AC-4DB9-A99B-50AE8359732E}" srcId="{987A2809-34B2-4F6C-9341-47B274871EF0}" destId="{D5FFE730-82CB-490B-86DF-0B4C11105E55}" srcOrd="4" destOrd="0" parTransId="{D6975647-171C-471F-BDA3-28D29ECFF7ED}" sibTransId="{CD4F8EED-723E-4BB1-B8CA-3AF4A245768D}"/>
    <dgm:cxn modelId="{C35CA39A-5AC9-487F-A74F-D0DEEF63E715}" type="presOf" srcId="{52D6DFBB-BF2E-44FD-BA66-F64E7A2BDB84}" destId="{D342DBF6-FFEC-45A5-8E58-25D4E1EDC70A}" srcOrd="0" destOrd="0" presId="urn:microsoft.com/office/officeart/2005/8/layout/process5"/>
    <dgm:cxn modelId="{09B22DA6-879F-4A8C-AA87-9F9329765E57}" type="presOf" srcId="{AC4767FA-F97E-4230-B957-737FCC34B5FD}" destId="{463EDE94-2E1C-4DB0-8F25-11D0E0508D68}" srcOrd="0" destOrd="0" presId="urn:microsoft.com/office/officeart/2005/8/layout/process5"/>
    <dgm:cxn modelId="{B196A1AC-7CEA-4695-A2C2-F3452CDE0550}" type="presOf" srcId="{9CDD8A96-86B7-4E0F-8874-231F3834A247}" destId="{A8A11C72-7B4F-491D-A641-8B073F4DFC04}" srcOrd="1" destOrd="0" presId="urn:microsoft.com/office/officeart/2005/8/layout/process5"/>
    <dgm:cxn modelId="{33CD19C0-103C-42F0-A198-0B117C35396E}" type="presOf" srcId="{CD4F8EED-723E-4BB1-B8CA-3AF4A245768D}" destId="{A60C6A53-E273-41DE-BCE8-58F7791787AA}" srcOrd="0" destOrd="0" presId="urn:microsoft.com/office/officeart/2005/8/layout/process5"/>
    <dgm:cxn modelId="{068C5BC3-85FF-47DE-8632-3D86FDF4E277}" type="presOf" srcId="{4E837E8E-24EC-4663-AFE9-7E1EBE129482}" destId="{2AB1E6CF-EA79-4A6A-AF1B-3F817449E748}" srcOrd="0" destOrd="0" presId="urn:microsoft.com/office/officeart/2005/8/layout/process5"/>
    <dgm:cxn modelId="{624B6BC3-7BDF-4F26-BA31-A5116F3239FC}" type="presOf" srcId="{5DEB8727-4952-4060-B0B5-72940B75F672}" destId="{C3BCA412-772C-4E6A-87F0-62F92EA13B25}" srcOrd="0" destOrd="0" presId="urn:microsoft.com/office/officeart/2005/8/layout/process5"/>
    <dgm:cxn modelId="{A2A42CC5-7A48-4FCE-A8E3-A2D84918E6FC}" type="presOf" srcId="{4E837E8E-24EC-4663-AFE9-7E1EBE129482}" destId="{36A3CE2C-F7B4-4D78-A59A-06406563EADA}" srcOrd="1" destOrd="0" presId="urn:microsoft.com/office/officeart/2005/8/layout/process5"/>
    <dgm:cxn modelId="{7BA396C5-2043-42A1-B360-F6250680F104}" srcId="{987A2809-34B2-4F6C-9341-47B274871EF0}" destId="{5DEB8727-4952-4060-B0B5-72940B75F672}" srcOrd="1" destOrd="0" parTransId="{013250A6-3A20-4DFE-A9A3-7411743AC3B8}" sibTransId="{2A46F57F-D891-4389-B9D7-5DDE44FFAB03}"/>
    <dgm:cxn modelId="{603D21C7-7E67-45D8-B87B-BC563B5ADC18}" type="presOf" srcId="{D5FFE730-82CB-490B-86DF-0B4C11105E55}" destId="{6523B527-11D0-42D2-B78F-01299722CDF3}" srcOrd="0" destOrd="0" presId="urn:microsoft.com/office/officeart/2005/8/layout/process5"/>
    <dgm:cxn modelId="{44F72CCA-EB1E-4A4E-8A8F-2A4F2BC0F9EA}" srcId="{987A2809-34B2-4F6C-9341-47B274871EF0}" destId="{52D6DFBB-BF2E-44FD-BA66-F64E7A2BDB84}" srcOrd="2" destOrd="0" parTransId="{609B6AA2-65C4-44BA-B84D-239640F53052}" sibTransId="{70E8C7E9-3DD1-4A11-8FA8-95C25098F12F}"/>
    <dgm:cxn modelId="{00AD3CDB-FC74-4383-8DC1-1581E3E0DF11}" type="presOf" srcId="{CD4F8EED-723E-4BB1-B8CA-3AF4A245768D}" destId="{2FDA2679-4B51-466D-8936-0AB619A9E5F7}" srcOrd="1" destOrd="0" presId="urn:microsoft.com/office/officeart/2005/8/layout/process5"/>
    <dgm:cxn modelId="{D6C7A35B-6876-46E8-AAF8-7CEE40954E0D}" type="presParOf" srcId="{46CA2046-854F-4A6D-B429-E4C9DD323DEF}" destId="{463EDE94-2E1C-4DB0-8F25-11D0E0508D68}" srcOrd="0" destOrd="0" presId="urn:microsoft.com/office/officeart/2005/8/layout/process5"/>
    <dgm:cxn modelId="{3EAD6D12-C40F-443C-8CB2-A2EE1D0593EF}" type="presParOf" srcId="{46CA2046-854F-4A6D-B429-E4C9DD323DEF}" destId="{2AB1E6CF-EA79-4A6A-AF1B-3F817449E748}" srcOrd="1" destOrd="0" presId="urn:microsoft.com/office/officeart/2005/8/layout/process5"/>
    <dgm:cxn modelId="{2B7D4295-D898-400D-A0F1-1DA15128C0B3}" type="presParOf" srcId="{2AB1E6CF-EA79-4A6A-AF1B-3F817449E748}" destId="{36A3CE2C-F7B4-4D78-A59A-06406563EADA}" srcOrd="0" destOrd="0" presId="urn:microsoft.com/office/officeart/2005/8/layout/process5"/>
    <dgm:cxn modelId="{3B1FD35F-3AFA-4292-A762-79943DBF66E2}" type="presParOf" srcId="{46CA2046-854F-4A6D-B429-E4C9DD323DEF}" destId="{C3BCA412-772C-4E6A-87F0-62F92EA13B25}" srcOrd="2" destOrd="0" presId="urn:microsoft.com/office/officeart/2005/8/layout/process5"/>
    <dgm:cxn modelId="{61C826E3-6A93-4C2E-B05B-908D29D6D15F}" type="presParOf" srcId="{46CA2046-854F-4A6D-B429-E4C9DD323DEF}" destId="{FC9CE0D3-4FD2-4824-A974-BD7EF5B893EE}" srcOrd="3" destOrd="0" presId="urn:microsoft.com/office/officeart/2005/8/layout/process5"/>
    <dgm:cxn modelId="{0F4D5B64-215A-4184-94BE-3A4D7B01C3E2}" type="presParOf" srcId="{FC9CE0D3-4FD2-4824-A974-BD7EF5B893EE}" destId="{5EF6095F-07CA-4A02-AC61-872A085A0433}" srcOrd="0" destOrd="0" presId="urn:microsoft.com/office/officeart/2005/8/layout/process5"/>
    <dgm:cxn modelId="{4A081CD7-6EFD-4F15-ABD2-624A614F2A1E}" type="presParOf" srcId="{46CA2046-854F-4A6D-B429-E4C9DD323DEF}" destId="{D342DBF6-FFEC-45A5-8E58-25D4E1EDC70A}" srcOrd="4" destOrd="0" presId="urn:microsoft.com/office/officeart/2005/8/layout/process5"/>
    <dgm:cxn modelId="{ADAC5D1B-FE8B-40FE-AD59-D9521036D37E}" type="presParOf" srcId="{46CA2046-854F-4A6D-B429-E4C9DD323DEF}" destId="{1A90D980-BD13-4311-B3D1-5AE57DD023F0}" srcOrd="5" destOrd="0" presId="urn:microsoft.com/office/officeart/2005/8/layout/process5"/>
    <dgm:cxn modelId="{832132E3-7102-40B3-9363-6F39F750F7AB}" type="presParOf" srcId="{1A90D980-BD13-4311-B3D1-5AE57DD023F0}" destId="{ECA37F60-D65F-47BB-AE9C-BADBD99E2AED}" srcOrd="0" destOrd="0" presId="urn:microsoft.com/office/officeart/2005/8/layout/process5"/>
    <dgm:cxn modelId="{A60528C7-8819-4961-BD77-EF9A229DBDD7}" type="presParOf" srcId="{46CA2046-854F-4A6D-B429-E4C9DD323DEF}" destId="{1446C81F-B23E-49B7-BE46-A3BDCDA03F8D}" srcOrd="6" destOrd="0" presId="urn:microsoft.com/office/officeart/2005/8/layout/process5"/>
    <dgm:cxn modelId="{4B948F4F-69F1-4F0D-B303-D30909F60874}" type="presParOf" srcId="{46CA2046-854F-4A6D-B429-E4C9DD323DEF}" destId="{6D3BCD61-E50C-431F-80B2-4BF1431E1033}" srcOrd="7" destOrd="0" presId="urn:microsoft.com/office/officeart/2005/8/layout/process5"/>
    <dgm:cxn modelId="{E40412EF-00A1-49F0-92DC-6878186396B3}" type="presParOf" srcId="{6D3BCD61-E50C-431F-80B2-4BF1431E1033}" destId="{A8A11C72-7B4F-491D-A641-8B073F4DFC04}" srcOrd="0" destOrd="0" presId="urn:microsoft.com/office/officeart/2005/8/layout/process5"/>
    <dgm:cxn modelId="{AE60AB30-2960-48CC-A240-ED5C865A695E}" type="presParOf" srcId="{46CA2046-854F-4A6D-B429-E4C9DD323DEF}" destId="{6523B527-11D0-42D2-B78F-01299722CDF3}" srcOrd="8" destOrd="0" presId="urn:microsoft.com/office/officeart/2005/8/layout/process5"/>
    <dgm:cxn modelId="{47F3BDA9-B3C2-49A3-B67A-4F7B2FBB41A0}" type="presParOf" srcId="{46CA2046-854F-4A6D-B429-E4C9DD323DEF}" destId="{A60C6A53-E273-41DE-BCE8-58F7791787AA}" srcOrd="9" destOrd="0" presId="urn:microsoft.com/office/officeart/2005/8/layout/process5"/>
    <dgm:cxn modelId="{E9268790-5285-4DE0-815F-A9CF7E10AD4D}" type="presParOf" srcId="{A60C6A53-E273-41DE-BCE8-58F7791787AA}" destId="{2FDA2679-4B51-466D-8936-0AB619A9E5F7}" srcOrd="0" destOrd="0" presId="urn:microsoft.com/office/officeart/2005/8/layout/process5"/>
    <dgm:cxn modelId="{213C7346-993A-4E4E-BFBB-9F890A684036}" type="presParOf" srcId="{46CA2046-854F-4A6D-B429-E4C9DD323DEF}" destId="{E90E7D5A-FE33-43E9-861B-6E17C447D1E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A2809-34B2-4F6C-9341-47B274871EF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D6DFBB-BF2E-44FD-BA66-F64E7A2BDB84}">
      <dgm:prSet phldrT="[Texto]"/>
      <dgm:spPr/>
      <dgm:t>
        <a:bodyPr/>
        <a:lstStyle/>
        <a:p>
          <a:r>
            <a:rPr lang="pt-PT" dirty="0" err="1"/>
            <a:t>Deep</a:t>
          </a:r>
          <a:r>
            <a:rPr lang="pt-PT" dirty="0"/>
            <a:t> </a:t>
          </a:r>
          <a:r>
            <a:rPr lang="pt-PT" dirty="0" err="1"/>
            <a:t>learning</a:t>
          </a:r>
          <a:endParaRPr lang="pt-PT" dirty="0"/>
        </a:p>
      </dgm:t>
    </dgm:pt>
    <dgm:pt modelId="{609B6AA2-65C4-44BA-B84D-239640F53052}" type="parTrans" cxnId="{44F72CCA-EB1E-4A4E-8A8F-2A4F2BC0F9EA}">
      <dgm:prSet/>
      <dgm:spPr/>
      <dgm:t>
        <a:bodyPr/>
        <a:lstStyle/>
        <a:p>
          <a:endParaRPr lang="pt-PT"/>
        </a:p>
      </dgm:t>
    </dgm:pt>
    <dgm:pt modelId="{70E8C7E9-3DD1-4A11-8FA8-95C25098F12F}" type="sibTrans" cxnId="{44F72CCA-EB1E-4A4E-8A8F-2A4F2BC0F9EA}">
      <dgm:prSet/>
      <dgm:spPr/>
      <dgm:t>
        <a:bodyPr/>
        <a:lstStyle/>
        <a:p>
          <a:endParaRPr lang="pt-PT"/>
        </a:p>
      </dgm:t>
    </dgm:pt>
    <dgm:pt modelId="{E7294E7A-DEE1-4AD7-9B84-2692D461FA33}">
      <dgm:prSet phldrT="[Texto]"/>
      <dgm:spPr/>
      <dgm:t>
        <a:bodyPr/>
        <a:lstStyle/>
        <a:p>
          <a:r>
            <a:rPr lang="pt-PT" dirty="0" err="1"/>
            <a:t>Feature</a:t>
          </a:r>
          <a:r>
            <a:rPr lang="pt-PT" baseline="0" dirty="0"/>
            <a:t> </a:t>
          </a:r>
          <a:r>
            <a:rPr lang="pt-PT" baseline="0" dirty="0" err="1"/>
            <a:t>extraction</a:t>
          </a:r>
          <a:endParaRPr lang="pt-PT" dirty="0"/>
        </a:p>
      </dgm:t>
    </dgm:pt>
    <dgm:pt modelId="{4579227E-2CC6-4E68-A30F-A9EAB9E61F16}" type="parTrans" cxnId="{115F7803-0570-4317-9C4A-C41EC3654EB2}">
      <dgm:prSet/>
      <dgm:spPr/>
      <dgm:t>
        <a:bodyPr/>
        <a:lstStyle/>
        <a:p>
          <a:endParaRPr lang="pt-PT"/>
        </a:p>
      </dgm:t>
    </dgm:pt>
    <dgm:pt modelId="{9CDD8A96-86B7-4E0F-8874-231F3834A247}" type="sibTrans" cxnId="{115F7803-0570-4317-9C4A-C41EC3654EB2}">
      <dgm:prSet/>
      <dgm:spPr/>
      <dgm:t>
        <a:bodyPr/>
        <a:lstStyle/>
        <a:p>
          <a:endParaRPr lang="pt-PT"/>
        </a:p>
      </dgm:t>
    </dgm:pt>
    <dgm:pt modelId="{D5FFE730-82CB-490B-86DF-0B4C11105E55}">
      <dgm:prSet phldrT="[Texto]"/>
      <dgm:spPr/>
      <dgm:t>
        <a:bodyPr/>
        <a:lstStyle/>
        <a:p>
          <a:r>
            <a:rPr lang="pt-PT" dirty="0" err="1"/>
            <a:t>Tracking</a:t>
          </a:r>
          <a:r>
            <a:rPr lang="pt-PT" dirty="0"/>
            <a:t> </a:t>
          </a:r>
          <a:r>
            <a:rPr lang="pt-PT" dirty="0" err="1"/>
            <a:t>algorithm</a:t>
          </a:r>
          <a:endParaRPr lang="pt-PT" dirty="0"/>
        </a:p>
      </dgm:t>
    </dgm:pt>
    <dgm:pt modelId="{D6975647-171C-471F-BDA3-28D29ECFF7ED}" type="parTrans" cxnId="{4DC57E91-D6AC-4DB9-A99B-50AE8359732E}">
      <dgm:prSet/>
      <dgm:spPr/>
      <dgm:t>
        <a:bodyPr/>
        <a:lstStyle/>
        <a:p>
          <a:endParaRPr lang="pt-PT"/>
        </a:p>
      </dgm:t>
    </dgm:pt>
    <dgm:pt modelId="{CD4F8EED-723E-4BB1-B8CA-3AF4A245768D}" type="sibTrans" cxnId="{4DC57E91-D6AC-4DB9-A99B-50AE8359732E}">
      <dgm:prSet/>
      <dgm:spPr/>
      <dgm:t>
        <a:bodyPr/>
        <a:lstStyle/>
        <a:p>
          <a:endParaRPr lang="pt-PT"/>
        </a:p>
      </dgm:t>
    </dgm:pt>
    <dgm:pt modelId="{F8A837F2-4179-477A-A839-0C8F884E5036}">
      <dgm:prSet phldrT="[Texto]"/>
      <dgm:spPr/>
      <dgm:t>
        <a:bodyPr/>
        <a:lstStyle/>
        <a:p>
          <a:r>
            <a:rPr lang="pt-PT"/>
            <a:t>User identity correspondence</a:t>
          </a:r>
        </a:p>
      </dgm:t>
    </dgm:pt>
    <dgm:pt modelId="{846DAB34-EF28-413D-BE18-11AA33DF16C7}" type="parTrans" cxnId="{81C3A502-E031-40C0-875E-F90FC9B21E6B}">
      <dgm:prSet/>
      <dgm:spPr/>
      <dgm:t>
        <a:bodyPr/>
        <a:lstStyle/>
        <a:p>
          <a:endParaRPr lang="pt-PT"/>
        </a:p>
      </dgm:t>
    </dgm:pt>
    <dgm:pt modelId="{70A1B1DD-4B41-41A0-A75A-1761B079C2BF}" type="sibTrans" cxnId="{81C3A502-E031-40C0-875E-F90FC9B21E6B}">
      <dgm:prSet/>
      <dgm:spPr/>
      <dgm:t>
        <a:bodyPr/>
        <a:lstStyle/>
        <a:p>
          <a:endParaRPr lang="pt-PT"/>
        </a:p>
      </dgm:t>
    </dgm:pt>
    <dgm:pt modelId="{46CA2046-854F-4A6D-B429-E4C9DD323DEF}" type="pres">
      <dgm:prSet presAssocID="{987A2809-34B2-4F6C-9341-47B274871EF0}" presName="diagram" presStyleCnt="0">
        <dgm:presLayoutVars>
          <dgm:dir/>
          <dgm:resizeHandles val="exact"/>
        </dgm:presLayoutVars>
      </dgm:prSet>
      <dgm:spPr/>
    </dgm:pt>
    <dgm:pt modelId="{D342DBF6-FFEC-45A5-8E58-25D4E1EDC70A}" type="pres">
      <dgm:prSet presAssocID="{52D6DFBB-BF2E-44FD-BA66-F64E7A2BDB84}" presName="node" presStyleLbl="node1" presStyleIdx="0" presStyleCnt="4">
        <dgm:presLayoutVars>
          <dgm:bulletEnabled val="1"/>
        </dgm:presLayoutVars>
      </dgm:prSet>
      <dgm:spPr/>
    </dgm:pt>
    <dgm:pt modelId="{1A90D980-BD13-4311-B3D1-5AE57DD023F0}" type="pres">
      <dgm:prSet presAssocID="{70E8C7E9-3DD1-4A11-8FA8-95C25098F12F}" presName="sibTrans" presStyleLbl="sibTrans2D1" presStyleIdx="0" presStyleCnt="3"/>
      <dgm:spPr/>
    </dgm:pt>
    <dgm:pt modelId="{ECA37F60-D65F-47BB-AE9C-BADBD99E2AED}" type="pres">
      <dgm:prSet presAssocID="{70E8C7E9-3DD1-4A11-8FA8-95C25098F12F}" presName="connectorText" presStyleLbl="sibTrans2D1" presStyleIdx="0" presStyleCnt="3"/>
      <dgm:spPr/>
    </dgm:pt>
    <dgm:pt modelId="{1446C81F-B23E-49B7-BE46-A3BDCDA03F8D}" type="pres">
      <dgm:prSet presAssocID="{E7294E7A-DEE1-4AD7-9B84-2692D461FA33}" presName="node" presStyleLbl="node1" presStyleIdx="1" presStyleCnt="4">
        <dgm:presLayoutVars>
          <dgm:bulletEnabled val="1"/>
        </dgm:presLayoutVars>
      </dgm:prSet>
      <dgm:spPr/>
    </dgm:pt>
    <dgm:pt modelId="{6D3BCD61-E50C-431F-80B2-4BF1431E1033}" type="pres">
      <dgm:prSet presAssocID="{9CDD8A96-86B7-4E0F-8874-231F3834A247}" presName="sibTrans" presStyleLbl="sibTrans2D1" presStyleIdx="1" presStyleCnt="3"/>
      <dgm:spPr/>
    </dgm:pt>
    <dgm:pt modelId="{A8A11C72-7B4F-491D-A641-8B073F4DFC04}" type="pres">
      <dgm:prSet presAssocID="{9CDD8A96-86B7-4E0F-8874-231F3834A247}" presName="connectorText" presStyleLbl="sibTrans2D1" presStyleIdx="1" presStyleCnt="3"/>
      <dgm:spPr/>
    </dgm:pt>
    <dgm:pt modelId="{6523B527-11D0-42D2-B78F-01299722CDF3}" type="pres">
      <dgm:prSet presAssocID="{D5FFE730-82CB-490B-86DF-0B4C11105E55}" presName="node" presStyleLbl="node1" presStyleIdx="2" presStyleCnt="4">
        <dgm:presLayoutVars>
          <dgm:bulletEnabled val="1"/>
        </dgm:presLayoutVars>
      </dgm:prSet>
      <dgm:spPr/>
    </dgm:pt>
    <dgm:pt modelId="{A60C6A53-E273-41DE-BCE8-58F7791787AA}" type="pres">
      <dgm:prSet presAssocID="{CD4F8EED-723E-4BB1-B8CA-3AF4A245768D}" presName="sibTrans" presStyleLbl="sibTrans2D1" presStyleIdx="2" presStyleCnt="3"/>
      <dgm:spPr/>
    </dgm:pt>
    <dgm:pt modelId="{2FDA2679-4B51-466D-8936-0AB619A9E5F7}" type="pres">
      <dgm:prSet presAssocID="{CD4F8EED-723E-4BB1-B8CA-3AF4A245768D}" presName="connectorText" presStyleLbl="sibTrans2D1" presStyleIdx="2" presStyleCnt="3"/>
      <dgm:spPr/>
    </dgm:pt>
    <dgm:pt modelId="{E90E7D5A-FE33-43E9-861B-6E17C447D1E8}" type="pres">
      <dgm:prSet presAssocID="{F8A837F2-4179-477A-A839-0C8F884E5036}" presName="node" presStyleLbl="node1" presStyleIdx="3" presStyleCnt="4">
        <dgm:presLayoutVars>
          <dgm:bulletEnabled val="1"/>
        </dgm:presLayoutVars>
      </dgm:prSet>
      <dgm:spPr/>
    </dgm:pt>
  </dgm:ptLst>
  <dgm:cxnLst>
    <dgm:cxn modelId="{81C3A502-E031-40C0-875E-F90FC9B21E6B}" srcId="{987A2809-34B2-4F6C-9341-47B274871EF0}" destId="{F8A837F2-4179-477A-A839-0C8F884E5036}" srcOrd="3" destOrd="0" parTransId="{846DAB34-EF28-413D-BE18-11AA33DF16C7}" sibTransId="{70A1B1DD-4B41-41A0-A75A-1761B079C2BF}"/>
    <dgm:cxn modelId="{115F7803-0570-4317-9C4A-C41EC3654EB2}" srcId="{987A2809-34B2-4F6C-9341-47B274871EF0}" destId="{E7294E7A-DEE1-4AD7-9B84-2692D461FA33}" srcOrd="1" destOrd="0" parTransId="{4579227E-2CC6-4E68-A30F-A9EAB9E61F16}" sibTransId="{9CDD8A96-86B7-4E0F-8874-231F3834A247}"/>
    <dgm:cxn modelId="{B42C480F-ADEC-4DAD-B39A-CEB784DD159B}" type="presOf" srcId="{987A2809-34B2-4F6C-9341-47B274871EF0}" destId="{46CA2046-854F-4A6D-B429-E4C9DD323DEF}" srcOrd="0" destOrd="0" presId="urn:microsoft.com/office/officeart/2005/8/layout/process5"/>
    <dgm:cxn modelId="{E66F6827-9342-4B70-8A5E-FE85894D73ED}" type="presOf" srcId="{9CDD8A96-86B7-4E0F-8874-231F3834A247}" destId="{6D3BCD61-E50C-431F-80B2-4BF1431E1033}" srcOrd="0" destOrd="0" presId="urn:microsoft.com/office/officeart/2005/8/layout/process5"/>
    <dgm:cxn modelId="{7D018B39-56B5-49A9-B67A-01BBCEF99861}" type="presOf" srcId="{F8A837F2-4179-477A-A839-0C8F884E5036}" destId="{E90E7D5A-FE33-43E9-861B-6E17C447D1E8}" srcOrd="0" destOrd="0" presId="urn:microsoft.com/office/officeart/2005/8/layout/process5"/>
    <dgm:cxn modelId="{BFB2AD66-0FA4-4438-8E24-B5011605BDC1}" type="presOf" srcId="{E7294E7A-DEE1-4AD7-9B84-2692D461FA33}" destId="{1446C81F-B23E-49B7-BE46-A3BDCDA03F8D}" srcOrd="0" destOrd="0" presId="urn:microsoft.com/office/officeart/2005/8/layout/process5"/>
    <dgm:cxn modelId="{914A5471-E7FC-4084-9D60-B485212B4776}" type="presOf" srcId="{70E8C7E9-3DD1-4A11-8FA8-95C25098F12F}" destId="{ECA37F60-D65F-47BB-AE9C-BADBD99E2AED}" srcOrd="1" destOrd="0" presId="urn:microsoft.com/office/officeart/2005/8/layout/process5"/>
    <dgm:cxn modelId="{5693FC7E-E76F-40A6-B181-34EE9FDEAA67}" type="presOf" srcId="{70E8C7E9-3DD1-4A11-8FA8-95C25098F12F}" destId="{1A90D980-BD13-4311-B3D1-5AE57DD023F0}" srcOrd="0" destOrd="0" presId="urn:microsoft.com/office/officeart/2005/8/layout/process5"/>
    <dgm:cxn modelId="{4DC57E91-D6AC-4DB9-A99B-50AE8359732E}" srcId="{987A2809-34B2-4F6C-9341-47B274871EF0}" destId="{D5FFE730-82CB-490B-86DF-0B4C11105E55}" srcOrd="2" destOrd="0" parTransId="{D6975647-171C-471F-BDA3-28D29ECFF7ED}" sibTransId="{CD4F8EED-723E-4BB1-B8CA-3AF4A245768D}"/>
    <dgm:cxn modelId="{C35CA39A-5AC9-487F-A74F-D0DEEF63E715}" type="presOf" srcId="{52D6DFBB-BF2E-44FD-BA66-F64E7A2BDB84}" destId="{D342DBF6-FFEC-45A5-8E58-25D4E1EDC70A}" srcOrd="0" destOrd="0" presId="urn:microsoft.com/office/officeart/2005/8/layout/process5"/>
    <dgm:cxn modelId="{B196A1AC-7CEA-4695-A2C2-F3452CDE0550}" type="presOf" srcId="{9CDD8A96-86B7-4E0F-8874-231F3834A247}" destId="{A8A11C72-7B4F-491D-A641-8B073F4DFC04}" srcOrd="1" destOrd="0" presId="urn:microsoft.com/office/officeart/2005/8/layout/process5"/>
    <dgm:cxn modelId="{33CD19C0-103C-42F0-A198-0B117C35396E}" type="presOf" srcId="{CD4F8EED-723E-4BB1-B8CA-3AF4A245768D}" destId="{A60C6A53-E273-41DE-BCE8-58F7791787AA}" srcOrd="0" destOrd="0" presId="urn:microsoft.com/office/officeart/2005/8/layout/process5"/>
    <dgm:cxn modelId="{603D21C7-7E67-45D8-B87B-BC563B5ADC18}" type="presOf" srcId="{D5FFE730-82CB-490B-86DF-0B4C11105E55}" destId="{6523B527-11D0-42D2-B78F-01299722CDF3}" srcOrd="0" destOrd="0" presId="urn:microsoft.com/office/officeart/2005/8/layout/process5"/>
    <dgm:cxn modelId="{44F72CCA-EB1E-4A4E-8A8F-2A4F2BC0F9EA}" srcId="{987A2809-34B2-4F6C-9341-47B274871EF0}" destId="{52D6DFBB-BF2E-44FD-BA66-F64E7A2BDB84}" srcOrd="0" destOrd="0" parTransId="{609B6AA2-65C4-44BA-B84D-239640F53052}" sibTransId="{70E8C7E9-3DD1-4A11-8FA8-95C25098F12F}"/>
    <dgm:cxn modelId="{00AD3CDB-FC74-4383-8DC1-1581E3E0DF11}" type="presOf" srcId="{CD4F8EED-723E-4BB1-B8CA-3AF4A245768D}" destId="{2FDA2679-4B51-466D-8936-0AB619A9E5F7}" srcOrd="1" destOrd="0" presId="urn:microsoft.com/office/officeart/2005/8/layout/process5"/>
    <dgm:cxn modelId="{4A081CD7-6EFD-4F15-ABD2-624A614F2A1E}" type="presParOf" srcId="{46CA2046-854F-4A6D-B429-E4C9DD323DEF}" destId="{D342DBF6-FFEC-45A5-8E58-25D4E1EDC70A}" srcOrd="0" destOrd="0" presId="urn:microsoft.com/office/officeart/2005/8/layout/process5"/>
    <dgm:cxn modelId="{ADAC5D1B-FE8B-40FE-AD59-D9521036D37E}" type="presParOf" srcId="{46CA2046-854F-4A6D-B429-E4C9DD323DEF}" destId="{1A90D980-BD13-4311-B3D1-5AE57DD023F0}" srcOrd="1" destOrd="0" presId="urn:microsoft.com/office/officeart/2005/8/layout/process5"/>
    <dgm:cxn modelId="{832132E3-7102-40B3-9363-6F39F750F7AB}" type="presParOf" srcId="{1A90D980-BD13-4311-B3D1-5AE57DD023F0}" destId="{ECA37F60-D65F-47BB-AE9C-BADBD99E2AED}" srcOrd="0" destOrd="0" presId="urn:microsoft.com/office/officeart/2005/8/layout/process5"/>
    <dgm:cxn modelId="{A60528C7-8819-4961-BD77-EF9A229DBDD7}" type="presParOf" srcId="{46CA2046-854F-4A6D-B429-E4C9DD323DEF}" destId="{1446C81F-B23E-49B7-BE46-A3BDCDA03F8D}" srcOrd="2" destOrd="0" presId="urn:microsoft.com/office/officeart/2005/8/layout/process5"/>
    <dgm:cxn modelId="{4B948F4F-69F1-4F0D-B303-D30909F60874}" type="presParOf" srcId="{46CA2046-854F-4A6D-B429-E4C9DD323DEF}" destId="{6D3BCD61-E50C-431F-80B2-4BF1431E1033}" srcOrd="3" destOrd="0" presId="urn:microsoft.com/office/officeart/2005/8/layout/process5"/>
    <dgm:cxn modelId="{E40412EF-00A1-49F0-92DC-6878186396B3}" type="presParOf" srcId="{6D3BCD61-E50C-431F-80B2-4BF1431E1033}" destId="{A8A11C72-7B4F-491D-A641-8B073F4DFC04}" srcOrd="0" destOrd="0" presId="urn:microsoft.com/office/officeart/2005/8/layout/process5"/>
    <dgm:cxn modelId="{AE60AB30-2960-48CC-A240-ED5C865A695E}" type="presParOf" srcId="{46CA2046-854F-4A6D-B429-E4C9DD323DEF}" destId="{6523B527-11D0-42D2-B78F-01299722CDF3}" srcOrd="4" destOrd="0" presId="urn:microsoft.com/office/officeart/2005/8/layout/process5"/>
    <dgm:cxn modelId="{47F3BDA9-B3C2-49A3-B67A-4F7B2FBB41A0}" type="presParOf" srcId="{46CA2046-854F-4A6D-B429-E4C9DD323DEF}" destId="{A60C6A53-E273-41DE-BCE8-58F7791787AA}" srcOrd="5" destOrd="0" presId="urn:microsoft.com/office/officeart/2005/8/layout/process5"/>
    <dgm:cxn modelId="{E9268790-5285-4DE0-815F-A9CF7E10AD4D}" type="presParOf" srcId="{A60C6A53-E273-41DE-BCE8-58F7791787AA}" destId="{2FDA2679-4B51-466D-8936-0AB619A9E5F7}" srcOrd="0" destOrd="0" presId="urn:microsoft.com/office/officeart/2005/8/layout/process5"/>
    <dgm:cxn modelId="{213C7346-993A-4E4E-BFBB-9F890A684036}" type="presParOf" srcId="{46CA2046-854F-4A6D-B429-E4C9DD323DEF}" destId="{E90E7D5A-FE33-43E9-861B-6E17C447D1E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8866F0-1AB7-4F8D-8D34-3EC230D8AED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9A1E176-C150-4CC2-BDD5-21EA64E87946}">
      <dgm:prSet phldrT="[Texto]"/>
      <dgm:spPr/>
      <dgm:t>
        <a:bodyPr/>
        <a:lstStyle/>
        <a:p>
          <a:r>
            <a:rPr lang="pt-PT"/>
            <a:t>Store time instant on entry/exit </a:t>
          </a:r>
        </a:p>
      </dgm:t>
    </dgm:pt>
    <dgm:pt modelId="{B847054F-60DC-4B77-8713-D4936DD856F9}" type="parTrans" cxnId="{C5F23637-72A5-44E7-B4DB-32234ADAE212}">
      <dgm:prSet/>
      <dgm:spPr/>
      <dgm:t>
        <a:bodyPr/>
        <a:lstStyle/>
        <a:p>
          <a:endParaRPr lang="pt-PT"/>
        </a:p>
      </dgm:t>
    </dgm:pt>
    <dgm:pt modelId="{7871A477-C63E-4A26-A912-87C8962CD954}" type="sibTrans" cxnId="{C5F23637-72A5-44E7-B4DB-32234ADAE212}">
      <dgm:prSet/>
      <dgm:spPr/>
      <dgm:t>
        <a:bodyPr/>
        <a:lstStyle/>
        <a:p>
          <a:endParaRPr lang="pt-PT"/>
        </a:p>
      </dgm:t>
    </dgm:pt>
    <dgm:pt modelId="{8DA374AE-CB89-480F-BA87-78217315F530}">
      <dgm:prSet phldrT="[Texto]"/>
      <dgm:spPr/>
      <dgm:t>
        <a:bodyPr/>
        <a:lstStyle/>
        <a:p>
          <a:r>
            <a:rPr lang="pt-PT"/>
            <a:t>Predicting waiting times</a:t>
          </a:r>
        </a:p>
      </dgm:t>
    </dgm:pt>
    <dgm:pt modelId="{8A3931FA-6A87-4605-9F64-C6854F3B96B4}" type="parTrans" cxnId="{66983A6E-6468-4F90-AB76-D03AE4A7158F}">
      <dgm:prSet/>
      <dgm:spPr/>
      <dgm:t>
        <a:bodyPr/>
        <a:lstStyle/>
        <a:p>
          <a:endParaRPr lang="pt-PT"/>
        </a:p>
      </dgm:t>
    </dgm:pt>
    <dgm:pt modelId="{828698C4-26AC-49C8-9F0A-F90B1FFFD585}" type="sibTrans" cxnId="{66983A6E-6468-4F90-AB76-D03AE4A7158F}">
      <dgm:prSet/>
      <dgm:spPr/>
      <dgm:t>
        <a:bodyPr/>
        <a:lstStyle/>
        <a:p>
          <a:endParaRPr lang="pt-PT"/>
        </a:p>
      </dgm:t>
    </dgm:pt>
    <dgm:pt modelId="{68D2D9CE-B62A-43E4-9E28-2B7BD495A5C1}">
      <dgm:prSet phldrT="[Texto]"/>
      <dgm:spPr/>
      <dgm:t>
        <a:bodyPr/>
        <a:lstStyle/>
        <a:p>
          <a:r>
            <a:rPr lang="pt-PT"/>
            <a:t>Peak times</a:t>
          </a:r>
        </a:p>
      </dgm:t>
    </dgm:pt>
    <dgm:pt modelId="{F61D5EBF-F051-4C8B-8EAA-B18FA6D17FED}" type="parTrans" cxnId="{E5250134-6C15-425E-9FC5-8518129A4422}">
      <dgm:prSet/>
      <dgm:spPr/>
      <dgm:t>
        <a:bodyPr/>
        <a:lstStyle/>
        <a:p>
          <a:endParaRPr lang="pt-PT"/>
        </a:p>
      </dgm:t>
    </dgm:pt>
    <dgm:pt modelId="{E956C02E-0BAB-43CD-8CAF-71076F6F8671}" type="sibTrans" cxnId="{E5250134-6C15-425E-9FC5-8518129A4422}">
      <dgm:prSet/>
      <dgm:spPr/>
      <dgm:t>
        <a:bodyPr/>
        <a:lstStyle/>
        <a:p>
          <a:endParaRPr lang="pt-PT"/>
        </a:p>
      </dgm:t>
    </dgm:pt>
    <dgm:pt modelId="{CC017E15-5851-4871-A0B7-0A310234E609}">
      <dgm:prSet phldrT="[Texto]"/>
      <dgm:spPr/>
      <dgm:t>
        <a:bodyPr/>
        <a:lstStyle/>
        <a:p>
          <a:r>
            <a:rPr lang="pt-PT"/>
            <a:t>Daily flow</a:t>
          </a:r>
        </a:p>
      </dgm:t>
    </dgm:pt>
    <dgm:pt modelId="{410AAD9B-E805-4531-B096-D8ABB3FF39EC}" type="parTrans" cxnId="{72DF9452-F17E-45FA-8023-7C4B7E2301F2}">
      <dgm:prSet/>
      <dgm:spPr/>
      <dgm:t>
        <a:bodyPr/>
        <a:lstStyle/>
        <a:p>
          <a:endParaRPr lang="pt-PT"/>
        </a:p>
      </dgm:t>
    </dgm:pt>
    <dgm:pt modelId="{861BEED7-D964-4CF3-A848-DF444C28261D}" type="sibTrans" cxnId="{72DF9452-F17E-45FA-8023-7C4B7E2301F2}">
      <dgm:prSet/>
      <dgm:spPr/>
      <dgm:t>
        <a:bodyPr/>
        <a:lstStyle/>
        <a:p>
          <a:endParaRPr lang="pt-PT"/>
        </a:p>
      </dgm:t>
    </dgm:pt>
    <dgm:pt modelId="{374A14DF-2A95-4C48-983C-81038BEF6544}">
      <dgm:prSet phldrT="[Texto]"/>
      <dgm:spPr/>
      <dgm:t>
        <a:bodyPr/>
        <a:lstStyle/>
        <a:p>
          <a:r>
            <a:rPr lang="pt-PT"/>
            <a:t>Trip time per person</a:t>
          </a:r>
        </a:p>
      </dgm:t>
    </dgm:pt>
    <dgm:pt modelId="{71434872-26A4-4F17-A968-0A3FF46166C4}" type="parTrans" cxnId="{0FD3127D-3657-40BE-81E3-CCBB3A5F0476}">
      <dgm:prSet/>
      <dgm:spPr/>
      <dgm:t>
        <a:bodyPr/>
        <a:lstStyle/>
        <a:p>
          <a:endParaRPr lang="pt-PT"/>
        </a:p>
      </dgm:t>
    </dgm:pt>
    <dgm:pt modelId="{F6E7415A-5B5D-4CE8-A366-DE971805C94A}" type="sibTrans" cxnId="{0FD3127D-3657-40BE-81E3-CCBB3A5F0476}">
      <dgm:prSet/>
      <dgm:spPr/>
      <dgm:t>
        <a:bodyPr/>
        <a:lstStyle/>
        <a:p>
          <a:endParaRPr lang="pt-PT"/>
        </a:p>
      </dgm:t>
    </dgm:pt>
    <dgm:pt modelId="{59A8A363-B96C-4D85-B658-878D5440869D}" type="pres">
      <dgm:prSet presAssocID="{AA8866F0-1AB7-4F8D-8D34-3EC230D8AE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DC0439-C20E-40AB-A8D0-5E59DB1B90E9}" type="pres">
      <dgm:prSet presAssocID="{09A1E176-C150-4CC2-BDD5-21EA64E87946}" presName="root" presStyleCnt="0"/>
      <dgm:spPr/>
    </dgm:pt>
    <dgm:pt modelId="{45008E6C-D027-4C75-8D46-936444AB8C30}" type="pres">
      <dgm:prSet presAssocID="{09A1E176-C150-4CC2-BDD5-21EA64E87946}" presName="rootComposite" presStyleCnt="0"/>
      <dgm:spPr/>
    </dgm:pt>
    <dgm:pt modelId="{34DCC984-929F-4CC9-883A-3B90E810645C}" type="pres">
      <dgm:prSet presAssocID="{09A1E176-C150-4CC2-BDD5-21EA64E87946}" presName="rootText" presStyleLbl="node1" presStyleIdx="0" presStyleCnt="1" custScaleX="127149"/>
      <dgm:spPr/>
    </dgm:pt>
    <dgm:pt modelId="{FF78738C-DD15-41A4-88BB-D8E1AE7EF86A}" type="pres">
      <dgm:prSet presAssocID="{09A1E176-C150-4CC2-BDD5-21EA64E87946}" presName="rootConnector" presStyleLbl="node1" presStyleIdx="0" presStyleCnt="1"/>
      <dgm:spPr/>
    </dgm:pt>
    <dgm:pt modelId="{4FF8AAC7-8A09-4F9E-BDCC-227084AFEB01}" type="pres">
      <dgm:prSet presAssocID="{09A1E176-C150-4CC2-BDD5-21EA64E87946}" presName="childShape" presStyleCnt="0"/>
      <dgm:spPr/>
    </dgm:pt>
    <dgm:pt modelId="{E03E33AA-AB76-44A0-8A7B-D4CDFA98BA67}" type="pres">
      <dgm:prSet presAssocID="{8A3931FA-6A87-4605-9F64-C6854F3B96B4}" presName="Name13" presStyleLbl="parChTrans1D2" presStyleIdx="0" presStyleCnt="4"/>
      <dgm:spPr/>
    </dgm:pt>
    <dgm:pt modelId="{320CB9E1-D850-41B1-BF9A-DE0A9765324C}" type="pres">
      <dgm:prSet presAssocID="{8DA374AE-CB89-480F-BA87-78217315F530}" presName="childText" presStyleLbl="bgAcc1" presStyleIdx="0" presStyleCnt="4" custScaleX="123913">
        <dgm:presLayoutVars>
          <dgm:bulletEnabled val="1"/>
        </dgm:presLayoutVars>
      </dgm:prSet>
      <dgm:spPr/>
    </dgm:pt>
    <dgm:pt modelId="{DD717C4F-4386-47FA-AA98-8760B798C9E9}" type="pres">
      <dgm:prSet presAssocID="{F61D5EBF-F051-4C8B-8EAA-B18FA6D17FED}" presName="Name13" presStyleLbl="parChTrans1D2" presStyleIdx="1" presStyleCnt="4"/>
      <dgm:spPr/>
    </dgm:pt>
    <dgm:pt modelId="{72037CD5-E10C-4213-9415-DC5D51496AE1}" type="pres">
      <dgm:prSet presAssocID="{68D2D9CE-B62A-43E4-9E28-2B7BD495A5C1}" presName="childText" presStyleLbl="bgAcc1" presStyleIdx="1" presStyleCnt="4" custScaleX="123913">
        <dgm:presLayoutVars>
          <dgm:bulletEnabled val="1"/>
        </dgm:presLayoutVars>
      </dgm:prSet>
      <dgm:spPr/>
    </dgm:pt>
    <dgm:pt modelId="{FBFD1ACB-C477-4307-830C-9ACD0D8C47CD}" type="pres">
      <dgm:prSet presAssocID="{410AAD9B-E805-4531-B096-D8ABB3FF39EC}" presName="Name13" presStyleLbl="parChTrans1D2" presStyleIdx="2" presStyleCnt="4"/>
      <dgm:spPr/>
    </dgm:pt>
    <dgm:pt modelId="{B36621F0-ECA4-4A1D-AF84-D9E490801CF5}" type="pres">
      <dgm:prSet presAssocID="{CC017E15-5851-4871-A0B7-0A310234E609}" presName="childText" presStyleLbl="bgAcc1" presStyleIdx="2" presStyleCnt="4" custScaleX="123913">
        <dgm:presLayoutVars>
          <dgm:bulletEnabled val="1"/>
        </dgm:presLayoutVars>
      </dgm:prSet>
      <dgm:spPr/>
    </dgm:pt>
    <dgm:pt modelId="{4D5B76B5-C88F-4444-B806-268BA3BA7FC8}" type="pres">
      <dgm:prSet presAssocID="{71434872-26A4-4F17-A968-0A3FF46166C4}" presName="Name13" presStyleLbl="parChTrans1D2" presStyleIdx="3" presStyleCnt="4"/>
      <dgm:spPr/>
    </dgm:pt>
    <dgm:pt modelId="{8CEC90D6-147E-41AB-96B9-F26BC643B4EE}" type="pres">
      <dgm:prSet presAssocID="{374A14DF-2A95-4C48-983C-81038BEF6544}" presName="childText" presStyleLbl="bgAcc1" presStyleIdx="3" presStyleCnt="4" custScaleX="126250">
        <dgm:presLayoutVars>
          <dgm:bulletEnabled val="1"/>
        </dgm:presLayoutVars>
      </dgm:prSet>
      <dgm:spPr/>
    </dgm:pt>
  </dgm:ptLst>
  <dgm:cxnLst>
    <dgm:cxn modelId="{4BBCD607-6565-4607-AA96-6FA2E12A3605}" type="presOf" srcId="{71434872-26A4-4F17-A968-0A3FF46166C4}" destId="{4D5B76B5-C88F-4444-B806-268BA3BA7FC8}" srcOrd="0" destOrd="0" presId="urn:microsoft.com/office/officeart/2005/8/layout/hierarchy3"/>
    <dgm:cxn modelId="{69E11B2B-E40F-46BB-9EFD-49C0C610CA26}" type="presOf" srcId="{68D2D9CE-B62A-43E4-9E28-2B7BD495A5C1}" destId="{72037CD5-E10C-4213-9415-DC5D51496AE1}" srcOrd="0" destOrd="0" presId="urn:microsoft.com/office/officeart/2005/8/layout/hierarchy3"/>
    <dgm:cxn modelId="{34FBB333-A883-4FD7-9EB4-6F4F30B66BDE}" type="presOf" srcId="{09A1E176-C150-4CC2-BDD5-21EA64E87946}" destId="{FF78738C-DD15-41A4-88BB-D8E1AE7EF86A}" srcOrd="1" destOrd="0" presId="urn:microsoft.com/office/officeart/2005/8/layout/hierarchy3"/>
    <dgm:cxn modelId="{E5250134-6C15-425E-9FC5-8518129A4422}" srcId="{09A1E176-C150-4CC2-BDD5-21EA64E87946}" destId="{68D2D9CE-B62A-43E4-9E28-2B7BD495A5C1}" srcOrd="1" destOrd="0" parTransId="{F61D5EBF-F051-4C8B-8EAA-B18FA6D17FED}" sibTransId="{E956C02E-0BAB-43CD-8CAF-71076F6F8671}"/>
    <dgm:cxn modelId="{F220EA34-A3EE-4A5C-BA49-1C220F43C641}" type="presOf" srcId="{374A14DF-2A95-4C48-983C-81038BEF6544}" destId="{8CEC90D6-147E-41AB-96B9-F26BC643B4EE}" srcOrd="0" destOrd="0" presId="urn:microsoft.com/office/officeart/2005/8/layout/hierarchy3"/>
    <dgm:cxn modelId="{C5F23637-72A5-44E7-B4DB-32234ADAE212}" srcId="{AA8866F0-1AB7-4F8D-8D34-3EC230D8AEDD}" destId="{09A1E176-C150-4CC2-BDD5-21EA64E87946}" srcOrd="0" destOrd="0" parTransId="{B847054F-60DC-4B77-8713-D4936DD856F9}" sibTransId="{7871A477-C63E-4A26-A912-87C8962CD954}"/>
    <dgm:cxn modelId="{66983A6E-6468-4F90-AB76-D03AE4A7158F}" srcId="{09A1E176-C150-4CC2-BDD5-21EA64E87946}" destId="{8DA374AE-CB89-480F-BA87-78217315F530}" srcOrd="0" destOrd="0" parTransId="{8A3931FA-6A87-4605-9F64-C6854F3B96B4}" sibTransId="{828698C4-26AC-49C8-9F0A-F90B1FFFD585}"/>
    <dgm:cxn modelId="{72DF9452-F17E-45FA-8023-7C4B7E2301F2}" srcId="{09A1E176-C150-4CC2-BDD5-21EA64E87946}" destId="{CC017E15-5851-4871-A0B7-0A310234E609}" srcOrd="2" destOrd="0" parTransId="{410AAD9B-E805-4531-B096-D8ABB3FF39EC}" sibTransId="{861BEED7-D964-4CF3-A848-DF444C28261D}"/>
    <dgm:cxn modelId="{B5C88477-6B37-4C97-AEC2-2E5126F2C53E}" type="presOf" srcId="{F61D5EBF-F051-4C8B-8EAA-B18FA6D17FED}" destId="{DD717C4F-4386-47FA-AA98-8760B798C9E9}" srcOrd="0" destOrd="0" presId="urn:microsoft.com/office/officeart/2005/8/layout/hierarchy3"/>
    <dgm:cxn modelId="{C8C7377B-50F0-4881-A917-50771466755D}" type="presOf" srcId="{AA8866F0-1AB7-4F8D-8D34-3EC230D8AEDD}" destId="{59A8A363-B96C-4D85-B658-878D5440869D}" srcOrd="0" destOrd="0" presId="urn:microsoft.com/office/officeart/2005/8/layout/hierarchy3"/>
    <dgm:cxn modelId="{0FD3127D-3657-40BE-81E3-CCBB3A5F0476}" srcId="{09A1E176-C150-4CC2-BDD5-21EA64E87946}" destId="{374A14DF-2A95-4C48-983C-81038BEF6544}" srcOrd="3" destOrd="0" parTransId="{71434872-26A4-4F17-A968-0A3FF46166C4}" sibTransId="{F6E7415A-5B5D-4CE8-A366-DE971805C94A}"/>
    <dgm:cxn modelId="{F29723A7-BCE3-4DE7-973C-3B7AEA1EE39E}" type="presOf" srcId="{410AAD9B-E805-4531-B096-D8ABB3FF39EC}" destId="{FBFD1ACB-C477-4307-830C-9ACD0D8C47CD}" srcOrd="0" destOrd="0" presId="urn:microsoft.com/office/officeart/2005/8/layout/hierarchy3"/>
    <dgm:cxn modelId="{B48A56A8-73AD-4358-B9E2-D2C85D84FF08}" type="presOf" srcId="{CC017E15-5851-4871-A0B7-0A310234E609}" destId="{B36621F0-ECA4-4A1D-AF84-D9E490801CF5}" srcOrd="0" destOrd="0" presId="urn:microsoft.com/office/officeart/2005/8/layout/hierarchy3"/>
    <dgm:cxn modelId="{BBB6C8A9-1914-46FD-A521-97A568EEC8B5}" type="presOf" srcId="{09A1E176-C150-4CC2-BDD5-21EA64E87946}" destId="{34DCC984-929F-4CC9-883A-3B90E810645C}" srcOrd="0" destOrd="0" presId="urn:microsoft.com/office/officeart/2005/8/layout/hierarchy3"/>
    <dgm:cxn modelId="{2A6BACAF-75EA-4737-8B4C-16B9E5CBFFC7}" type="presOf" srcId="{8A3931FA-6A87-4605-9F64-C6854F3B96B4}" destId="{E03E33AA-AB76-44A0-8A7B-D4CDFA98BA67}" srcOrd="0" destOrd="0" presId="urn:microsoft.com/office/officeart/2005/8/layout/hierarchy3"/>
    <dgm:cxn modelId="{E0B6EBD9-BAE7-4A66-8E59-FC17EE39CB47}" type="presOf" srcId="{8DA374AE-CB89-480F-BA87-78217315F530}" destId="{320CB9E1-D850-41B1-BF9A-DE0A9765324C}" srcOrd="0" destOrd="0" presId="urn:microsoft.com/office/officeart/2005/8/layout/hierarchy3"/>
    <dgm:cxn modelId="{1E34D27F-9A26-4F07-B478-484FCA5E12E1}" type="presParOf" srcId="{59A8A363-B96C-4D85-B658-878D5440869D}" destId="{F2DC0439-C20E-40AB-A8D0-5E59DB1B90E9}" srcOrd="0" destOrd="0" presId="urn:microsoft.com/office/officeart/2005/8/layout/hierarchy3"/>
    <dgm:cxn modelId="{53DD2E3F-6931-46C3-B096-E4DBEE83B713}" type="presParOf" srcId="{F2DC0439-C20E-40AB-A8D0-5E59DB1B90E9}" destId="{45008E6C-D027-4C75-8D46-936444AB8C30}" srcOrd="0" destOrd="0" presId="urn:microsoft.com/office/officeart/2005/8/layout/hierarchy3"/>
    <dgm:cxn modelId="{B4CC6512-5617-44A3-83E6-D2051E1C3911}" type="presParOf" srcId="{45008E6C-D027-4C75-8D46-936444AB8C30}" destId="{34DCC984-929F-4CC9-883A-3B90E810645C}" srcOrd="0" destOrd="0" presId="urn:microsoft.com/office/officeart/2005/8/layout/hierarchy3"/>
    <dgm:cxn modelId="{9620AE16-FF3E-43A3-89CA-803AD8214C51}" type="presParOf" srcId="{45008E6C-D027-4C75-8D46-936444AB8C30}" destId="{FF78738C-DD15-41A4-88BB-D8E1AE7EF86A}" srcOrd="1" destOrd="0" presId="urn:microsoft.com/office/officeart/2005/8/layout/hierarchy3"/>
    <dgm:cxn modelId="{4A442CDB-9F27-43A0-9E98-76AA79CB1155}" type="presParOf" srcId="{F2DC0439-C20E-40AB-A8D0-5E59DB1B90E9}" destId="{4FF8AAC7-8A09-4F9E-BDCC-227084AFEB01}" srcOrd="1" destOrd="0" presId="urn:microsoft.com/office/officeart/2005/8/layout/hierarchy3"/>
    <dgm:cxn modelId="{C9A32034-6879-4883-AADD-A7C490ECCDA6}" type="presParOf" srcId="{4FF8AAC7-8A09-4F9E-BDCC-227084AFEB01}" destId="{E03E33AA-AB76-44A0-8A7B-D4CDFA98BA67}" srcOrd="0" destOrd="0" presId="urn:microsoft.com/office/officeart/2005/8/layout/hierarchy3"/>
    <dgm:cxn modelId="{7DD79AF9-81DB-44ED-B7C7-9019F870899F}" type="presParOf" srcId="{4FF8AAC7-8A09-4F9E-BDCC-227084AFEB01}" destId="{320CB9E1-D850-41B1-BF9A-DE0A9765324C}" srcOrd="1" destOrd="0" presId="urn:microsoft.com/office/officeart/2005/8/layout/hierarchy3"/>
    <dgm:cxn modelId="{61782BF2-C53A-409E-9931-E0019E806AFB}" type="presParOf" srcId="{4FF8AAC7-8A09-4F9E-BDCC-227084AFEB01}" destId="{DD717C4F-4386-47FA-AA98-8760B798C9E9}" srcOrd="2" destOrd="0" presId="urn:microsoft.com/office/officeart/2005/8/layout/hierarchy3"/>
    <dgm:cxn modelId="{E42907A0-0A20-4B4B-949D-055CB9A3E84A}" type="presParOf" srcId="{4FF8AAC7-8A09-4F9E-BDCC-227084AFEB01}" destId="{72037CD5-E10C-4213-9415-DC5D51496AE1}" srcOrd="3" destOrd="0" presId="urn:microsoft.com/office/officeart/2005/8/layout/hierarchy3"/>
    <dgm:cxn modelId="{A7882AF2-4D24-41D6-BB6C-675D35C78234}" type="presParOf" srcId="{4FF8AAC7-8A09-4F9E-BDCC-227084AFEB01}" destId="{FBFD1ACB-C477-4307-830C-9ACD0D8C47CD}" srcOrd="4" destOrd="0" presId="urn:microsoft.com/office/officeart/2005/8/layout/hierarchy3"/>
    <dgm:cxn modelId="{FE1E825C-6044-4ACB-9F35-A3089B14F4E7}" type="presParOf" srcId="{4FF8AAC7-8A09-4F9E-BDCC-227084AFEB01}" destId="{B36621F0-ECA4-4A1D-AF84-D9E490801CF5}" srcOrd="5" destOrd="0" presId="urn:microsoft.com/office/officeart/2005/8/layout/hierarchy3"/>
    <dgm:cxn modelId="{62EF4859-21EE-441C-8534-B2B18B454BB6}" type="presParOf" srcId="{4FF8AAC7-8A09-4F9E-BDCC-227084AFEB01}" destId="{4D5B76B5-C88F-4444-B806-268BA3BA7FC8}" srcOrd="6" destOrd="0" presId="urn:microsoft.com/office/officeart/2005/8/layout/hierarchy3"/>
    <dgm:cxn modelId="{20218B9D-ECBC-4184-9185-14D71F141FA8}" type="presParOf" srcId="{4FF8AAC7-8A09-4F9E-BDCC-227084AFEB01}" destId="{8CEC90D6-147E-41AB-96B9-F26BC643B4E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DE94-2E1C-4DB0-8F25-11D0E0508D68}">
      <dsp:nvSpPr>
        <dsp:cNvPr id="0" name=""/>
        <dsp:cNvSpPr/>
      </dsp:nvSpPr>
      <dsp:spPr>
        <a:xfrm>
          <a:off x="994171" y="3317"/>
          <a:ext cx="1711523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Motion pixel detection</a:t>
          </a:r>
        </a:p>
      </dsp:txBody>
      <dsp:txXfrm>
        <a:off x="1024248" y="33394"/>
        <a:ext cx="1651369" cy="966760"/>
      </dsp:txXfrm>
    </dsp:sp>
    <dsp:sp modelId="{2AB1E6CF-EA79-4A6A-AF1B-3F817449E748}">
      <dsp:nvSpPr>
        <dsp:cNvPr id="0" name=""/>
        <dsp:cNvSpPr/>
      </dsp:nvSpPr>
      <dsp:spPr>
        <a:xfrm>
          <a:off x="2856309" y="304545"/>
          <a:ext cx="362842" cy="424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2856309" y="389436"/>
        <a:ext cx="253989" cy="254675"/>
      </dsp:txXfrm>
    </dsp:sp>
    <dsp:sp modelId="{C3BCA412-772C-4E6A-87F0-62F92EA13B25}">
      <dsp:nvSpPr>
        <dsp:cNvPr id="0" name=""/>
        <dsp:cNvSpPr/>
      </dsp:nvSpPr>
      <dsp:spPr>
        <a:xfrm>
          <a:off x="3390304" y="3317"/>
          <a:ext cx="1711523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Image processing</a:t>
          </a:r>
        </a:p>
      </dsp:txBody>
      <dsp:txXfrm>
        <a:off x="3420381" y="33394"/>
        <a:ext cx="1651369" cy="966760"/>
      </dsp:txXfrm>
    </dsp:sp>
    <dsp:sp modelId="{FC9CE0D3-4FD2-4824-A974-BD7EF5B893EE}">
      <dsp:nvSpPr>
        <dsp:cNvPr id="0" name=""/>
        <dsp:cNvSpPr/>
      </dsp:nvSpPr>
      <dsp:spPr>
        <a:xfrm rot="5400000">
          <a:off x="4064644" y="1150038"/>
          <a:ext cx="362842" cy="424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 rot="-5400000">
        <a:off x="4118728" y="1180846"/>
        <a:ext cx="254675" cy="253989"/>
      </dsp:txXfrm>
    </dsp:sp>
    <dsp:sp modelId="{D342DBF6-FFEC-45A5-8E58-25D4E1EDC70A}">
      <dsp:nvSpPr>
        <dsp:cNvPr id="0" name=""/>
        <dsp:cNvSpPr/>
      </dsp:nvSpPr>
      <dsp:spPr>
        <a:xfrm>
          <a:off x="3390304" y="1714840"/>
          <a:ext cx="1711523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Features Extraction</a:t>
          </a:r>
        </a:p>
      </dsp:txBody>
      <dsp:txXfrm>
        <a:off x="3420381" y="1744917"/>
        <a:ext cx="1651369" cy="966760"/>
      </dsp:txXfrm>
    </dsp:sp>
    <dsp:sp modelId="{1A90D980-BD13-4311-B3D1-5AE57DD023F0}">
      <dsp:nvSpPr>
        <dsp:cNvPr id="0" name=""/>
        <dsp:cNvSpPr/>
      </dsp:nvSpPr>
      <dsp:spPr>
        <a:xfrm rot="10800000">
          <a:off x="2876847" y="2016069"/>
          <a:ext cx="362842" cy="424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 rot="10800000">
        <a:off x="2985700" y="2100960"/>
        <a:ext cx="253989" cy="254675"/>
      </dsp:txXfrm>
    </dsp:sp>
    <dsp:sp modelId="{1446C81F-B23E-49B7-BE46-A3BDCDA03F8D}">
      <dsp:nvSpPr>
        <dsp:cNvPr id="0" name=""/>
        <dsp:cNvSpPr/>
      </dsp:nvSpPr>
      <dsp:spPr>
        <a:xfrm>
          <a:off x="994171" y="1714840"/>
          <a:ext cx="1711523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 err="1"/>
            <a:t>Classification</a:t>
          </a:r>
          <a:endParaRPr lang="pt-PT" sz="1400" kern="1200" dirty="0"/>
        </a:p>
      </dsp:txBody>
      <dsp:txXfrm>
        <a:off x="1024248" y="1744917"/>
        <a:ext cx="1651369" cy="966760"/>
      </dsp:txXfrm>
    </dsp:sp>
    <dsp:sp modelId="{6D3BCD61-E50C-431F-80B2-4BF1431E1033}">
      <dsp:nvSpPr>
        <dsp:cNvPr id="0" name=""/>
        <dsp:cNvSpPr/>
      </dsp:nvSpPr>
      <dsp:spPr>
        <a:xfrm rot="5400000">
          <a:off x="1668512" y="2861561"/>
          <a:ext cx="362842" cy="424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 rot="-5400000">
        <a:off x="1722596" y="2892369"/>
        <a:ext cx="254675" cy="253989"/>
      </dsp:txXfrm>
    </dsp:sp>
    <dsp:sp modelId="{6523B527-11D0-42D2-B78F-01299722CDF3}">
      <dsp:nvSpPr>
        <dsp:cNvPr id="0" name=""/>
        <dsp:cNvSpPr/>
      </dsp:nvSpPr>
      <dsp:spPr>
        <a:xfrm>
          <a:off x="994171" y="3426364"/>
          <a:ext cx="1711523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Tracking algorithm</a:t>
          </a:r>
        </a:p>
      </dsp:txBody>
      <dsp:txXfrm>
        <a:off x="1024248" y="3456441"/>
        <a:ext cx="1651369" cy="966760"/>
      </dsp:txXfrm>
    </dsp:sp>
    <dsp:sp modelId="{A60C6A53-E273-41DE-BCE8-58F7791787AA}">
      <dsp:nvSpPr>
        <dsp:cNvPr id="0" name=""/>
        <dsp:cNvSpPr/>
      </dsp:nvSpPr>
      <dsp:spPr>
        <a:xfrm>
          <a:off x="2856309" y="3727592"/>
          <a:ext cx="362842" cy="424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2856309" y="3812483"/>
        <a:ext cx="253989" cy="254675"/>
      </dsp:txXfrm>
    </dsp:sp>
    <dsp:sp modelId="{E90E7D5A-FE33-43E9-861B-6E17C447D1E8}">
      <dsp:nvSpPr>
        <dsp:cNvPr id="0" name=""/>
        <dsp:cNvSpPr/>
      </dsp:nvSpPr>
      <dsp:spPr>
        <a:xfrm>
          <a:off x="3390304" y="3426364"/>
          <a:ext cx="1711523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User identity correspondence</a:t>
          </a:r>
        </a:p>
      </dsp:txBody>
      <dsp:txXfrm>
        <a:off x="3420381" y="3456441"/>
        <a:ext cx="1651369" cy="966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2DBF6-FFEC-45A5-8E58-25D4E1EDC70A}">
      <dsp:nvSpPr>
        <dsp:cNvPr id="0" name=""/>
        <dsp:cNvSpPr/>
      </dsp:nvSpPr>
      <dsp:spPr>
        <a:xfrm>
          <a:off x="937" y="286061"/>
          <a:ext cx="1999693" cy="1199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Deep</a:t>
          </a:r>
          <a:r>
            <a:rPr lang="pt-PT" sz="1700" kern="1200" dirty="0"/>
            <a:t> </a:t>
          </a:r>
          <a:r>
            <a:rPr lang="pt-PT" sz="1700" kern="1200" dirty="0" err="1"/>
            <a:t>learning</a:t>
          </a:r>
          <a:endParaRPr lang="pt-PT" sz="1700" kern="1200" dirty="0"/>
        </a:p>
      </dsp:txBody>
      <dsp:txXfrm>
        <a:off x="36078" y="321202"/>
        <a:ext cx="1929411" cy="1129534"/>
      </dsp:txXfrm>
    </dsp:sp>
    <dsp:sp modelId="{1A90D980-BD13-4311-B3D1-5AE57DD023F0}">
      <dsp:nvSpPr>
        <dsp:cNvPr id="0" name=""/>
        <dsp:cNvSpPr/>
      </dsp:nvSpPr>
      <dsp:spPr>
        <a:xfrm>
          <a:off x="2176604" y="638007"/>
          <a:ext cx="423935" cy="495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2176604" y="737192"/>
        <a:ext cx="296755" cy="297554"/>
      </dsp:txXfrm>
    </dsp:sp>
    <dsp:sp modelId="{1446C81F-B23E-49B7-BE46-A3BDCDA03F8D}">
      <dsp:nvSpPr>
        <dsp:cNvPr id="0" name=""/>
        <dsp:cNvSpPr/>
      </dsp:nvSpPr>
      <dsp:spPr>
        <a:xfrm>
          <a:off x="2800508" y="286061"/>
          <a:ext cx="1999693" cy="1199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Feature</a:t>
          </a:r>
          <a:r>
            <a:rPr lang="pt-PT" sz="1700" kern="1200" baseline="0" dirty="0"/>
            <a:t> </a:t>
          </a:r>
          <a:r>
            <a:rPr lang="pt-PT" sz="1700" kern="1200" baseline="0" dirty="0" err="1"/>
            <a:t>extraction</a:t>
          </a:r>
          <a:endParaRPr lang="pt-PT" sz="1700" kern="1200" dirty="0"/>
        </a:p>
      </dsp:txBody>
      <dsp:txXfrm>
        <a:off x="2835649" y="321202"/>
        <a:ext cx="1929411" cy="1129534"/>
      </dsp:txXfrm>
    </dsp:sp>
    <dsp:sp modelId="{6D3BCD61-E50C-431F-80B2-4BF1431E1033}">
      <dsp:nvSpPr>
        <dsp:cNvPr id="0" name=""/>
        <dsp:cNvSpPr/>
      </dsp:nvSpPr>
      <dsp:spPr>
        <a:xfrm rot="5400000">
          <a:off x="3588387" y="1625855"/>
          <a:ext cx="423935" cy="495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 rot="-5400000">
        <a:off x="3651578" y="1661849"/>
        <a:ext cx="297554" cy="296755"/>
      </dsp:txXfrm>
    </dsp:sp>
    <dsp:sp modelId="{6523B527-11D0-42D2-B78F-01299722CDF3}">
      <dsp:nvSpPr>
        <dsp:cNvPr id="0" name=""/>
        <dsp:cNvSpPr/>
      </dsp:nvSpPr>
      <dsp:spPr>
        <a:xfrm>
          <a:off x="2800508" y="2285754"/>
          <a:ext cx="1999693" cy="1199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Tracking</a:t>
          </a:r>
          <a:r>
            <a:rPr lang="pt-PT" sz="1700" kern="1200" dirty="0"/>
            <a:t> </a:t>
          </a:r>
          <a:r>
            <a:rPr lang="pt-PT" sz="1700" kern="1200" dirty="0" err="1"/>
            <a:t>algorithm</a:t>
          </a:r>
          <a:endParaRPr lang="pt-PT" sz="1700" kern="1200" dirty="0"/>
        </a:p>
      </dsp:txBody>
      <dsp:txXfrm>
        <a:off x="2835649" y="2320895"/>
        <a:ext cx="1929411" cy="1129534"/>
      </dsp:txXfrm>
    </dsp:sp>
    <dsp:sp modelId="{A60C6A53-E273-41DE-BCE8-58F7791787AA}">
      <dsp:nvSpPr>
        <dsp:cNvPr id="0" name=""/>
        <dsp:cNvSpPr/>
      </dsp:nvSpPr>
      <dsp:spPr>
        <a:xfrm rot="10800000">
          <a:off x="2200600" y="2637700"/>
          <a:ext cx="423935" cy="495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 rot="10800000">
        <a:off x="2327780" y="2736885"/>
        <a:ext cx="296755" cy="297554"/>
      </dsp:txXfrm>
    </dsp:sp>
    <dsp:sp modelId="{E90E7D5A-FE33-43E9-861B-6E17C447D1E8}">
      <dsp:nvSpPr>
        <dsp:cNvPr id="0" name=""/>
        <dsp:cNvSpPr/>
      </dsp:nvSpPr>
      <dsp:spPr>
        <a:xfrm>
          <a:off x="937" y="2285754"/>
          <a:ext cx="1999693" cy="1199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User identity correspondence</a:t>
          </a:r>
        </a:p>
      </dsp:txBody>
      <dsp:txXfrm>
        <a:off x="36078" y="2320895"/>
        <a:ext cx="1929411" cy="1129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CC984-929F-4CC9-883A-3B90E810645C}">
      <dsp:nvSpPr>
        <dsp:cNvPr id="0" name=""/>
        <dsp:cNvSpPr/>
      </dsp:nvSpPr>
      <dsp:spPr>
        <a:xfrm>
          <a:off x="2575474" y="766"/>
          <a:ext cx="1802300" cy="708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Store time instant on entry/exit </a:t>
          </a:r>
        </a:p>
      </dsp:txBody>
      <dsp:txXfrm>
        <a:off x="2596232" y="21524"/>
        <a:ext cx="1760784" cy="667219"/>
      </dsp:txXfrm>
    </dsp:sp>
    <dsp:sp modelId="{E03E33AA-AB76-44A0-8A7B-D4CDFA98BA67}">
      <dsp:nvSpPr>
        <dsp:cNvPr id="0" name=""/>
        <dsp:cNvSpPr/>
      </dsp:nvSpPr>
      <dsp:spPr>
        <a:xfrm>
          <a:off x="2755704" y="709502"/>
          <a:ext cx="180230" cy="531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551"/>
              </a:lnTo>
              <a:lnTo>
                <a:pt x="180230" y="53155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CB9E1-D850-41B1-BF9A-DE0A9765324C}">
      <dsp:nvSpPr>
        <dsp:cNvPr id="0" name=""/>
        <dsp:cNvSpPr/>
      </dsp:nvSpPr>
      <dsp:spPr>
        <a:xfrm>
          <a:off x="2935934" y="886686"/>
          <a:ext cx="1405145" cy="70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Predicting waiting times</a:t>
          </a:r>
        </a:p>
      </dsp:txBody>
      <dsp:txXfrm>
        <a:off x="2956692" y="907444"/>
        <a:ext cx="1363629" cy="667219"/>
      </dsp:txXfrm>
    </dsp:sp>
    <dsp:sp modelId="{DD717C4F-4386-47FA-AA98-8760B798C9E9}">
      <dsp:nvSpPr>
        <dsp:cNvPr id="0" name=""/>
        <dsp:cNvSpPr/>
      </dsp:nvSpPr>
      <dsp:spPr>
        <a:xfrm>
          <a:off x="2755704" y="709502"/>
          <a:ext cx="180230" cy="1417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7471"/>
              </a:lnTo>
              <a:lnTo>
                <a:pt x="180230" y="14174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37CD5-E10C-4213-9415-DC5D51496AE1}">
      <dsp:nvSpPr>
        <dsp:cNvPr id="0" name=""/>
        <dsp:cNvSpPr/>
      </dsp:nvSpPr>
      <dsp:spPr>
        <a:xfrm>
          <a:off x="2935934" y="1772606"/>
          <a:ext cx="1405145" cy="70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Peak times</a:t>
          </a:r>
        </a:p>
      </dsp:txBody>
      <dsp:txXfrm>
        <a:off x="2956692" y="1793364"/>
        <a:ext cx="1363629" cy="667219"/>
      </dsp:txXfrm>
    </dsp:sp>
    <dsp:sp modelId="{FBFD1ACB-C477-4307-830C-9ACD0D8C47CD}">
      <dsp:nvSpPr>
        <dsp:cNvPr id="0" name=""/>
        <dsp:cNvSpPr/>
      </dsp:nvSpPr>
      <dsp:spPr>
        <a:xfrm>
          <a:off x="2755704" y="709502"/>
          <a:ext cx="180230" cy="230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391"/>
              </a:lnTo>
              <a:lnTo>
                <a:pt x="180230" y="23033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621F0-ECA4-4A1D-AF84-D9E490801CF5}">
      <dsp:nvSpPr>
        <dsp:cNvPr id="0" name=""/>
        <dsp:cNvSpPr/>
      </dsp:nvSpPr>
      <dsp:spPr>
        <a:xfrm>
          <a:off x="2935934" y="2658525"/>
          <a:ext cx="1405145" cy="70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Daily flow</a:t>
          </a:r>
        </a:p>
      </dsp:txBody>
      <dsp:txXfrm>
        <a:off x="2956692" y="2679283"/>
        <a:ext cx="1363629" cy="667219"/>
      </dsp:txXfrm>
    </dsp:sp>
    <dsp:sp modelId="{4D5B76B5-C88F-4444-B806-268BA3BA7FC8}">
      <dsp:nvSpPr>
        <dsp:cNvPr id="0" name=""/>
        <dsp:cNvSpPr/>
      </dsp:nvSpPr>
      <dsp:spPr>
        <a:xfrm>
          <a:off x="2755704" y="709502"/>
          <a:ext cx="180230" cy="3189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9311"/>
              </a:lnTo>
              <a:lnTo>
                <a:pt x="180230" y="31893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C90D6-147E-41AB-96B9-F26BC643B4EE}">
      <dsp:nvSpPr>
        <dsp:cNvPr id="0" name=""/>
        <dsp:cNvSpPr/>
      </dsp:nvSpPr>
      <dsp:spPr>
        <a:xfrm>
          <a:off x="2935934" y="3544445"/>
          <a:ext cx="1431646" cy="70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Trip time per person</a:t>
          </a:r>
        </a:p>
      </dsp:txBody>
      <dsp:txXfrm>
        <a:off x="2956692" y="3565203"/>
        <a:ext cx="1390130" cy="66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3801-C64C-40D3-840C-04CB48F86394}" type="datetimeFigureOut">
              <a:rPr lang="pt-PT" smtClean="0"/>
              <a:t>17/03/2019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72710-AB64-4773-9E7F-1B3A7090FA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68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620-D6CF-4230-AABC-8AAC98C2731F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17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AD14-2BEF-403A-99A0-16AC48465219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2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3C6-170A-42FD-932B-986A0F76CF91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04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A0F6-FD5A-4D88-B7EA-2D177EC75BBB}" type="datetime1">
              <a:rPr lang="pt-PT" smtClean="0"/>
              <a:t>17/03/2019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3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29F-63D3-4E14-9927-C7184C6F335E}" type="datetime1">
              <a:rPr lang="pt-PT" smtClean="0"/>
              <a:t>17/03/2019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52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0E11-E19D-47AE-91EA-0713AF11CBF2}" type="datetime1">
              <a:rPr lang="pt-PT" smtClean="0"/>
              <a:t>17/03/2019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030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56D-3B12-4118-97D1-058BBE6E5974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83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D546-74A3-4E84-9B8B-3DDC9E270804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140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BE8B-5EEE-4B40-BCC1-AC3119F9C368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46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8A3D-6853-46DB-893E-B31598290F77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28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93AD-C7EF-406E-B5F9-5943FBE680AC}" type="datetime1">
              <a:rPr lang="pt-PT" smtClean="0"/>
              <a:t>17/03/2019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95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4435-A238-4F35-9135-81A679BFB7E2}" type="datetime1">
              <a:rPr lang="pt-PT" smtClean="0"/>
              <a:t>17/03/2019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0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0079-C6D4-4253-8E7A-097CBB951FFD}" type="datetime1">
              <a:rPr lang="pt-PT" smtClean="0"/>
              <a:t>17/03/2019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6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2E6F-574D-4119-A3D3-D87DBB17B28D}" type="datetime1">
              <a:rPr lang="pt-PT" smtClean="0"/>
              <a:t>17/03/2019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2470-C616-4033-A589-18134CF66D13}" type="datetime1">
              <a:rPr lang="pt-PT" smtClean="0"/>
              <a:t>17/03/2019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814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56DE-6077-4149-9B4F-363DB6A9E3F6}" type="datetime1">
              <a:rPr lang="pt-PT" smtClean="0"/>
              <a:t>17/03/2019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6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BAB8-2437-41C9-8D73-557FD9422967}" type="datetime1">
              <a:rPr lang="pt-PT" smtClean="0"/>
              <a:t>17/03/2019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A9177D-3445-4ABE-9C0B-B1281E4C9A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11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al.withgoogle.com/tutorials/acceler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48C8D-AE2D-43C6-8292-71BB1B97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573" y="1914868"/>
            <a:ext cx="7516811" cy="1126283"/>
          </a:xfrm>
        </p:spPr>
        <p:txBody>
          <a:bodyPr>
            <a:normAutofit/>
          </a:bodyPr>
          <a:lstStyle/>
          <a:p>
            <a:r>
              <a:rPr lang="pt-PT" dirty="0" err="1"/>
              <a:t>Camera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Tracking</a:t>
            </a:r>
            <a:r>
              <a:rPr lang="pt-PT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BDFE3-074A-4093-A907-27E9DCF2E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303" y="5397009"/>
            <a:ext cx="6939353" cy="1126283"/>
          </a:xfrm>
        </p:spPr>
        <p:txBody>
          <a:bodyPr>
            <a:normAutofit lnSpcReduction="10000"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Gonçalo Ferreira 			Eng. Pedro Mendes Jorge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Gonçalo Adolfo  			Eng. André Lourenço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Frederico Costa 			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CardioID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Tecnologies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0693F8D2-915F-4EAF-ABDA-FE442AC8B420}"/>
              </a:ext>
            </a:extLst>
          </p:cNvPr>
          <p:cNvCxnSpPr>
            <a:cxnSpLocks/>
          </p:cNvCxnSpPr>
          <p:nvPr/>
        </p:nvCxnSpPr>
        <p:spPr>
          <a:xfrm>
            <a:off x="4264281" y="5474882"/>
            <a:ext cx="0" cy="98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F37178-A697-4DAB-81BA-CE1E8F7CB9E3}"/>
              </a:ext>
            </a:extLst>
          </p:cNvPr>
          <p:cNvSpPr txBox="1"/>
          <p:nvPr/>
        </p:nvSpPr>
        <p:spPr>
          <a:xfrm>
            <a:off x="1906213" y="3548036"/>
            <a:ext cx="6281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err="1"/>
              <a:t>Informatics</a:t>
            </a:r>
            <a:r>
              <a:rPr lang="pt-PT" sz="2200" dirty="0"/>
              <a:t> </a:t>
            </a:r>
            <a:r>
              <a:rPr lang="pt-PT" sz="2200" dirty="0" err="1"/>
              <a:t>Engineering</a:t>
            </a:r>
            <a:r>
              <a:rPr lang="pt-PT" sz="2200" dirty="0"/>
              <a:t> </a:t>
            </a:r>
            <a:r>
              <a:rPr lang="pt-PT" sz="2200" dirty="0" err="1"/>
              <a:t>and</a:t>
            </a:r>
            <a:r>
              <a:rPr lang="pt-PT" sz="2200" dirty="0"/>
              <a:t> </a:t>
            </a:r>
            <a:r>
              <a:rPr lang="pt-PT" sz="2200" dirty="0" err="1"/>
              <a:t>Multimedia</a:t>
            </a:r>
            <a:endParaRPr lang="pt-PT" sz="2200" dirty="0"/>
          </a:p>
          <a:p>
            <a:endParaRPr lang="pt-PT" sz="2200" dirty="0"/>
          </a:p>
          <a:p>
            <a:r>
              <a:rPr lang="pt-PT" sz="1600" dirty="0"/>
              <a:t>Final </a:t>
            </a:r>
            <a:r>
              <a:rPr lang="pt-PT" sz="1600" dirty="0" err="1"/>
              <a:t>course</a:t>
            </a:r>
            <a:r>
              <a:rPr lang="pt-PT" sz="1600" dirty="0"/>
              <a:t> </a:t>
            </a:r>
            <a:r>
              <a:rPr lang="pt-PT" sz="1600" dirty="0" err="1"/>
              <a:t>project</a:t>
            </a:r>
            <a:r>
              <a:rPr lang="pt-PT" sz="1600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BC716E-E5C4-4F45-97D1-1F2E334B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6" y="65895"/>
            <a:ext cx="1871083" cy="11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2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6DA2-348C-49E5-92FD-77564D2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Bibliography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29340A-D8BF-42B6-A57E-025D9F0F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“2018-19_LEIM_proposta_PRJ_07”, Paulo Trigo</a:t>
            </a:r>
          </a:p>
          <a:p>
            <a:r>
              <a:rPr lang="en-US" dirty="0"/>
              <a:t>Get started with the USB Accelerator - </a:t>
            </a:r>
            <a:r>
              <a:rPr lang="pt-PT" dirty="0">
                <a:hlinkClick r:id="rId2"/>
              </a:rPr>
              <a:t>https://coral.withgoogle.com/tutorials/accelerator/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2DD8CD-F005-4640-8CAB-C18F959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33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27FCE-202C-41C2-99BB-F93C8E3B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Summary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B304AB-B198-4AF7-A27F-1FC0A09D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264554"/>
            <a:ext cx="6591985" cy="49693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PT" sz="2200" dirty="0"/>
          </a:p>
          <a:p>
            <a:r>
              <a:rPr lang="pt-PT" sz="2200" dirty="0" err="1"/>
              <a:t>Initial</a:t>
            </a:r>
            <a:r>
              <a:rPr lang="pt-PT" sz="2200" dirty="0"/>
              <a:t> </a:t>
            </a:r>
            <a:r>
              <a:rPr lang="pt-PT" sz="2200" dirty="0" err="1"/>
              <a:t>Analysis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Global </a:t>
            </a:r>
            <a:r>
              <a:rPr lang="pt-PT" sz="2200" dirty="0" err="1"/>
              <a:t>architecture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 err="1"/>
              <a:t>Tracking</a:t>
            </a:r>
            <a:r>
              <a:rPr lang="pt-PT" sz="2200" dirty="0"/>
              <a:t> </a:t>
            </a:r>
            <a:r>
              <a:rPr lang="pt-PT" sz="2200" dirty="0" err="1"/>
              <a:t>algorithm</a:t>
            </a:r>
            <a:r>
              <a:rPr lang="pt-PT" sz="2200" dirty="0"/>
              <a:t> </a:t>
            </a:r>
            <a:r>
              <a:rPr lang="pt-PT" sz="2200" dirty="0" err="1"/>
              <a:t>architecture</a:t>
            </a:r>
            <a:r>
              <a:rPr lang="pt-PT" sz="2200" dirty="0"/>
              <a:t>(1)</a:t>
            </a:r>
          </a:p>
          <a:p>
            <a:endParaRPr lang="pt-PT" sz="2200" dirty="0"/>
          </a:p>
          <a:p>
            <a:r>
              <a:rPr lang="pt-PT" sz="2200" dirty="0" err="1"/>
              <a:t>Tracking</a:t>
            </a:r>
            <a:r>
              <a:rPr lang="pt-PT" sz="2200" dirty="0"/>
              <a:t> </a:t>
            </a:r>
            <a:r>
              <a:rPr lang="pt-PT" sz="2200" dirty="0" err="1"/>
              <a:t>algorithm</a:t>
            </a:r>
            <a:r>
              <a:rPr lang="pt-PT" sz="2200" dirty="0"/>
              <a:t> </a:t>
            </a:r>
            <a:r>
              <a:rPr lang="pt-PT" sz="2200" dirty="0" err="1"/>
              <a:t>architecture</a:t>
            </a:r>
            <a:r>
              <a:rPr lang="pt-PT" sz="2200" dirty="0"/>
              <a:t>(2)</a:t>
            </a:r>
          </a:p>
          <a:p>
            <a:endParaRPr lang="pt-PT" sz="2200" dirty="0"/>
          </a:p>
          <a:p>
            <a:r>
              <a:rPr lang="pt-PT" sz="2200" dirty="0"/>
              <a:t>Coral </a:t>
            </a:r>
            <a:r>
              <a:rPr lang="pt-PT" sz="2200" dirty="0" err="1"/>
              <a:t>accelerator</a:t>
            </a:r>
            <a:r>
              <a:rPr lang="pt-PT" sz="2200" dirty="0"/>
              <a:t> </a:t>
            </a:r>
          </a:p>
          <a:p>
            <a:endParaRPr lang="pt-PT" sz="2200" dirty="0"/>
          </a:p>
          <a:p>
            <a:r>
              <a:rPr lang="pt-PT" sz="2200" dirty="0" err="1"/>
              <a:t>Purposes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Schedule</a:t>
            </a:r>
          </a:p>
          <a:p>
            <a:endParaRPr lang="pt-PT" sz="2200" dirty="0"/>
          </a:p>
          <a:p>
            <a:r>
              <a:rPr lang="pt-PT" sz="2200" dirty="0" err="1"/>
              <a:t>Bibliography</a:t>
            </a:r>
            <a:endParaRPr lang="pt-PT" sz="22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D5A5B8-3251-4E8C-842B-F3FEF67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76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97F0F-34D6-48AB-B6EB-B4ACC580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Analysis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4B8FBA-6061-4360-B6BF-1ADE67DF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936542" cy="42141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dirty="0" err="1"/>
              <a:t>Develop</a:t>
            </a:r>
            <a:r>
              <a:rPr lang="pt-PT" dirty="0"/>
              <a:t> a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able</a:t>
            </a:r>
            <a:r>
              <a:rPr lang="pt-PT" dirty="0"/>
              <a:t> to </a:t>
            </a:r>
            <a:r>
              <a:rPr lang="pt-PT" dirty="0" err="1"/>
              <a:t>track</a:t>
            </a:r>
            <a:r>
              <a:rPr lang="pt-PT" dirty="0"/>
              <a:t> </a:t>
            </a:r>
            <a:r>
              <a:rPr lang="pt-PT" b="1" dirty="0" err="1"/>
              <a:t>users</a:t>
            </a:r>
            <a:r>
              <a:rPr lang="pt-PT" b="1" dirty="0"/>
              <a:t>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entry</a:t>
            </a:r>
            <a:r>
              <a:rPr lang="pt-PT" b="1" dirty="0"/>
              <a:t>/exit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transportation</a:t>
            </a:r>
            <a:endParaRPr lang="pt-PT" dirty="0"/>
          </a:p>
          <a:p>
            <a:endParaRPr lang="pt-PT" dirty="0"/>
          </a:p>
          <a:p>
            <a:pPr algn="just"/>
            <a:r>
              <a:rPr lang="pt-PT" dirty="0"/>
              <a:t>Use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surveillance</a:t>
            </a:r>
            <a:r>
              <a:rPr lang="pt-PT" dirty="0"/>
              <a:t> </a:t>
            </a:r>
            <a:r>
              <a:rPr lang="pt-PT" dirty="0" err="1"/>
              <a:t>cameras</a:t>
            </a:r>
            <a:r>
              <a:rPr lang="pt-PT" dirty="0"/>
              <a:t> </a:t>
            </a:r>
            <a:r>
              <a:rPr lang="pt-PT" b="1" dirty="0"/>
              <a:t>(RGB </a:t>
            </a:r>
            <a:r>
              <a:rPr lang="pt-PT" b="1" dirty="0" err="1"/>
              <a:t>or</a:t>
            </a:r>
            <a:r>
              <a:rPr lang="pt-PT" b="1" dirty="0"/>
              <a:t> RGB-D) </a:t>
            </a:r>
            <a:r>
              <a:rPr lang="pt-PT" dirty="0"/>
              <a:t>in </a:t>
            </a:r>
            <a:r>
              <a:rPr lang="pt-PT" dirty="0" err="1"/>
              <a:t>order</a:t>
            </a:r>
            <a:r>
              <a:rPr lang="pt-PT" dirty="0"/>
              <a:t> to </a:t>
            </a:r>
            <a:r>
              <a:rPr lang="pt-PT" dirty="0" err="1"/>
              <a:t>extract</a:t>
            </a:r>
            <a:r>
              <a:rPr lang="pt-PT" dirty="0"/>
              <a:t> </a:t>
            </a:r>
            <a:r>
              <a:rPr lang="pt-PT" dirty="0" err="1"/>
              <a:t>relevant</a:t>
            </a:r>
            <a:r>
              <a:rPr lang="pt-PT" dirty="0"/>
              <a:t> </a:t>
            </a:r>
            <a:r>
              <a:rPr lang="pt-PT" dirty="0" err="1"/>
              <a:t>information</a:t>
            </a:r>
            <a:endParaRPr lang="pt-PT" dirty="0"/>
          </a:p>
          <a:p>
            <a:endParaRPr lang="pt-PT" dirty="0"/>
          </a:p>
          <a:p>
            <a:pPr algn="just"/>
            <a:r>
              <a:rPr lang="pt-PT" dirty="0"/>
              <a:t>Face/</a:t>
            </a:r>
            <a:r>
              <a:rPr lang="pt-PT" dirty="0" err="1"/>
              <a:t>license</a:t>
            </a:r>
            <a:r>
              <a:rPr lang="pt-PT" dirty="0"/>
              <a:t> </a:t>
            </a:r>
            <a:r>
              <a:rPr lang="pt-PT" dirty="0" err="1"/>
              <a:t>plate</a:t>
            </a:r>
            <a:r>
              <a:rPr lang="pt-PT" dirty="0"/>
              <a:t>/</a:t>
            </a:r>
            <a:r>
              <a:rPr lang="pt-PT" dirty="0" err="1"/>
              <a:t>address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obfuscation</a:t>
            </a:r>
            <a:r>
              <a:rPr lang="pt-PT" dirty="0"/>
              <a:t> for </a:t>
            </a:r>
            <a:r>
              <a:rPr lang="pt-PT" dirty="0" err="1"/>
              <a:t>identity</a:t>
            </a:r>
            <a:r>
              <a:rPr lang="pt-PT" dirty="0"/>
              <a:t> </a:t>
            </a:r>
            <a:r>
              <a:rPr lang="pt-PT" dirty="0" err="1"/>
              <a:t>concealment</a:t>
            </a:r>
            <a:r>
              <a:rPr lang="pt-PT" dirty="0"/>
              <a:t> </a:t>
            </a:r>
            <a:r>
              <a:rPr lang="pt-PT" dirty="0" err="1"/>
              <a:t>due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restictions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GDPR </a:t>
            </a:r>
            <a:r>
              <a:rPr lang="pt-PT" b="1" dirty="0"/>
              <a:t>(General Data </a:t>
            </a:r>
            <a:r>
              <a:rPr lang="pt-PT" b="1" dirty="0" err="1"/>
              <a:t>Protection</a:t>
            </a:r>
            <a:r>
              <a:rPr lang="pt-PT" b="1" dirty="0"/>
              <a:t> </a:t>
            </a:r>
            <a:r>
              <a:rPr lang="pt-PT" b="1" dirty="0" err="1"/>
              <a:t>Regulation</a:t>
            </a:r>
            <a:r>
              <a:rPr lang="pt-PT" b="1" dirty="0"/>
              <a:t>)</a:t>
            </a:r>
          </a:p>
          <a:p>
            <a:pPr algn="just"/>
            <a:endParaRPr lang="pt-PT" b="1" dirty="0"/>
          </a:p>
          <a:p>
            <a:pPr algn="just"/>
            <a:r>
              <a:rPr lang="pt-PT" b="1" dirty="0" err="1"/>
              <a:t>Raspberry</a:t>
            </a:r>
            <a:r>
              <a:rPr lang="pt-PT" b="1" dirty="0"/>
              <a:t> pi </a:t>
            </a:r>
            <a:r>
              <a:rPr lang="pt-PT" dirty="0" err="1"/>
              <a:t>integration</a:t>
            </a:r>
            <a:endParaRPr lang="pt-PT" dirty="0"/>
          </a:p>
          <a:p>
            <a:pPr algn="just"/>
            <a:endParaRPr lang="pt-PT" dirty="0"/>
          </a:p>
          <a:p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OpenCV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in </a:t>
            </a:r>
            <a:r>
              <a:rPr lang="pt-PT" b="1" dirty="0" err="1"/>
              <a:t>Python</a:t>
            </a:r>
            <a:endParaRPr lang="pt-PT" b="1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B9761B-FE28-4981-8B22-FF1B7887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96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BD875-7E42-46CE-9986-C86FF5B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PT"/>
              <a:t>Global Architecture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810C91-C69A-4834-A1E6-9E825E5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1A9177D-3445-4ABE-9C0B-B1281E4C9A88}" type="slidenum">
              <a:rPr lang="pt-PT" smtClean="0"/>
              <a:t>4</a:t>
            </a:fld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2383D7-5745-46DF-908A-B34D24495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33" y="1325217"/>
            <a:ext cx="4523133" cy="52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7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C6CF7-7C6C-46DD-92EE-31309E76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389425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Tracking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(1)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CFEFC53-FC44-45F4-B10A-24C9D87CE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631876"/>
              </p:ext>
            </p:extLst>
          </p:nvPr>
        </p:nvGraphicFramePr>
        <p:xfrm>
          <a:off x="1773737" y="1777294"/>
          <a:ext cx="6096000" cy="445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2685E69C-A1D7-45D5-B998-8353C5F09481}"/>
              </a:ext>
            </a:extLst>
          </p:cNvPr>
          <p:cNvGrpSpPr/>
          <p:nvPr/>
        </p:nvGrpSpPr>
        <p:grpSpPr>
          <a:xfrm>
            <a:off x="7091970" y="5580115"/>
            <a:ext cx="362842" cy="424457"/>
            <a:chOff x="2866577" y="3767351"/>
            <a:chExt cx="362842" cy="424457"/>
          </a:xfrm>
        </p:grpSpPr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F4538DE2-F181-4F40-834A-33AC51C0EE9E}"/>
                </a:ext>
              </a:extLst>
            </p:cNvPr>
            <p:cNvSpPr/>
            <p:nvPr/>
          </p:nvSpPr>
          <p:spPr>
            <a:xfrm>
              <a:off x="2866577" y="3767351"/>
              <a:ext cx="362842" cy="42445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: Para a Direita 4">
              <a:extLst>
                <a:ext uri="{FF2B5EF4-FFF2-40B4-BE49-F238E27FC236}">
                  <a16:creationId xmlns:a16="http://schemas.microsoft.com/office/drawing/2014/main" id="{15539D31-A5BB-404D-96FB-44D56D12ECEB}"/>
                </a:ext>
              </a:extLst>
            </p:cNvPr>
            <p:cNvSpPr txBox="1"/>
            <p:nvPr/>
          </p:nvSpPr>
          <p:spPr>
            <a:xfrm>
              <a:off x="2866577" y="3852242"/>
              <a:ext cx="253989" cy="25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300" kern="1200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EE14E1-3430-4165-821A-16F9F1D2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5</a:t>
            </a:fld>
            <a:endParaRPr lang="pt-PT"/>
          </a:p>
        </p:txBody>
      </p:sp>
      <p:pic>
        <p:nvPicPr>
          <p:cNvPr id="12" name="Gráfico 11" descr="Base de dados">
            <a:extLst>
              <a:ext uri="{FF2B5EF4-FFF2-40B4-BE49-F238E27FC236}">
                <a16:creationId xmlns:a16="http://schemas.microsoft.com/office/drawing/2014/main" id="{DE70A5E4-46EC-4ED6-B848-69A5DDB2E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000" y="5315161"/>
            <a:ext cx="914400" cy="914400"/>
          </a:xfrm>
          <a:prstGeom prst="rect">
            <a:avLst/>
          </a:prstGeom>
        </p:spPr>
      </p:pic>
      <p:pic>
        <p:nvPicPr>
          <p:cNvPr id="14" name="Gráfico 13" descr="Câmara">
            <a:extLst>
              <a:ext uri="{FF2B5EF4-FFF2-40B4-BE49-F238E27FC236}">
                <a16:creationId xmlns:a16="http://schemas.microsoft.com/office/drawing/2014/main" id="{6F6920A6-B0C7-40AD-A5D8-0FF17A1592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8509" y="1755206"/>
            <a:ext cx="914400" cy="9144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CEDBAE5-CD0C-41C3-95C5-619935852D9F}"/>
              </a:ext>
            </a:extLst>
          </p:cNvPr>
          <p:cNvGrpSpPr/>
          <p:nvPr/>
        </p:nvGrpSpPr>
        <p:grpSpPr>
          <a:xfrm>
            <a:off x="2280372" y="2000178"/>
            <a:ext cx="362842" cy="424457"/>
            <a:chOff x="2856309" y="304545"/>
            <a:chExt cx="362842" cy="424457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FD7F2FC8-7F15-4654-99E1-F60FE966B795}"/>
                </a:ext>
              </a:extLst>
            </p:cNvPr>
            <p:cNvSpPr/>
            <p:nvPr/>
          </p:nvSpPr>
          <p:spPr>
            <a:xfrm>
              <a:off x="2856309" y="304545"/>
              <a:ext cx="362842" cy="42445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53F2E5D8-26DE-4C71-8027-63F371ADCC30}"/>
                </a:ext>
              </a:extLst>
            </p:cNvPr>
            <p:cNvSpPr txBox="1"/>
            <p:nvPr/>
          </p:nvSpPr>
          <p:spPr>
            <a:xfrm>
              <a:off x="2856309" y="389436"/>
              <a:ext cx="253989" cy="25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100" kern="120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2B2B5E-5ED9-4680-8BA6-A8B0F22C9E8F}"/>
              </a:ext>
            </a:extLst>
          </p:cNvPr>
          <p:cNvSpPr txBox="1"/>
          <p:nvPr/>
        </p:nvSpPr>
        <p:spPr>
          <a:xfrm>
            <a:off x="1062083" y="2553194"/>
            <a:ext cx="110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RGB/RGBD</a:t>
            </a:r>
          </a:p>
        </p:txBody>
      </p:sp>
    </p:spTree>
    <p:extLst>
      <p:ext uri="{BB962C8B-B14F-4D97-AF65-F5344CB8AC3E}">
        <p14:creationId xmlns:p14="http://schemas.microsoft.com/office/powerpoint/2010/main" val="28539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4A420-EC55-42BF-89F4-1A2653A0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43" y="512463"/>
            <a:ext cx="7510943" cy="1280890"/>
          </a:xfrm>
        </p:spPr>
        <p:txBody>
          <a:bodyPr/>
          <a:lstStyle/>
          <a:p>
            <a:r>
              <a:rPr lang="pt-PT" dirty="0" err="1"/>
              <a:t>Tracking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(2)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63CDE2-4704-41CF-9FEB-7633932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6</a:t>
            </a:fld>
            <a:endParaRPr lang="pt-PT"/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4E94C004-FFC4-413E-B588-9788C52ED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917205"/>
              </p:ext>
            </p:extLst>
          </p:nvPr>
        </p:nvGraphicFramePr>
        <p:xfrm>
          <a:off x="3615655" y="2122415"/>
          <a:ext cx="4801140" cy="377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áfico 24" descr="Base de dados">
            <a:extLst>
              <a:ext uri="{FF2B5EF4-FFF2-40B4-BE49-F238E27FC236}">
                <a16:creationId xmlns:a16="http://schemas.microsoft.com/office/drawing/2014/main" id="{86CB957F-9CE8-4888-BE12-50E3FAE03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1555" y="4520793"/>
            <a:ext cx="897971" cy="897971"/>
          </a:xfrm>
          <a:prstGeom prst="rect">
            <a:avLst/>
          </a:prstGeom>
        </p:spPr>
      </p:pic>
      <p:pic>
        <p:nvPicPr>
          <p:cNvPr id="26" name="Gráfico 25" descr="Câmara">
            <a:extLst>
              <a:ext uri="{FF2B5EF4-FFF2-40B4-BE49-F238E27FC236}">
                <a16:creationId xmlns:a16="http://schemas.microsoft.com/office/drawing/2014/main" id="{BA5435EE-5E2D-4AE8-BA46-9337A1CB6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8399" y="2508721"/>
            <a:ext cx="832969" cy="83296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AFAEF8C-9495-4C07-88F6-89C9E6741007}"/>
              </a:ext>
            </a:extLst>
          </p:cNvPr>
          <p:cNvSpPr txBox="1"/>
          <p:nvPr/>
        </p:nvSpPr>
        <p:spPr>
          <a:xfrm>
            <a:off x="1677241" y="3244035"/>
            <a:ext cx="1097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RGB/RGBD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46FDC67-558E-4BDD-B635-16983549132B}"/>
              </a:ext>
            </a:extLst>
          </p:cNvPr>
          <p:cNvGrpSpPr/>
          <p:nvPr/>
        </p:nvGrpSpPr>
        <p:grpSpPr>
          <a:xfrm>
            <a:off x="2962706" y="2758169"/>
            <a:ext cx="423935" cy="495924"/>
            <a:chOff x="2176604" y="638007"/>
            <a:chExt cx="423935" cy="495924"/>
          </a:xfrm>
        </p:grpSpPr>
        <p:sp>
          <p:nvSpPr>
            <p:cNvPr id="32" name="Seta: Para a Direita 31">
              <a:extLst>
                <a:ext uri="{FF2B5EF4-FFF2-40B4-BE49-F238E27FC236}">
                  <a16:creationId xmlns:a16="http://schemas.microsoft.com/office/drawing/2014/main" id="{5391116B-8E09-4236-AA2A-992DA514D1E2}"/>
                </a:ext>
              </a:extLst>
            </p:cNvPr>
            <p:cNvSpPr/>
            <p:nvPr/>
          </p:nvSpPr>
          <p:spPr>
            <a:xfrm>
              <a:off x="2176604" y="638007"/>
              <a:ext cx="423935" cy="49592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ta: Para a Direita 4">
              <a:extLst>
                <a:ext uri="{FF2B5EF4-FFF2-40B4-BE49-F238E27FC236}">
                  <a16:creationId xmlns:a16="http://schemas.microsoft.com/office/drawing/2014/main" id="{21E5D863-3912-458A-8CB0-7F7FF57C6615}"/>
                </a:ext>
              </a:extLst>
            </p:cNvPr>
            <p:cNvSpPr txBox="1"/>
            <p:nvPr/>
          </p:nvSpPr>
          <p:spPr>
            <a:xfrm>
              <a:off x="2176604" y="737192"/>
              <a:ext cx="296755" cy="2975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400" kern="120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6C856D5-E2E6-428F-BD80-F6DEC48ED820}"/>
              </a:ext>
            </a:extLst>
          </p:cNvPr>
          <p:cNvGrpSpPr/>
          <p:nvPr/>
        </p:nvGrpSpPr>
        <p:grpSpPr>
          <a:xfrm>
            <a:off x="2962706" y="4721817"/>
            <a:ext cx="423935" cy="495924"/>
            <a:chOff x="2200600" y="2637700"/>
            <a:chExt cx="423935" cy="495924"/>
          </a:xfrm>
        </p:grpSpPr>
        <p:sp>
          <p:nvSpPr>
            <p:cNvPr id="35" name="Seta: Para a Direita 34">
              <a:extLst>
                <a:ext uri="{FF2B5EF4-FFF2-40B4-BE49-F238E27FC236}">
                  <a16:creationId xmlns:a16="http://schemas.microsoft.com/office/drawing/2014/main" id="{5AF0F053-0D58-413D-9747-9D0C7846F3B5}"/>
                </a:ext>
              </a:extLst>
            </p:cNvPr>
            <p:cNvSpPr/>
            <p:nvPr/>
          </p:nvSpPr>
          <p:spPr>
            <a:xfrm rot="10800000">
              <a:off x="2200600" y="2637700"/>
              <a:ext cx="423935" cy="49592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Seta: Para a Direita 4">
              <a:extLst>
                <a:ext uri="{FF2B5EF4-FFF2-40B4-BE49-F238E27FC236}">
                  <a16:creationId xmlns:a16="http://schemas.microsoft.com/office/drawing/2014/main" id="{AA0CA959-08B9-4E65-A456-14354B1D4CA4}"/>
                </a:ext>
              </a:extLst>
            </p:cNvPr>
            <p:cNvSpPr txBox="1"/>
            <p:nvPr/>
          </p:nvSpPr>
          <p:spPr>
            <a:xfrm rot="21600000">
              <a:off x="2327780" y="2736885"/>
              <a:ext cx="296755" cy="2975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78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63AF-3951-420F-A5D9-29B28505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Coral </a:t>
            </a:r>
            <a:r>
              <a:rPr lang="pt-PT" dirty="0" err="1"/>
              <a:t>accelerator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005134-708E-4EC4-AFC1-44D1C530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680594"/>
            <a:ext cx="6591985" cy="3777622"/>
          </a:xfrm>
        </p:spPr>
        <p:txBody>
          <a:bodyPr/>
          <a:lstStyle/>
          <a:p>
            <a:pPr algn="just"/>
            <a:r>
              <a:rPr lang="en-US" b="1" dirty="0"/>
              <a:t>USB device </a:t>
            </a:r>
            <a:r>
              <a:rPr lang="en-US" dirty="0"/>
              <a:t>that provides an Edge TPU as a coprocessor</a:t>
            </a:r>
          </a:p>
          <a:p>
            <a:pPr algn="just"/>
            <a:r>
              <a:rPr lang="en-US" b="1" dirty="0"/>
              <a:t>Edge TPU </a:t>
            </a:r>
            <a:r>
              <a:rPr lang="en-US" dirty="0"/>
              <a:t>enables the deployment of ML inference at the edge</a:t>
            </a:r>
          </a:p>
          <a:p>
            <a:pPr algn="just"/>
            <a:r>
              <a:rPr lang="en-US" dirty="0"/>
              <a:t>Accelerates inferencing for </a:t>
            </a:r>
            <a:r>
              <a:rPr lang="en-US" b="1" dirty="0"/>
              <a:t>machine learning models</a:t>
            </a:r>
          </a:p>
          <a:p>
            <a:pPr algn="just"/>
            <a:r>
              <a:rPr lang="en-US" b="1" dirty="0"/>
              <a:t>Edge TPU: </a:t>
            </a:r>
            <a:r>
              <a:rPr lang="en-US" dirty="0"/>
              <a:t>Chip for specific processing tasks in a precise domain as ML - Application Specific Integrated Circuits (ASICs)</a:t>
            </a:r>
            <a:endParaRPr lang="en-US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FF831C-8099-4D7D-AC3E-CDA54D50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7</a:t>
            </a:fld>
            <a:endParaRPr lang="pt-PT"/>
          </a:p>
        </p:txBody>
      </p:sp>
      <p:pic>
        <p:nvPicPr>
          <p:cNvPr id="1026" name="Picture 2" descr="https://coral.withgoogle.com/static/images/accelerator/accelerator-inhand.jpg">
            <a:extLst>
              <a:ext uri="{FF2B5EF4-FFF2-40B4-BE49-F238E27FC236}">
                <a16:creationId xmlns:a16="http://schemas.microsoft.com/office/drawing/2014/main" id="{A39A2023-E6F6-476B-8311-3651C21F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09" y="4328196"/>
            <a:ext cx="2729381" cy="18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2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D8DC4-B687-40DA-BD07-ED19D9D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Purposes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51B4EC1F-4326-4CA8-9323-ABBEC067C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57335"/>
              </p:ext>
            </p:extLst>
          </p:nvPr>
        </p:nvGraphicFramePr>
        <p:xfrm>
          <a:off x="101462" y="1577008"/>
          <a:ext cx="6953250" cy="425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17116DD-7DA4-4AE2-9DD3-0E39A974B5E0}"/>
              </a:ext>
            </a:extLst>
          </p:cNvPr>
          <p:cNvSpPr/>
          <p:nvPr/>
        </p:nvSpPr>
        <p:spPr>
          <a:xfrm>
            <a:off x="5239800" y="3428999"/>
            <a:ext cx="848140" cy="54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E7F1854-382E-4A37-AF08-5B37E89A12E2}"/>
              </a:ext>
            </a:extLst>
          </p:cNvPr>
          <p:cNvSpPr/>
          <p:nvPr/>
        </p:nvSpPr>
        <p:spPr>
          <a:xfrm>
            <a:off x="6650203" y="3246267"/>
            <a:ext cx="1775791" cy="91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r>
              <a:rPr lang="pt-PT" sz="1400"/>
              <a:t> </a:t>
            </a:r>
            <a:r>
              <a:rPr lang="pt-PT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making through statistical studies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34031B8-8141-48A0-9AD7-9182F5C1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3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3CF8E-A1DB-4984-86FD-92544EFB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0" y="345815"/>
            <a:ext cx="6589199" cy="1280890"/>
          </a:xfrm>
        </p:spPr>
        <p:txBody>
          <a:bodyPr/>
          <a:lstStyle/>
          <a:p>
            <a:r>
              <a:rPr lang="pt-PT" dirty="0"/>
              <a:t>Schedule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D70D483-A2D5-4503-AED3-89F492E6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940" y="2180379"/>
            <a:ext cx="4151946" cy="5053321"/>
          </a:xfrm>
        </p:spPr>
        <p:txBody>
          <a:bodyPr>
            <a:normAutofit/>
          </a:bodyPr>
          <a:lstStyle/>
          <a:p>
            <a:r>
              <a:rPr lang="pt-PT" dirty="0" err="1"/>
              <a:t>Tracking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  <a:p>
            <a:r>
              <a:rPr lang="pt-PT" dirty="0" err="1"/>
              <a:t>Obfuscation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  <a:p>
            <a:r>
              <a:rPr lang="pt-PT" dirty="0"/>
              <a:t>HTTP Server</a:t>
            </a:r>
          </a:p>
          <a:p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  <a:p>
            <a:r>
              <a:rPr lang="pt-PT" dirty="0"/>
              <a:t>Amazon </a:t>
            </a:r>
            <a:r>
              <a:rPr lang="pt-PT" dirty="0" err="1"/>
              <a:t>configuration</a:t>
            </a:r>
            <a:endParaRPr lang="pt-PT" dirty="0"/>
          </a:p>
          <a:p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pt-PT" dirty="0"/>
          </a:p>
          <a:p>
            <a:r>
              <a:rPr lang="pt-PT" dirty="0" err="1"/>
              <a:t>Report</a:t>
            </a:r>
            <a:r>
              <a:rPr lang="pt-PT" dirty="0"/>
              <a:t> </a:t>
            </a:r>
          </a:p>
          <a:p>
            <a:r>
              <a:rPr lang="pt-PT" dirty="0" err="1"/>
              <a:t>Presentation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75D6D02-D43D-4C45-AB6D-CF830960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77D-3445-4ABE-9C0B-B1281E4C9A88}" type="slidenum">
              <a:rPr lang="pt-PT" smtClean="0"/>
              <a:t>9</a:t>
            </a:fld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7BAFCB-B009-4B4A-8619-115626358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69364"/>
              </p:ext>
            </p:extLst>
          </p:nvPr>
        </p:nvGraphicFramePr>
        <p:xfrm>
          <a:off x="609601" y="1844818"/>
          <a:ext cx="4046288" cy="3492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93">
                  <a:extLst>
                    <a:ext uri="{9D8B030D-6E8A-4147-A177-3AD203B41FA5}">
                      <a16:colId xmlns:a16="http://schemas.microsoft.com/office/drawing/2014/main" val="3846338524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2095421110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557438694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3684842312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3724633589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3039297920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1931833375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2567307076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346964850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3123369908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3659674340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920633923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1963451191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3684047808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1318231358"/>
                    </a:ext>
                  </a:extLst>
                </a:gridCol>
                <a:gridCol w="252893">
                  <a:extLst>
                    <a:ext uri="{9D8B030D-6E8A-4147-A177-3AD203B41FA5}">
                      <a16:colId xmlns:a16="http://schemas.microsoft.com/office/drawing/2014/main" val="2793217033"/>
                    </a:ext>
                  </a:extLst>
                </a:gridCol>
              </a:tblGrid>
              <a:tr h="394359">
                <a:tc gridSpan="4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APR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PT" dirty="0"/>
                        <a:t>JUN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17682"/>
                  </a:ext>
                </a:extLst>
              </a:tr>
              <a:tr h="39435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2539"/>
                  </a:ext>
                </a:extLst>
              </a:tr>
              <a:tr h="39435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63980"/>
                  </a:ext>
                </a:extLst>
              </a:tr>
              <a:tr h="39435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117"/>
                  </a:ext>
                </a:extLst>
              </a:tr>
              <a:tr h="39435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36140"/>
                  </a:ext>
                </a:extLst>
              </a:tr>
              <a:tr h="39435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67633"/>
                  </a:ext>
                </a:extLst>
              </a:tr>
              <a:tr h="39435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17042"/>
                  </a:ext>
                </a:extLst>
              </a:tr>
              <a:tr h="1971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49227"/>
                  </a:ext>
                </a:extLst>
              </a:tr>
              <a:tr h="19718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5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84568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498</TotalTime>
  <Words>277</Words>
  <Application>Microsoft Office PowerPoint</Application>
  <PresentationFormat>Apresentação no Ecrã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Haste</vt:lpstr>
      <vt:lpstr>Camera User Tracking </vt:lpstr>
      <vt:lpstr>Summary</vt:lpstr>
      <vt:lpstr>Initial Analysis</vt:lpstr>
      <vt:lpstr>Global Architecture</vt:lpstr>
      <vt:lpstr>Tracking algorithm architecture(1)  </vt:lpstr>
      <vt:lpstr>Tracking algorithm architecture(2)</vt:lpstr>
      <vt:lpstr>Coral accelerator</vt:lpstr>
      <vt:lpstr>Purposes</vt:lpstr>
      <vt:lpstr>Schedule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User Tracking</dc:title>
  <dc:creator>Gonçalo Ferreira</dc:creator>
  <cp:lastModifiedBy>GONÇALO FILIPE ANTÃO ADOLFO</cp:lastModifiedBy>
  <cp:revision>67</cp:revision>
  <dcterms:created xsi:type="dcterms:W3CDTF">2019-03-06T15:52:45Z</dcterms:created>
  <dcterms:modified xsi:type="dcterms:W3CDTF">2019-03-17T16:56:12Z</dcterms:modified>
</cp:coreProperties>
</file>