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39887-C0CA-4BE9-ACEF-5E6EAB0F091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7849639-169B-468B-96C2-CB5A9600D320}">
      <dgm:prSet/>
      <dgm:spPr/>
      <dgm:t>
        <a:bodyPr/>
        <a:lstStyle/>
        <a:p>
          <a:r>
            <a:rPr lang="pt-PT" dirty="0" err="1"/>
            <a:t>Human</a:t>
          </a:r>
          <a:r>
            <a:rPr lang="pt-PT" dirty="0"/>
            <a:t> </a:t>
          </a:r>
          <a:r>
            <a:rPr lang="pt-PT" dirty="0" err="1"/>
            <a:t>underwater</a:t>
          </a:r>
          <a:r>
            <a:rPr lang="pt-PT" dirty="0"/>
            <a:t> </a:t>
          </a:r>
          <a:r>
            <a:rPr lang="pt-PT" dirty="0" err="1"/>
            <a:t>observation</a:t>
          </a:r>
          <a:endParaRPr lang="pt-PT" dirty="0"/>
        </a:p>
      </dgm:t>
    </dgm:pt>
    <dgm:pt modelId="{450F1B4A-ABFD-4555-8484-7D7DBA78F93C}" type="parTrans" cxnId="{4D205C7A-D782-49F7-B83C-1E334B2D5826}">
      <dgm:prSet/>
      <dgm:spPr/>
      <dgm:t>
        <a:bodyPr/>
        <a:lstStyle/>
        <a:p>
          <a:endParaRPr lang="pt-PT"/>
        </a:p>
      </dgm:t>
    </dgm:pt>
    <dgm:pt modelId="{EBF9BE0B-18D3-4255-ACA8-4AF70B9DE860}" type="sibTrans" cxnId="{4D205C7A-D782-49F7-B83C-1E334B2D5826}">
      <dgm:prSet/>
      <dgm:spPr/>
      <dgm:t>
        <a:bodyPr/>
        <a:lstStyle/>
        <a:p>
          <a:endParaRPr lang="pt-PT"/>
        </a:p>
      </dgm:t>
    </dgm:pt>
    <dgm:pt modelId="{B299E121-BB43-43FE-8171-7B2C785EEBA3}">
      <dgm:prSet/>
      <dgm:spPr/>
      <dgm:t>
        <a:bodyPr/>
        <a:lstStyle/>
        <a:p>
          <a:r>
            <a:rPr lang="pt-PT" dirty="0" err="1"/>
            <a:t>Underwater</a:t>
          </a:r>
          <a:r>
            <a:rPr lang="pt-PT" dirty="0"/>
            <a:t> </a:t>
          </a:r>
          <a:r>
            <a:rPr lang="pt-PT" dirty="0" err="1"/>
            <a:t>cameras</a:t>
          </a:r>
          <a:r>
            <a:rPr lang="pt-PT" dirty="0"/>
            <a:t> </a:t>
          </a:r>
          <a:r>
            <a:rPr lang="pt-PT" dirty="0" err="1"/>
            <a:t>installation</a:t>
          </a:r>
          <a:endParaRPr lang="pt-PT" dirty="0"/>
        </a:p>
      </dgm:t>
    </dgm:pt>
    <dgm:pt modelId="{7C34AD47-1168-44EF-858F-41D818C46CB0}" type="parTrans" cxnId="{355D7BD4-80B6-4366-8959-2AEFE6E6BD22}">
      <dgm:prSet/>
      <dgm:spPr/>
      <dgm:t>
        <a:bodyPr/>
        <a:lstStyle/>
        <a:p>
          <a:endParaRPr lang="pt-PT"/>
        </a:p>
      </dgm:t>
    </dgm:pt>
    <dgm:pt modelId="{571DFFE8-C54D-4B9F-AB94-D3F5C9BE10EC}" type="sibTrans" cxnId="{355D7BD4-80B6-4366-8959-2AEFE6E6BD22}">
      <dgm:prSet/>
      <dgm:spPr/>
      <dgm:t>
        <a:bodyPr/>
        <a:lstStyle/>
        <a:p>
          <a:endParaRPr lang="pt-PT"/>
        </a:p>
      </dgm:t>
    </dgm:pt>
    <dgm:pt modelId="{77906AE8-890D-4773-9166-6A5DA8F4B4A5}">
      <dgm:prSet/>
      <dgm:spPr/>
      <dgm:t>
        <a:bodyPr/>
        <a:lstStyle/>
        <a:p>
          <a:r>
            <a:rPr lang="pt-PT" dirty="0"/>
            <a:t>Manual </a:t>
          </a:r>
          <a:r>
            <a:rPr lang="pt-PT" dirty="0" err="1"/>
            <a:t>analysis</a:t>
          </a:r>
          <a:endParaRPr lang="pt-PT" dirty="0"/>
        </a:p>
      </dgm:t>
    </dgm:pt>
    <dgm:pt modelId="{40D19572-65F3-4E19-A6EF-EDBEBE852121}" type="parTrans" cxnId="{95D2E7C1-C5F2-4783-992B-B015B37A3786}">
      <dgm:prSet/>
      <dgm:spPr/>
      <dgm:t>
        <a:bodyPr/>
        <a:lstStyle/>
        <a:p>
          <a:endParaRPr lang="pt-PT"/>
        </a:p>
      </dgm:t>
    </dgm:pt>
    <dgm:pt modelId="{8D1786B7-E54C-4377-9909-AD844EDDA6C0}" type="sibTrans" cxnId="{95D2E7C1-C5F2-4783-992B-B015B37A3786}">
      <dgm:prSet/>
      <dgm:spPr/>
      <dgm:t>
        <a:bodyPr/>
        <a:lstStyle/>
        <a:p>
          <a:endParaRPr lang="pt-PT"/>
        </a:p>
      </dgm:t>
    </dgm:pt>
    <dgm:pt modelId="{445EA883-DC29-4D2D-80A8-14AF03E75D43}">
      <dgm:prSet/>
      <dgm:spPr/>
      <dgm:t>
        <a:bodyPr/>
        <a:lstStyle/>
        <a:p>
          <a:r>
            <a:rPr lang="pt-PT" dirty="0" err="1"/>
            <a:t>Invasive</a:t>
          </a:r>
          <a:endParaRPr lang="pt-PT" dirty="0"/>
        </a:p>
      </dgm:t>
    </dgm:pt>
    <dgm:pt modelId="{27B8212D-32A3-4033-BFD1-7BF2C6CBF8AF}" type="parTrans" cxnId="{2524B6AC-7802-4730-BF9B-F2B471A2C0DC}">
      <dgm:prSet/>
      <dgm:spPr/>
      <dgm:t>
        <a:bodyPr/>
        <a:lstStyle/>
        <a:p>
          <a:endParaRPr lang="pt-PT"/>
        </a:p>
      </dgm:t>
    </dgm:pt>
    <dgm:pt modelId="{EF2B3C1C-E847-42CF-B337-F9737E544CCE}" type="sibTrans" cxnId="{2524B6AC-7802-4730-BF9B-F2B471A2C0DC}">
      <dgm:prSet/>
      <dgm:spPr/>
      <dgm:t>
        <a:bodyPr/>
        <a:lstStyle/>
        <a:p>
          <a:endParaRPr lang="pt-PT"/>
        </a:p>
      </dgm:t>
    </dgm:pt>
    <dgm:pt modelId="{891D5B9D-4810-4811-B798-142B9700CB57}">
      <dgm:prSet/>
      <dgm:spPr/>
      <dgm:t>
        <a:bodyPr/>
        <a:lstStyle/>
        <a:p>
          <a:r>
            <a:rPr lang="pt-PT" dirty="0" err="1"/>
            <a:t>Amount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data</a:t>
          </a:r>
        </a:p>
      </dgm:t>
    </dgm:pt>
    <dgm:pt modelId="{88C5D465-2DD9-4463-B20B-97CEE942EA82}" type="parTrans" cxnId="{AC9EE0F4-D442-4A27-82E5-B2F068E69CEA}">
      <dgm:prSet/>
      <dgm:spPr/>
      <dgm:t>
        <a:bodyPr/>
        <a:lstStyle/>
        <a:p>
          <a:endParaRPr lang="pt-PT"/>
        </a:p>
      </dgm:t>
    </dgm:pt>
    <dgm:pt modelId="{E733F3CF-46AC-46F7-8C29-273B91226D52}" type="sibTrans" cxnId="{AC9EE0F4-D442-4A27-82E5-B2F068E69CEA}">
      <dgm:prSet/>
      <dgm:spPr/>
      <dgm:t>
        <a:bodyPr/>
        <a:lstStyle/>
        <a:p>
          <a:endParaRPr lang="pt-PT"/>
        </a:p>
      </dgm:t>
    </dgm:pt>
    <dgm:pt modelId="{012AB624-924A-4DC0-8CCC-1097AAF1E073}">
      <dgm:prSet/>
      <dgm:spPr/>
      <dgm:t>
        <a:bodyPr/>
        <a:lstStyle/>
        <a:p>
          <a:r>
            <a:rPr lang="pt-PT" dirty="0" err="1"/>
            <a:t>Tedious</a:t>
          </a:r>
          <a:endParaRPr lang="pt-PT" dirty="0"/>
        </a:p>
      </dgm:t>
    </dgm:pt>
    <dgm:pt modelId="{92EFC3C8-2C90-438B-BC3E-F429CD3CF3FF}" type="parTrans" cxnId="{518D9AE8-CD9A-4A0B-89E7-29AE81FFFC5E}">
      <dgm:prSet/>
      <dgm:spPr/>
      <dgm:t>
        <a:bodyPr/>
        <a:lstStyle/>
        <a:p>
          <a:endParaRPr lang="pt-PT"/>
        </a:p>
      </dgm:t>
    </dgm:pt>
    <dgm:pt modelId="{B86AB5A9-6C59-4E93-9136-B2C95996AB20}" type="sibTrans" cxnId="{518D9AE8-CD9A-4A0B-89E7-29AE81FFFC5E}">
      <dgm:prSet/>
      <dgm:spPr/>
      <dgm:t>
        <a:bodyPr/>
        <a:lstStyle/>
        <a:p>
          <a:endParaRPr lang="pt-PT"/>
        </a:p>
      </dgm:t>
    </dgm:pt>
    <dgm:pt modelId="{8267D3D0-AC88-41F1-A1B8-1762A95A1612}">
      <dgm:prSet/>
      <dgm:spPr/>
      <dgm:t>
        <a:bodyPr/>
        <a:lstStyle/>
        <a:p>
          <a:r>
            <a:rPr lang="pt-PT" dirty="0"/>
            <a:t>Error </a:t>
          </a:r>
          <a:r>
            <a:rPr lang="pt-PT" dirty="0" err="1"/>
            <a:t>prone</a:t>
          </a:r>
          <a:endParaRPr lang="pt-PT" dirty="0"/>
        </a:p>
      </dgm:t>
    </dgm:pt>
    <dgm:pt modelId="{5A717794-ACDC-41B4-9ABE-511A5EB74DDB}" type="parTrans" cxnId="{4106AF43-1311-4F21-B45B-917D9FE89548}">
      <dgm:prSet/>
      <dgm:spPr/>
      <dgm:t>
        <a:bodyPr/>
        <a:lstStyle/>
        <a:p>
          <a:endParaRPr lang="pt-PT"/>
        </a:p>
      </dgm:t>
    </dgm:pt>
    <dgm:pt modelId="{78F0C069-E439-4CE4-8DCC-3B416CF21A14}" type="sibTrans" cxnId="{4106AF43-1311-4F21-B45B-917D9FE89548}">
      <dgm:prSet/>
      <dgm:spPr/>
      <dgm:t>
        <a:bodyPr/>
        <a:lstStyle/>
        <a:p>
          <a:endParaRPr lang="pt-PT"/>
        </a:p>
      </dgm:t>
    </dgm:pt>
    <dgm:pt modelId="{14A7A921-A96C-495D-902E-DAD0FD40AB79}" type="pres">
      <dgm:prSet presAssocID="{DA939887-C0CA-4BE9-ACEF-5E6EAB0F0918}" presName="Name0" presStyleCnt="0">
        <dgm:presLayoutVars>
          <dgm:dir/>
          <dgm:animLvl val="lvl"/>
          <dgm:resizeHandles val="exact"/>
        </dgm:presLayoutVars>
      </dgm:prSet>
      <dgm:spPr/>
    </dgm:pt>
    <dgm:pt modelId="{94956F00-DBD0-4B33-A745-2FDEB9820DE8}" type="pres">
      <dgm:prSet presAssocID="{37849639-169B-468B-96C2-CB5A9600D320}" presName="composite" presStyleCnt="0"/>
      <dgm:spPr/>
    </dgm:pt>
    <dgm:pt modelId="{5AA68723-B7D5-473D-BA96-20287492BB38}" type="pres">
      <dgm:prSet presAssocID="{37849639-169B-468B-96C2-CB5A9600D32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ADEA42E-51FD-44C9-86DA-CBCBA98BBF9C}" type="pres">
      <dgm:prSet presAssocID="{37849639-169B-468B-96C2-CB5A9600D320}" presName="desTx" presStyleLbl="alignAccFollowNode1" presStyleIdx="0" presStyleCnt="3">
        <dgm:presLayoutVars>
          <dgm:bulletEnabled val="1"/>
        </dgm:presLayoutVars>
      </dgm:prSet>
      <dgm:spPr/>
    </dgm:pt>
    <dgm:pt modelId="{248C1941-AE99-4858-81F0-989E822CF858}" type="pres">
      <dgm:prSet presAssocID="{EBF9BE0B-18D3-4255-ACA8-4AF70B9DE860}" presName="space" presStyleCnt="0"/>
      <dgm:spPr/>
    </dgm:pt>
    <dgm:pt modelId="{931FFEB9-639B-49D7-92C6-DA91C7684CE9}" type="pres">
      <dgm:prSet presAssocID="{B299E121-BB43-43FE-8171-7B2C785EEBA3}" presName="composite" presStyleCnt="0"/>
      <dgm:spPr/>
    </dgm:pt>
    <dgm:pt modelId="{1C24494A-AD46-4A04-B6FB-DB1FEB1D0E79}" type="pres">
      <dgm:prSet presAssocID="{B299E121-BB43-43FE-8171-7B2C785EEBA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90475B0-91BA-460B-87DF-BAAD722767AF}" type="pres">
      <dgm:prSet presAssocID="{B299E121-BB43-43FE-8171-7B2C785EEBA3}" presName="desTx" presStyleLbl="alignAccFollowNode1" presStyleIdx="1" presStyleCnt="3">
        <dgm:presLayoutVars>
          <dgm:bulletEnabled val="1"/>
        </dgm:presLayoutVars>
      </dgm:prSet>
      <dgm:spPr/>
    </dgm:pt>
    <dgm:pt modelId="{C76D042D-EF03-4D0E-9DBF-CDD022EF8BA8}" type="pres">
      <dgm:prSet presAssocID="{571DFFE8-C54D-4B9F-AB94-D3F5C9BE10EC}" presName="space" presStyleCnt="0"/>
      <dgm:spPr/>
    </dgm:pt>
    <dgm:pt modelId="{805109A6-AA32-47B6-891D-0830281EAE2C}" type="pres">
      <dgm:prSet presAssocID="{77906AE8-890D-4773-9166-6A5DA8F4B4A5}" presName="composite" presStyleCnt="0"/>
      <dgm:spPr/>
    </dgm:pt>
    <dgm:pt modelId="{D7937A64-3120-4E46-B4A7-493EDD0E2608}" type="pres">
      <dgm:prSet presAssocID="{77906AE8-890D-4773-9166-6A5DA8F4B4A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D4347B6-6607-4CFD-AD03-CDD20F8A3DEE}" type="pres">
      <dgm:prSet presAssocID="{77906AE8-890D-4773-9166-6A5DA8F4B4A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6A0D25-97E1-4281-B743-F44713387A1A}" type="presOf" srcId="{77906AE8-890D-4773-9166-6A5DA8F4B4A5}" destId="{D7937A64-3120-4E46-B4A7-493EDD0E2608}" srcOrd="0" destOrd="0" presId="urn:microsoft.com/office/officeart/2005/8/layout/hList1"/>
    <dgm:cxn modelId="{4106AF43-1311-4F21-B45B-917D9FE89548}" srcId="{77906AE8-890D-4773-9166-6A5DA8F4B4A5}" destId="{8267D3D0-AC88-41F1-A1B8-1762A95A1612}" srcOrd="1" destOrd="0" parTransId="{5A717794-ACDC-41B4-9ABE-511A5EB74DDB}" sibTransId="{78F0C069-E439-4CE4-8DCC-3B416CF21A14}"/>
    <dgm:cxn modelId="{53EAB763-6F0C-4A23-A080-4349179065C7}" type="presOf" srcId="{891D5B9D-4810-4811-B798-142B9700CB57}" destId="{590475B0-91BA-460B-87DF-BAAD722767AF}" srcOrd="0" destOrd="0" presId="urn:microsoft.com/office/officeart/2005/8/layout/hList1"/>
    <dgm:cxn modelId="{07982457-00CA-40CF-BE4A-EDEA794370C5}" type="presOf" srcId="{445EA883-DC29-4D2D-80A8-14AF03E75D43}" destId="{DADEA42E-51FD-44C9-86DA-CBCBA98BBF9C}" srcOrd="0" destOrd="0" presId="urn:microsoft.com/office/officeart/2005/8/layout/hList1"/>
    <dgm:cxn modelId="{4D205C7A-D782-49F7-B83C-1E334B2D5826}" srcId="{DA939887-C0CA-4BE9-ACEF-5E6EAB0F0918}" destId="{37849639-169B-468B-96C2-CB5A9600D320}" srcOrd="0" destOrd="0" parTransId="{450F1B4A-ABFD-4555-8484-7D7DBA78F93C}" sibTransId="{EBF9BE0B-18D3-4255-ACA8-4AF70B9DE860}"/>
    <dgm:cxn modelId="{22F795A8-9357-4228-8A24-67F2FE04146C}" type="presOf" srcId="{012AB624-924A-4DC0-8CCC-1097AAF1E073}" destId="{DD4347B6-6607-4CFD-AD03-CDD20F8A3DEE}" srcOrd="0" destOrd="0" presId="urn:microsoft.com/office/officeart/2005/8/layout/hList1"/>
    <dgm:cxn modelId="{2524B6AC-7802-4730-BF9B-F2B471A2C0DC}" srcId="{37849639-169B-468B-96C2-CB5A9600D320}" destId="{445EA883-DC29-4D2D-80A8-14AF03E75D43}" srcOrd="0" destOrd="0" parTransId="{27B8212D-32A3-4033-BFD1-7BF2C6CBF8AF}" sibTransId="{EF2B3C1C-E847-42CF-B337-F9737E544CCE}"/>
    <dgm:cxn modelId="{B7D9B3C0-7264-4335-A6A6-4BDBC48BCED1}" type="presOf" srcId="{8267D3D0-AC88-41F1-A1B8-1762A95A1612}" destId="{DD4347B6-6607-4CFD-AD03-CDD20F8A3DEE}" srcOrd="0" destOrd="1" presId="urn:microsoft.com/office/officeart/2005/8/layout/hList1"/>
    <dgm:cxn modelId="{95D2E7C1-C5F2-4783-992B-B015B37A3786}" srcId="{DA939887-C0CA-4BE9-ACEF-5E6EAB0F0918}" destId="{77906AE8-890D-4773-9166-6A5DA8F4B4A5}" srcOrd="2" destOrd="0" parTransId="{40D19572-65F3-4E19-A6EF-EDBEBE852121}" sibTransId="{8D1786B7-E54C-4377-9909-AD844EDDA6C0}"/>
    <dgm:cxn modelId="{917D96D1-4078-4BEB-8036-91FF6053C054}" type="presOf" srcId="{B299E121-BB43-43FE-8171-7B2C785EEBA3}" destId="{1C24494A-AD46-4A04-B6FB-DB1FEB1D0E79}" srcOrd="0" destOrd="0" presId="urn:microsoft.com/office/officeart/2005/8/layout/hList1"/>
    <dgm:cxn modelId="{355D7BD4-80B6-4366-8959-2AEFE6E6BD22}" srcId="{DA939887-C0CA-4BE9-ACEF-5E6EAB0F0918}" destId="{B299E121-BB43-43FE-8171-7B2C785EEBA3}" srcOrd="1" destOrd="0" parTransId="{7C34AD47-1168-44EF-858F-41D818C46CB0}" sibTransId="{571DFFE8-C54D-4B9F-AB94-D3F5C9BE10EC}"/>
    <dgm:cxn modelId="{518D9AE8-CD9A-4A0B-89E7-29AE81FFFC5E}" srcId="{77906AE8-890D-4773-9166-6A5DA8F4B4A5}" destId="{012AB624-924A-4DC0-8CCC-1097AAF1E073}" srcOrd="0" destOrd="0" parTransId="{92EFC3C8-2C90-438B-BC3E-F429CD3CF3FF}" sibTransId="{B86AB5A9-6C59-4E93-9136-B2C95996AB20}"/>
    <dgm:cxn modelId="{AEEBF9F2-EE9B-4838-B6F3-FBBE4625E86B}" type="presOf" srcId="{37849639-169B-468B-96C2-CB5A9600D320}" destId="{5AA68723-B7D5-473D-BA96-20287492BB38}" srcOrd="0" destOrd="0" presId="urn:microsoft.com/office/officeart/2005/8/layout/hList1"/>
    <dgm:cxn modelId="{AC9EE0F4-D442-4A27-82E5-B2F068E69CEA}" srcId="{B299E121-BB43-43FE-8171-7B2C785EEBA3}" destId="{891D5B9D-4810-4811-B798-142B9700CB57}" srcOrd="0" destOrd="0" parTransId="{88C5D465-2DD9-4463-B20B-97CEE942EA82}" sibTransId="{E733F3CF-46AC-46F7-8C29-273B91226D52}"/>
    <dgm:cxn modelId="{3D6B09FE-43E6-42C5-9D61-66C2333155C8}" type="presOf" srcId="{DA939887-C0CA-4BE9-ACEF-5E6EAB0F0918}" destId="{14A7A921-A96C-495D-902E-DAD0FD40AB79}" srcOrd="0" destOrd="0" presId="urn:microsoft.com/office/officeart/2005/8/layout/hList1"/>
    <dgm:cxn modelId="{EEEB7180-DEDE-414A-9B78-39D262477A73}" type="presParOf" srcId="{14A7A921-A96C-495D-902E-DAD0FD40AB79}" destId="{94956F00-DBD0-4B33-A745-2FDEB9820DE8}" srcOrd="0" destOrd="0" presId="urn:microsoft.com/office/officeart/2005/8/layout/hList1"/>
    <dgm:cxn modelId="{C8F6BAA0-0494-40EF-B0AD-54856D1E4A67}" type="presParOf" srcId="{94956F00-DBD0-4B33-A745-2FDEB9820DE8}" destId="{5AA68723-B7D5-473D-BA96-20287492BB38}" srcOrd="0" destOrd="0" presId="urn:microsoft.com/office/officeart/2005/8/layout/hList1"/>
    <dgm:cxn modelId="{8F80DD57-AA21-4D2E-96BA-65E1FA391022}" type="presParOf" srcId="{94956F00-DBD0-4B33-A745-2FDEB9820DE8}" destId="{DADEA42E-51FD-44C9-86DA-CBCBA98BBF9C}" srcOrd="1" destOrd="0" presId="urn:microsoft.com/office/officeart/2005/8/layout/hList1"/>
    <dgm:cxn modelId="{C4E865B2-1C00-4CE0-8884-BEAD5EE1CEB8}" type="presParOf" srcId="{14A7A921-A96C-495D-902E-DAD0FD40AB79}" destId="{248C1941-AE99-4858-81F0-989E822CF858}" srcOrd="1" destOrd="0" presId="urn:microsoft.com/office/officeart/2005/8/layout/hList1"/>
    <dgm:cxn modelId="{D62B149B-EE06-46B8-AD46-F56EE0720C27}" type="presParOf" srcId="{14A7A921-A96C-495D-902E-DAD0FD40AB79}" destId="{931FFEB9-639B-49D7-92C6-DA91C7684CE9}" srcOrd="2" destOrd="0" presId="urn:microsoft.com/office/officeart/2005/8/layout/hList1"/>
    <dgm:cxn modelId="{FF51B847-6024-4569-96DD-9F189A3CE782}" type="presParOf" srcId="{931FFEB9-639B-49D7-92C6-DA91C7684CE9}" destId="{1C24494A-AD46-4A04-B6FB-DB1FEB1D0E79}" srcOrd="0" destOrd="0" presId="urn:microsoft.com/office/officeart/2005/8/layout/hList1"/>
    <dgm:cxn modelId="{54A07D86-35A7-41C5-811D-CC6E1E326ED1}" type="presParOf" srcId="{931FFEB9-639B-49D7-92C6-DA91C7684CE9}" destId="{590475B0-91BA-460B-87DF-BAAD722767AF}" srcOrd="1" destOrd="0" presId="urn:microsoft.com/office/officeart/2005/8/layout/hList1"/>
    <dgm:cxn modelId="{01568D6D-DA9F-47C6-A4E4-8B80079737D6}" type="presParOf" srcId="{14A7A921-A96C-495D-902E-DAD0FD40AB79}" destId="{C76D042D-EF03-4D0E-9DBF-CDD022EF8BA8}" srcOrd="3" destOrd="0" presId="urn:microsoft.com/office/officeart/2005/8/layout/hList1"/>
    <dgm:cxn modelId="{0246DA57-F01C-4326-9F35-482F39AD348E}" type="presParOf" srcId="{14A7A921-A96C-495D-902E-DAD0FD40AB79}" destId="{805109A6-AA32-47B6-891D-0830281EAE2C}" srcOrd="4" destOrd="0" presId="urn:microsoft.com/office/officeart/2005/8/layout/hList1"/>
    <dgm:cxn modelId="{FAE7B383-99CD-4F52-8E84-C973FD34B258}" type="presParOf" srcId="{805109A6-AA32-47B6-891D-0830281EAE2C}" destId="{D7937A64-3120-4E46-B4A7-493EDD0E2608}" srcOrd="0" destOrd="0" presId="urn:microsoft.com/office/officeart/2005/8/layout/hList1"/>
    <dgm:cxn modelId="{9690637A-7D7E-49C9-A385-DD5429596CE6}" type="presParOf" srcId="{805109A6-AA32-47B6-891D-0830281EAE2C}" destId="{DD4347B6-6607-4CFD-AD03-CDD20F8A3D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7DFD1-DB85-426F-8486-1E29AC9F65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ED7AD4CB-EC6F-418A-8D17-4A7ED2C63FD6}">
      <dgm:prSet/>
      <dgm:spPr/>
      <dgm:t>
        <a:bodyPr/>
        <a:lstStyle/>
        <a:p>
          <a:r>
            <a:rPr lang="pt-PT"/>
            <a:t>Preprocessing (Douglass Peucker)</a:t>
          </a:r>
        </a:p>
      </dgm:t>
    </dgm:pt>
    <dgm:pt modelId="{99EAB572-D927-45B1-B40B-BEF3894EC7FD}" type="parTrans" cxnId="{8B88D13D-0641-41E5-9F61-7182189C5C2F}">
      <dgm:prSet/>
      <dgm:spPr/>
      <dgm:t>
        <a:bodyPr/>
        <a:lstStyle/>
        <a:p>
          <a:endParaRPr lang="pt-PT"/>
        </a:p>
      </dgm:t>
    </dgm:pt>
    <dgm:pt modelId="{A433A826-9B7B-4A34-8019-C703AA997E4F}" type="sibTrans" cxnId="{8B88D13D-0641-41E5-9F61-7182189C5C2F}">
      <dgm:prSet/>
      <dgm:spPr/>
      <dgm:t>
        <a:bodyPr/>
        <a:lstStyle/>
        <a:p>
          <a:endParaRPr lang="pt-PT"/>
        </a:p>
      </dgm:t>
    </dgm:pt>
    <dgm:pt modelId="{30DD0016-0631-424C-A4BC-C0FD30F068A5}">
      <dgm:prSet/>
      <dgm:spPr/>
      <dgm:t>
        <a:bodyPr/>
        <a:lstStyle/>
        <a:p>
          <a:r>
            <a:rPr lang="pt-PT"/>
            <a:t>Trajectories split</a:t>
          </a:r>
        </a:p>
      </dgm:t>
    </dgm:pt>
    <dgm:pt modelId="{089156DB-F24A-48A9-83B1-716FB6D08283}" type="parTrans" cxnId="{F5E6036D-854F-43B5-BDB9-0774EFC6C3B9}">
      <dgm:prSet/>
      <dgm:spPr/>
      <dgm:t>
        <a:bodyPr/>
        <a:lstStyle/>
        <a:p>
          <a:endParaRPr lang="pt-PT"/>
        </a:p>
      </dgm:t>
    </dgm:pt>
    <dgm:pt modelId="{5DD861C7-F6E5-4F8A-8E50-AAD7BD39E076}" type="sibTrans" cxnId="{F5E6036D-854F-43B5-BDB9-0774EFC6C3B9}">
      <dgm:prSet/>
      <dgm:spPr/>
      <dgm:t>
        <a:bodyPr/>
        <a:lstStyle/>
        <a:p>
          <a:endParaRPr lang="pt-PT"/>
        </a:p>
      </dgm:t>
    </dgm:pt>
    <dgm:pt modelId="{F12C793D-D9A9-4880-A544-B4D29229F498}">
      <dgm:prSet/>
      <dgm:spPr/>
      <dgm:t>
        <a:bodyPr/>
        <a:lstStyle/>
        <a:p>
          <a:r>
            <a:rPr lang="pt-PT"/>
            <a:t>Clustering algorithm (IKmeans)</a:t>
          </a:r>
        </a:p>
      </dgm:t>
    </dgm:pt>
    <dgm:pt modelId="{CB8176AA-F283-48AC-B5B9-AAF2706FE82D}" type="parTrans" cxnId="{F2D461F4-1A54-4040-B612-CFDD456022D2}">
      <dgm:prSet/>
      <dgm:spPr/>
      <dgm:t>
        <a:bodyPr/>
        <a:lstStyle/>
        <a:p>
          <a:endParaRPr lang="pt-PT"/>
        </a:p>
      </dgm:t>
    </dgm:pt>
    <dgm:pt modelId="{1D679F66-806F-4E6C-B096-A7034C34FC48}" type="sibTrans" cxnId="{F2D461F4-1A54-4040-B612-CFDD456022D2}">
      <dgm:prSet/>
      <dgm:spPr/>
      <dgm:t>
        <a:bodyPr/>
        <a:lstStyle/>
        <a:p>
          <a:endParaRPr lang="pt-PT"/>
        </a:p>
      </dgm:t>
    </dgm:pt>
    <dgm:pt modelId="{E17FA00B-1102-4F9B-8D40-31B6BBE6D7F6}">
      <dgm:prSet/>
      <dgm:spPr/>
      <dgm:t>
        <a:bodyPr/>
        <a:lstStyle/>
        <a:p>
          <a:r>
            <a:rPr lang="pt-PT"/>
            <a:t>Events of interest identification</a:t>
          </a:r>
        </a:p>
      </dgm:t>
    </dgm:pt>
    <dgm:pt modelId="{74E631E5-55AA-420F-94D3-4CD3493BE44A}" type="parTrans" cxnId="{92079535-3EE3-444D-901E-97638E9187D5}">
      <dgm:prSet/>
      <dgm:spPr/>
      <dgm:t>
        <a:bodyPr/>
        <a:lstStyle/>
        <a:p>
          <a:endParaRPr lang="pt-PT"/>
        </a:p>
      </dgm:t>
    </dgm:pt>
    <dgm:pt modelId="{0A25D4E3-A8C6-42C7-8BE9-9D478BA3C326}" type="sibTrans" cxnId="{92079535-3EE3-444D-901E-97638E9187D5}">
      <dgm:prSet/>
      <dgm:spPr/>
      <dgm:t>
        <a:bodyPr/>
        <a:lstStyle/>
        <a:p>
          <a:endParaRPr lang="pt-PT"/>
        </a:p>
      </dgm:t>
    </dgm:pt>
    <dgm:pt modelId="{6D98BCBB-1FC4-451F-B7D4-2F2DF5D25596}" type="pres">
      <dgm:prSet presAssocID="{AAE7DFD1-DB85-426F-8486-1E29AC9F6532}" presName="Name0" presStyleCnt="0">
        <dgm:presLayoutVars>
          <dgm:dir/>
          <dgm:resizeHandles val="exact"/>
        </dgm:presLayoutVars>
      </dgm:prSet>
      <dgm:spPr/>
    </dgm:pt>
    <dgm:pt modelId="{2970A042-FBA8-4E42-BCCD-63D55BCF5D92}" type="pres">
      <dgm:prSet presAssocID="{ED7AD4CB-EC6F-418A-8D17-4A7ED2C63FD6}" presName="node" presStyleLbl="node1" presStyleIdx="0" presStyleCnt="4">
        <dgm:presLayoutVars>
          <dgm:bulletEnabled val="1"/>
        </dgm:presLayoutVars>
      </dgm:prSet>
      <dgm:spPr/>
    </dgm:pt>
    <dgm:pt modelId="{57DA7BBB-C584-47E8-9F1C-310196085911}" type="pres">
      <dgm:prSet presAssocID="{A433A826-9B7B-4A34-8019-C703AA997E4F}" presName="sibTrans" presStyleLbl="sibTrans2D1" presStyleIdx="0" presStyleCnt="3"/>
      <dgm:spPr/>
    </dgm:pt>
    <dgm:pt modelId="{048C8453-4830-4327-86EB-E26E0FEB596D}" type="pres">
      <dgm:prSet presAssocID="{A433A826-9B7B-4A34-8019-C703AA997E4F}" presName="connectorText" presStyleLbl="sibTrans2D1" presStyleIdx="0" presStyleCnt="3"/>
      <dgm:spPr/>
    </dgm:pt>
    <dgm:pt modelId="{053B398C-CB18-407C-915E-A90668071899}" type="pres">
      <dgm:prSet presAssocID="{30DD0016-0631-424C-A4BC-C0FD30F068A5}" presName="node" presStyleLbl="node1" presStyleIdx="1" presStyleCnt="4">
        <dgm:presLayoutVars>
          <dgm:bulletEnabled val="1"/>
        </dgm:presLayoutVars>
      </dgm:prSet>
      <dgm:spPr/>
    </dgm:pt>
    <dgm:pt modelId="{A4BA032B-BC03-47C5-8209-DACACA0A3034}" type="pres">
      <dgm:prSet presAssocID="{5DD861C7-F6E5-4F8A-8E50-AAD7BD39E076}" presName="sibTrans" presStyleLbl="sibTrans2D1" presStyleIdx="1" presStyleCnt="3"/>
      <dgm:spPr/>
    </dgm:pt>
    <dgm:pt modelId="{D4FA3826-F9AF-4FBC-A806-1C236D489A34}" type="pres">
      <dgm:prSet presAssocID="{5DD861C7-F6E5-4F8A-8E50-AAD7BD39E076}" presName="connectorText" presStyleLbl="sibTrans2D1" presStyleIdx="1" presStyleCnt="3"/>
      <dgm:spPr/>
    </dgm:pt>
    <dgm:pt modelId="{1EE7A368-EF13-4CA0-8C0E-0D44B0188EA3}" type="pres">
      <dgm:prSet presAssocID="{F12C793D-D9A9-4880-A544-B4D29229F498}" presName="node" presStyleLbl="node1" presStyleIdx="2" presStyleCnt="4">
        <dgm:presLayoutVars>
          <dgm:bulletEnabled val="1"/>
        </dgm:presLayoutVars>
      </dgm:prSet>
      <dgm:spPr/>
    </dgm:pt>
    <dgm:pt modelId="{99E5352C-9FE9-4796-A183-0329E80E8880}" type="pres">
      <dgm:prSet presAssocID="{1D679F66-806F-4E6C-B096-A7034C34FC48}" presName="sibTrans" presStyleLbl="sibTrans2D1" presStyleIdx="2" presStyleCnt="3"/>
      <dgm:spPr/>
    </dgm:pt>
    <dgm:pt modelId="{A746837E-0823-4489-B283-ED1A32E5738D}" type="pres">
      <dgm:prSet presAssocID="{1D679F66-806F-4E6C-B096-A7034C34FC48}" presName="connectorText" presStyleLbl="sibTrans2D1" presStyleIdx="2" presStyleCnt="3"/>
      <dgm:spPr/>
    </dgm:pt>
    <dgm:pt modelId="{31FB6C95-9FB6-4C35-8340-92F6E40026EF}" type="pres">
      <dgm:prSet presAssocID="{E17FA00B-1102-4F9B-8D40-31B6BBE6D7F6}" presName="node" presStyleLbl="node1" presStyleIdx="3" presStyleCnt="4">
        <dgm:presLayoutVars>
          <dgm:bulletEnabled val="1"/>
        </dgm:presLayoutVars>
      </dgm:prSet>
      <dgm:spPr/>
    </dgm:pt>
  </dgm:ptLst>
  <dgm:cxnLst>
    <dgm:cxn modelId="{2C759F02-B66C-4008-829F-656B9BB6E100}" type="presOf" srcId="{AAE7DFD1-DB85-426F-8486-1E29AC9F6532}" destId="{6D98BCBB-1FC4-451F-B7D4-2F2DF5D25596}" srcOrd="0" destOrd="0" presId="urn:microsoft.com/office/officeart/2005/8/layout/process1"/>
    <dgm:cxn modelId="{6E627404-66C0-45D5-BB56-1F0ECC60FD97}" type="presOf" srcId="{E17FA00B-1102-4F9B-8D40-31B6BBE6D7F6}" destId="{31FB6C95-9FB6-4C35-8340-92F6E40026EF}" srcOrd="0" destOrd="0" presId="urn:microsoft.com/office/officeart/2005/8/layout/process1"/>
    <dgm:cxn modelId="{D5DF790E-9A33-4F8E-893A-C7D52DCDA1A9}" type="presOf" srcId="{30DD0016-0631-424C-A4BC-C0FD30F068A5}" destId="{053B398C-CB18-407C-915E-A90668071899}" srcOrd="0" destOrd="0" presId="urn:microsoft.com/office/officeart/2005/8/layout/process1"/>
    <dgm:cxn modelId="{92079535-3EE3-444D-901E-97638E9187D5}" srcId="{AAE7DFD1-DB85-426F-8486-1E29AC9F6532}" destId="{E17FA00B-1102-4F9B-8D40-31B6BBE6D7F6}" srcOrd="3" destOrd="0" parTransId="{74E631E5-55AA-420F-94D3-4CD3493BE44A}" sibTransId="{0A25D4E3-A8C6-42C7-8BE9-9D478BA3C326}"/>
    <dgm:cxn modelId="{8B88D13D-0641-41E5-9F61-7182189C5C2F}" srcId="{AAE7DFD1-DB85-426F-8486-1E29AC9F6532}" destId="{ED7AD4CB-EC6F-418A-8D17-4A7ED2C63FD6}" srcOrd="0" destOrd="0" parTransId="{99EAB572-D927-45B1-B40B-BEF3894EC7FD}" sibTransId="{A433A826-9B7B-4A34-8019-C703AA997E4F}"/>
    <dgm:cxn modelId="{F5E6036D-854F-43B5-BDB9-0774EFC6C3B9}" srcId="{AAE7DFD1-DB85-426F-8486-1E29AC9F6532}" destId="{30DD0016-0631-424C-A4BC-C0FD30F068A5}" srcOrd="1" destOrd="0" parTransId="{089156DB-F24A-48A9-83B1-716FB6D08283}" sibTransId="{5DD861C7-F6E5-4F8A-8E50-AAD7BD39E076}"/>
    <dgm:cxn modelId="{07410751-8818-4F1A-9780-32E873111BDF}" type="presOf" srcId="{5DD861C7-F6E5-4F8A-8E50-AAD7BD39E076}" destId="{A4BA032B-BC03-47C5-8209-DACACA0A3034}" srcOrd="0" destOrd="0" presId="urn:microsoft.com/office/officeart/2005/8/layout/process1"/>
    <dgm:cxn modelId="{B152B354-6E3E-4AF6-B0CC-C3BF16F3B996}" type="presOf" srcId="{F12C793D-D9A9-4880-A544-B4D29229F498}" destId="{1EE7A368-EF13-4CA0-8C0E-0D44B0188EA3}" srcOrd="0" destOrd="0" presId="urn:microsoft.com/office/officeart/2005/8/layout/process1"/>
    <dgm:cxn modelId="{E8887D81-3FA7-4246-A6DD-2931891E213B}" type="presOf" srcId="{A433A826-9B7B-4A34-8019-C703AA997E4F}" destId="{57DA7BBB-C584-47E8-9F1C-310196085911}" srcOrd="0" destOrd="0" presId="urn:microsoft.com/office/officeart/2005/8/layout/process1"/>
    <dgm:cxn modelId="{88D8B98F-A54E-4D57-9CE3-DCD455681790}" type="presOf" srcId="{5DD861C7-F6E5-4F8A-8E50-AAD7BD39E076}" destId="{D4FA3826-F9AF-4FBC-A806-1C236D489A34}" srcOrd="1" destOrd="0" presId="urn:microsoft.com/office/officeart/2005/8/layout/process1"/>
    <dgm:cxn modelId="{7C2F0E98-F468-4F7F-9091-3FC2B58A2F11}" type="presOf" srcId="{ED7AD4CB-EC6F-418A-8D17-4A7ED2C63FD6}" destId="{2970A042-FBA8-4E42-BCCD-63D55BCF5D92}" srcOrd="0" destOrd="0" presId="urn:microsoft.com/office/officeart/2005/8/layout/process1"/>
    <dgm:cxn modelId="{660C56B4-5E6D-40C9-9D9E-1F988C051C9C}" type="presOf" srcId="{1D679F66-806F-4E6C-B096-A7034C34FC48}" destId="{99E5352C-9FE9-4796-A183-0329E80E8880}" srcOrd="0" destOrd="0" presId="urn:microsoft.com/office/officeart/2005/8/layout/process1"/>
    <dgm:cxn modelId="{8EA202B8-8C27-4DCD-BA43-191668300462}" type="presOf" srcId="{1D679F66-806F-4E6C-B096-A7034C34FC48}" destId="{A746837E-0823-4489-B283-ED1A32E5738D}" srcOrd="1" destOrd="0" presId="urn:microsoft.com/office/officeart/2005/8/layout/process1"/>
    <dgm:cxn modelId="{A8176AE0-F1C1-4E41-BD3E-C602EDB6846D}" type="presOf" srcId="{A433A826-9B7B-4A34-8019-C703AA997E4F}" destId="{048C8453-4830-4327-86EB-E26E0FEB596D}" srcOrd="1" destOrd="0" presId="urn:microsoft.com/office/officeart/2005/8/layout/process1"/>
    <dgm:cxn modelId="{F2D461F4-1A54-4040-B612-CFDD456022D2}" srcId="{AAE7DFD1-DB85-426F-8486-1E29AC9F6532}" destId="{F12C793D-D9A9-4880-A544-B4D29229F498}" srcOrd="2" destOrd="0" parTransId="{CB8176AA-F283-48AC-B5B9-AAF2706FE82D}" sibTransId="{1D679F66-806F-4E6C-B096-A7034C34FC48}"/>
    <dgm:cxn modelId="{5CF93429-C8B6-4786-BD3E-1E509CACD0C2}" type="presParOf" srcId="{6D98BCBB-1FC4-451F-B7D4-2F2DF5D25596}" destId="{2970A042-FBA8-4E42-BCCD-63D55BCF5D92}" srcOrd="0" destOrd="0" presId="urn:microsoft.com/office/officeart/2005/8/layout/process1"/>
    <dgm:cxn modelId="{8B459DD6-BE91-4022-ABF5-0486407184EA}" type="presParOf" srcId="{6D98BCBB-1FC4-451F-B7D4-2F2DF5D25596}" destId="{57DA7BBB-C584-47E8-9F1C-310196085911}" srcOrd="1" destOrd="0" presId="urn:microsoft.com/office/officeart/2005/8/layout/process1"/>
    <dgm:cxn modelId="{BC17AA82-7C9C-418B-A047-4685C6FD24CF}" type="presParOf" srcId="{57DA7BBB-C584-47E8-9F1C-310196085911}" destId="{048C8453-4830-4327-86EB-E26E0FEB596D}" srcOrd="0" destOrd="0" presId="urn:microsoft.com/office/officeart/2005/8/layout/process1"/>
    <dgm:cxn modelId="{8ECD6A7A-5533-4515-A79A-3FC8159E7C4F}" type="presParOf" srcId="{6D98BCBB-1FC4-451F-B7D4-2F2DF5D25596}" destId="{053B398C-CB18-407C-915E-A90668071899}" srcOrd="2" destOrd="0" presId="urn:microsoft.com/office/officeart/2005/8/layout/process1"/>
    <dgm:cxn modelId="{7B2CE5FE-F18D-4182-80F5-339C6697EC05}" type="presParOf" srcId="{6D98BCBB-1FC4-451F-B7D4-2F2DF5D25596}" destId="{A4BA032B-BC03-47C5-8209-DACACA0A3034}" srcOrd="3" destOrd="0" presId="urn:microsoft.com/office/officeart/2005/8/layout/process1"/>
    <dgm:cxn modelId="{F0632EFA-0F96-4C87-B628-F02275A8BBCA}" type="presParOf" srcId="{A4BA032B-BC03-47C5-8209-DACACA0A3034}" destId="{D4FA3826-F9AF-4FBC-A806-1C236D489A34}" srcOrd="0" destOrd="0" presId="urn:microsoft.com/office/officeart/2005/8/layout/process1"/>
    <dgm:cxn modelId="{AC502EC0-6B77-4881-B6C7-0A52A929EA9C}" type="presParOf" srcId="{6D98BCBB-1FC4-451F-B7D4-2F2DF5D25596}" destId="{1EE7A368-EF13-4CA0-8C0E-0D44B0188EA3}" srcOrd="4" destOrd="0" presId="urn:microsoft.com/office/officeart/2005/8/layout/process1"/>
    <dgm:cxn modelId="{1A017D04-D235-43BC-9E4D-B3554685CEDD}" type="presParOf" srcId="{6D98BCBB-1FC4-451F-B7D4-2F2DF5D25596}" destId="{99E5352C-9FE9-4796-A183-0329E80E8880}" srcOrd="5" destOrd="0" presId="urn:microsoft.com/office/officeart/2005/8/layout/process1"/>
    <dgm:cxn modelId="{A5775B35-A60E-4F41-8162-50155AE1FEED}" type="presParOf" srcId="{99E5352C-9FE9-4796-A183-0329E80E8880}" destId="{A746837E-0823-4489-B283-ED1A32E5738D}" srcOrd="0" destOrd="0" presId="urn:microsoft.com/office/officeart/2005/8/layout/process1"/>
    <dgm:cxn modelId="{0AFDE80E-E452-4E4A-B510-3E7407BDB078}" type="presParOf" srcId="{6D98BCBB-1FC4-451F-B7D4-2F2DF5D25596}" destId="{31FB6C95-9FB6-4C35-8340-92F6E40026E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ED9855-A418-40A8-BA6E-DCAA138184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9605513-AEFE-4A5F-88B6-9F71B1D7866C}">
      <dgm:prSet phldrT="[Texto]"/>
      <dgm:spPr/>
      <dgm:t>
        <a:bodyPr/>
        <a:lstStyle/>
        <a:p>
          <a:r>
            <a:rPr lang="pt-PT" dirty="0" err="1"/>
            <a:t>Clustering</a:t>
          </a:r>
          <a:r>
            <a:rPr lang="pt-PT" dirty="0"/>
            <a:t> </a:t>
          </a:r>
          <a:r>
            <a:rPr lang="pt-PT" dirty="0" err="1"/>
            <a:t>problems</a:t>
          </a:r>
          <a:r>
            <a:rPr lang="pt-PT" dirty="0"/>
            <a:t> (time series): </a:t>
          </a:r>
        </a:p>
      </dgm:t>
    </dgm:pt>
    <dgm:pt modelId="{15871519-A9E9-423A-A406-E3C0F077BE05}" type="parTrans" cxnId="{8226A300-1C0C-4227-9FDB-B15516F84E45}">
      <dgm:prSet/>
      <dgm:spPr/>
      <dgm:t>
        <a:bodyPr/>
        <a:lstStyle/>
        <a:p>
          <a:endParaRPr lang="pt-PT"/>
        </a:p>
      </dgm:t>
    </dgm:pt>
    <dgm:pt modelId="{3091F682-2CD6-48C4-A634-B7FA79170AE0}" type="sibTrans" cxnId="{8226A300-1C0C-4227-9FDB-B15516F84E45}">
      <dgm:prSet/>
      <dgm:spPr/>
      <dgm:t>
        <a:bodyPr/>
        <a:lstStyle/>
        <a:p>
          <a:endParaRPr lang="pt-PT"/>
        </a:p>
      </dgm:t>
    </dgm:pt>
    <dgm:pt modelId="{06F8C1D3-1606-4167-A66A-D6513A419571}">
      <dgm:prSet phldrT="[Texto]"/>
      <dgm:spPr/>
      <dgm:t>
        <a:bodyPr/>
        <a:lstStyle/>
        <a:p>
          <a:r>
            <a:rPr lang="pt-PT" dirty="0" err="1"/>
            <a:t>Classic</a:t>
          </a:r>
          <a:r>
            <a:rPr lang="pt-PT" dirty="0"/>
            <a:t> </a:t>
          </a:r>
          <a:r>
            <a:rPr lang="pt-PT" dirty="0" err="1"/>
            <a:t>Kmeans</a:t>
          </a:r>
          <a:endParaRPr lang="pt-PT" dirty="0"/>
        </a:p>
      </dgm:t>
    </dgm:pt>
    <dgm:pt modelId="{3F1DC357-75FC-4F58-AC8E-5447846A3A39}" type="parTrans" cxnId="{E3753521-80C2-4CF9-A1D8-3A59EC105A7D}">
      <dgm:prSet/>
      <dgm:spPr/>
      <dgm:t>
        <a:bodyPr/>
        <a:lstStyle/>
        <a:p>
          <a:endParaRPr lang="pt-PT"/>
        </a:p>
      </dgm:t>
    </dgm:pt>
    <dgm:pt modelId="{96ED567D-A605-4E65-B9F5-EC44F09CD6A1}" type="sibTrans" cxnId="{E3753521-80C2-4CF9-A1D8-3A59EC105A7D}">
      <dgm:prSet/>
      <dgm:spPr/>
      <dgm:t>
        <a:bodyPr/>
        <a:lstStyle/>
        <a:p>
          <a:endParaRPr lang="pt-PT"/>
        </a:p>
      </dgm:t>
    </dgm:pt>
    <dgm:pt modelId="{6ACB0DA9-423F-4497-8BF8-E27D49973E44}">
      <dgm:prSet phldrT="[Texto]"/>
      <dgm:spPr/>
      <dgm:t>
        <a:bodyPr/>
        <a:lstStyle/>
        <a:p>
          <a:r>
            <a:rPr lang="en-US" dirty="0"/>
            <a:t>Proposed algorithm</a:t>
          </a:r>
          <a:endParaRPr lang="pt-PT" dirty="0"/>
        </a:p>
      </dgm:t>
    </dgm:pt>
    <dgm:pt modelId="{07CA5B7C-BA0E-4779-A699-9DCAE99C0BA0}" type="parTrans" cxnId="{37784180-F535-4197-9070-A81376321FAF}">
      <dgm:prSet/>
      <dgm:spPr/>
      <dgm:t>
        <a:bodyPr/>
        <a:lstStyle/>
        <a:p>
          <a:endParaRPr lang="pt-PT"/>
        </a:p>
      </dgm:t>
    </dgm:pt>
    <dgm:pt modelId="{123D1595-C313-4F92-B7E5-DAB8EA8A3EA5}" type="sibTrans" cxnId="{37784180-F535-4197-9070-A81376321FAF}">
      <dgm:prSet/>
      <dgm:spPr/>
      <dgm:t>
        <a:bodyPr/>
        <a:lstStyle/>
        <a:p>
          <a:endParaRPr lang="pt-PT"/>
        </a:p>
      </dgm:t>
    </dgm:pt>
    <dgm:pt modelId="{BA5097FE-8A2B-45D8-B129-16D84CDD09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/>
            <a:t>high dimensionality, high feature correlation</a:t>
          </a:r>
        </a:p>
      </dgm:t>
    </dgm:pt>
    <dgm:pt modelId="{E99B2E69-05C8-4D0F-8D8D-4A525084588F}" type="parTrans" cxnId="{426891F2-4142-4377-B0EB-633ABA8902C0}">
      <dgm:prSet/>
      <dgm:spPr/>
      <dgm:t>
        <a:bodyPr/>
        <a:lstStyle/>
        <a:p>
          <a:endParaRPr lang="pt-PT"/>
        </a:p>
      </dgm:t>
    </dgm:pt>
    <dgm:pt modelId="{DCC6B51F-D625-40F0-9A19-CB75C31E8426}" type="sibTrans" cxnId="{426891F2-4142-4377-B0EB-633ABA8902C0}">
      <dgm:prSet/>
      <dgm:spPr/>
      <dgm:t>
        <a:bodyPr/>
        <a:lstStyle/>
        <a:p>
          <a:endParaRPr lang="pt-PT"/>
        </a:p>
      </dgm:t>
    </dgm:pt>
    <dgm:pt modelId="{40458A71-F8CC-4BD7-B391-E2AFC8A15A10}">
      <dgm:prSet/>
      <dgm:spPr/>
      <dgm:t>
        <a:bodyPr/>
        <a:lstStyle/>
        <a:p>
          <a:r>
            <a:rPr lang="en-US"/>
            <a:t>need of choosing the number of clusters and high dependence of centroids initialization</a:t>
          </a:r>
          <a:endParaRPr lang="pt-PT"/>
        </a:p>
      </dgm:t>
    </dgm:pt>
    <dgm:pt modelId="{2EC1682F-5392-45AD-A83D-972D742D7DC9}" type="parTrans" cxnId="{ACF765B6-1530-41A1-A89A-20FBAE116E04}">
      <dgm:prSet/>
      <dgm:spPr/>
      <dgm:t>
        <a:bodyPr/>
        <a:lstStyle/>
        <a:p>
          <a:endParaRPr lang="pt-PT"/>
        </a:p>
      </dgm:t>
    </dgm:pt>
    <dgm:pt modelId="{508780F1-507F-4318-B59D-D1D91B0DB95C}" type="sibTrans" cxnId="{ACF765B6-1530-41A1-A89A-20FBAE116E04}">
      <dgm:prSet/>
      <dgm:spPr/>
      <dgm:t>
        <a:bodyPr/>
        <a:lstStyle/>
        <a:p>
          <a:endParaRPr lang="pt-PT"/>
        </a:p>
      </dgm:t>
    </dgm:pt>
    <dgm:pt modelId="{4DFA74ED-AB60-455F-BFDD-52B53CFA1409}">
      <dgm:prSet/>
      <dgm:spPr/>
      <dgm:t>
        <a:bodyPr/>
        <a:lstStyle/>
        <a:p>
          <a:r>
            <a:rPr lang="en-US"/>
            <a:t>takes advantage of the wavelet decomposition in order to represent a time series in </a:t>
          </a:r>
          <a:r>
            <a:rPr lang="pt-PT"/>
            <a:t>different resolution levels</a:t>
          </a:r>
        </a:p>
      </dgm:t>
    </dgm:pt>
    <dgm:pt modelId="{F91B86A6-26C5-4550-844A-287FC2318ED0}" type="parTrans" cxnId="{D5D9EC46-726A-40CF-95CA-DA1F2743223F}">
      <dgm:prSet/>
      <dgm:spPr/>
      <dgm:t>
        <a:bodyPr/>
        <a:lstStyle/>
        <a:p>
          <a:endParaRPr lang="pt-PT"/>
        </a:p>
      </dgm:t>
    </dgm:pt>
    <dgm:pt modelId="{E589B0DB-840D-4AF3-98A6-9670EB153438}" type="sibTrans" cxnId="{D5D9EC46-726A-40CF-95CA-DA1F2743223F}">
      <dgm:prSet/>
      <dgm:spPr/>
      <dgm:t>
        <a:bodyPr/>
        <a:lstStyle/>
        <a:p>
          <a:endParaRPr lang="pt-PT"/>
        </a:p>
      </dgm:t>
    </dgm:pt>
    <dgm:pt modelId="{17C2A62F-EFB3-4F6E-AF8A-AE530C398963}" type="pres">
      <dgm:prSet presAssocID="{54ED9855-A418-40A8-BA6E-DCAA1381847D}" presName="linear" presStyleCnt="0">
        <dgm:presLayoutVars>
          <dgm:dir/>
          <dgm:animLvl val="lvl"/>
          <dgm:resizeHandles val="exact"/>
        </dgm:presLayoutVars>
      </dgm:prSet>
      <dgm:spPr/>
    </dgm:pt>
    <dgm:pt modelId="{DE4F9D40-D9B8-4345-98F6-9DF5C2F8E51D}" type="pres">
      <dgm:prSet presAssocID="{29605513-AEFE-4A5F-88B6-9F71B1D7866C}" presName="parentLin" presStyleCnt="0"/>
      <dgm:spPr/>
    </dgm:pt>
    <dgm:pt modelId="{81C6A9A9-1E05-40F7-810F-8EFDDE4C19BA}" type="pres">
      <dgm:prSet presAssocID="{29605513-AEFE-4A5F-88B6-9F71B1D7866C}" presName="parentLeftMargin" presStyleLbl="node1" presStyleIdx="0" presStyleCnt="3"/>
      <dgm:spPr/>
    </dgm:pt>
    <dgm:pt modelId="{13304CAD-8A80-40CB-84E8-0D75913A86C7}" type="pres">
      <dgm:prSet presAssocID="{29605513-AEFE-4A5F-88B6-9F71B1D786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59F3A7-FCFA-4F3B-B3DC-C8F6460279AE}" type="pres">
      <dgm:prSet presAssocID="{29605513-AEFE-4A5F-88B6-9F71B1D7866C}" presName="negativeSpace" presStyleCnt="0"/>
      <dgm:spPr/>
    </dgm:pt>
    <dgm:pt modelId="{085AC0C6-84CA-44F0-8BC4-702A08592098}" type="pres">
      <dgm:prSet presAssocID="{29605513-AEFE-4A5F-88B6-9F71B1D7866C}" presName="childText" presStyleLbl="conFgAcc1" presStyleIdx="0" presStyleCnt="3">
        <dgm:presLayoutVars>
          <dgm:bulletEnabled val="1"/>
        </dgm:presLayoutVars>
      </dgm:prSet>
      <dgm:spPr/>
    </dgm:pt>
    <dgm:pt modelId="{1CED77C9-23B1-4E2C-B1CF-D3ECE69F523D}" type="pres">
      <dgm:prSet presAssocID="{3091F682-2CD6-48C4-A634-B7FA79170AE0}" presName="spaceBetweenRectangles" presStyleCnt="0"/>
      <dgm:spPr/>
    </dgm:pt>
    <dgm:pt modelId="{827A5036-4591-467A-8096-59622508FD95}" type="pres">
      <dgm:prSet presAssocID="{06F8C1D3-1606-4167-A66A-D6513A419571}" presName="parentLin" presStyleCnt="0"/>
      <dgm:spPr/>
    </dgm:pt>
    <dgm:pt modelId="{28090B17-5B4F-431B-95D4-4C977A3694FF}" type="pres">
      <dgm:prSet presAssocID="{06F8C1D3-1606-4167-A66A-D6513A419571}" presName="parentLeftMargin" presStyleLbl="node1" presStyleIdx="0" presStyleCnt="3"/>
      <dgm:spPr/>
    </dgm:pt>
    <dgm:pt modelId="{9109A3F4-BA72-49A4-8E0B-48D5915BCD81}" type="pres">
      <dgm:prSet presAssocID="{06F8C1D3-1606-4167-A66A-D6513A4195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6FBA87-4E27-448B-BFE2-2AB425C3E8FE}" type="pres">
      <dgm:prSet presAssocID="{06F8C1D3-1606-4167-A66A-D6513A419571}" presName="negativeSpace" presStyleCnt="0"/>
      <dgm:spPr/>
    </dgm:pt>
    <dgm:pt modelId="{3E32B81A-AEF8-4F48-A937-B8B6BC638591}" type="pres">
      <dgm:prSet presAssocID="{06F8C1D3-1606-4167-A66A-D6513A419571}" presName="childText" presStyleLbl="conFgAcc1" presStyleIdx="1" presStyleCnt="3">
        <dgm:presLayoutVars>
          <dgm:bulletEnabled val="1"/>
        </dgm:presLayoutVars>
      </dgm:prSet>
      <dgm:spPr/>
    </dgm:pt>
    <dgm:pt modelId="{D242BFD2-99F5-4A84-97AA-048E542868F3}" type="pres">
      <dgm:prSet presAssocID="{96ED567D-A605-4E65-B9F5-EC44F09CD6A1}" presName="spaceBetweenRectangles" presStyleCnt="0"/>
      <dgm:spPr/>
    </dgm:pt>
    <dgm:pt modelId="{2FF5F415-9490-4226-B1A4-F8D492F2215C}" type="pres">
      <dgm:prSet presAssocID="{6ACB0DA9-423F-4497-8BF8-E27D49973E44}" presName="parentLin" presStyleCnt="0"/>
      <dgm:spPr/>
    </dgm:pt>
    <dgm:pt modelId="{62652CA0-93AA-4765-A994-DE2DF3772B41}" type="pres">
      <dgm:prSet presAssocID="{6ACB0DA9-423F-4497-8BF8-E27D49973E44}" presName="parentLeftMargin" presStyleLbl="node1" presStyleIdx="1" presStyleCnt="3"/>
      <dgm:spPr/>
    </dgm:pt>
    <dgm:pt modelId="{425C13C5-21FA-4FC1-8BFB-10D49AA74787}" type="pres">
      <dgm:prSet presAssocID="{6ACB0DA9-423F-4497-8BF8-E27D49973E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6FA20-9E5C-47C5-9854-62E41E9A54A5}" type="pres">
      <dgm:prSet presAssocID="{6ACB0DA9-423F-4497-8BF8-E27D49973E44}" presName="negativeSpace" presStyleCnt="0"/>
      <dgm:spPr/>
    </dgm:pt>
    <dgm:pt modelId="{901B67BC-F25C-4806-9B2A-A485E9CB9B1B}" type="pres">
      <dgm:prSet presAssocID="{6ACB0DA9-423F-4497-8BF8-E27D49973E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26A300-1C0C-4227-9FDB-B15516F84E45}" srcId="{54ED9855-A418-40A8-BA6E-DCAA1381847D}" destId="{29605513-AEFE-4A5F-88B6-9F71B1D7866C}" srcOrd="0" destOrd="0" parTransId="{15871519-A9E9-423A-A406-E3C0F077BE05}" sibTransId="{3091F682-2CD6-48C4-A634-B7FA79170AE0}"/>
    <dgm:cxn modelId="{3A162708-129F-422D-9B9F-CCE5AFF7DF3D}" type="presOf" srcId="{4DFA74ED-AB60-455F-BFDD-52B53CFA1409}" destId="{901B67BC-F25C-4806-9B2A-A485E9CB9B1B}" srcOrd="0" destOrd="0" presId="urn:microsoft.com/office/officeart/2005/8/layout/list1"/>
    <dgm:cxn modelId="{1C36AB1F-7216-4975-8880-CC59DCB964D3}" type="presOf" srcId="{54ED9855-A418-40A8-BA6E-DCAA1381847D}" destId="{17C2A62F-EFB3-4F6E-AF8A-AE530C398963}" srcOrd="0" destOrd="0" presId="urn:microsoft.com/office/officeart/2005/8/layout/list1"/>
    <dgm:cxn modelId="{E3753521-80C2-4CF9-A1D8-3A59EC105A7D}" srcId="{54ED9855-A418-40A8-BA6E-DCAA1381847D}" destId="{06F8C1D3-1606-4167-A66A-D6513A419571}" srcOrd="1" destOrd="0" parTransId="{3F1DC357-75FC-4F58-AC8E-5447846A3A39}" sibTransId="{96ED567D-A605-4E65-B9F5-EC44F09CD6A1}"/>
    <dgm:cxn modelId="{5A4BE32D-0A4E-47F7-9FE8-1BB5BC67C875}" type="presOf" srcId="{6ACB0DA9-423F-4497-8BF8-E27D49973E44}" destId="{62652CA0-93AA-4765-A994-DE2DF3772B41}" srcOrd="0" destOrd="0" presId="urn:microsoft.com/office/officeart/2005/8/layout/list1"/>
    <dgm:cxn modelId="{671CD439-72F6-4D3C-9D58-EE80A267E96C}" type="presOf" srcId="{06F8C1D3-1606-4167-A66A-D6513A419571}" destId="{9109A3F4-BA72-49A4-8E0B-48D5915BCD81}" srcOrd="1" destOrd="0" presId="urn:microsoft.com/office/officeart/2005/8/layout/list1"/>
    <dgm:cxn modelId="{D5D9EC46-726A-40CF-95CA-DA1F2743223F}" srcId="{6ACB0DA9-423F-4497-8BF8-E27D49973E44}" destId="{4DFA74ED-AB60-455F-BFDD-52B53CFA1409}" srcOrd="0" destOrd="0" parTransId="{F91B86A6-26C5-4550-844A-287FC2318ED0}" sibTransId="{E589B0DB-840D-4AF3-98A6-9670EB153438}"/>
    <dgm:cxn modelId="{37784180-F535-4197-9070-A81376321FAF}" srcId="{54ED9855-A418-40A8-BA6E-DCAA1381847D}" destId="{6ACB0DA9-423F-4497-8BF8-E27D49973E44}" srcOrd="2" destOrd="0" parTransId="{07CA5B7C-BA0E-4779-A699-9DCAE99C0BA0}" sibTransId="{123D1595-C313-4F92-B7E5-DAB8EA8A3EA5}"/>
    <dgm:cxn modelId="{F8E375A1-3EB8-4B31-9B25-5971664BF157}" type="presOf" srcId="{29605513-AEFE-4A5F-88B6-9F71B1D7866C}" destId="{81C6A9A9-1E05-40F7-810F-8EFDDE4C19BA}" srcOrd="0" destOrd="0" presId="urn:microsoft.com/office/officeart/2005/8/layout/list1"/>
    <dgm:cxn modelId="{5B80B2A3-A37E-4734-82C5-1E131BFC4E7A}" type="presOf" srcId="{BA5097FE-8A2B-45D8-B129-16D84CDD090C}" destId="{085AC0C6-84CA-44F0-8BC4-702A08592098}" srcOrd="0" destOrd="0" presId="urn:microsoft.com/office/officeart/2005/8/layout/list1"/>
    <dgm:cxn modelId="{DB87C1AA-06E1-4446-8F09-5893F393468C}" type="presOf" srcId="{06F8C1D3-1606-4167-A66A-D6513A419571}" destId="{28090B17-5B4F-431B-95D4-4C977A3694FF}" srcOrd="0" destOrd="0" presId="urn:microsoft.com/office/officeart/2005/8/layout/list1"/>
    <dgm:cxn modelId="{ACF765B6-1530-41A1-A89A-20FBAE116E04}" srcId="{06F8C1D3-1606-4167-A66A-D6513A419571}" destId="{40458A71-F8CC-4BD7-B391-E2AFC8A15A10}" srcOrd="0" destOrd="0" parTransId="{2EC1682F-5392-45AD-A83D-972D742D7DC9}" sibTransId="{508780F1-507F-4318-B59D-D1D91B0DB95C}"/>
    <dgm:cxn modelId="{AE8A10C4-C4C7-4BAE-BEF8-E4E433C7640C}" type="presOf" srcId="{6ACB0DA9-423F-4497-8BF8-E27D49973E44}" destId="{425C13C5-21FA-4FC1-8BFB-10D49AA74787}" srcOrd="1" destOrd="0" presId="urn:microsoft.com/office/officeart/2005/8/layout/list1"/>
    <dgm:cxn modelId="{C68D55E7-48E3-4451-8CA2-9C8A57C18419}" type="presOf" srcId="{40458A71-F8CC-4BD7-B391-E2AFC8A15A10}" destId="{3E32B81A-AEF8-4F48-A937-B8B6BC638591}" srcOrd="0" destOrd="0" presId="urn:microsoft.com/office/officeart/2005/8/layout/list1"/>
    <dgm:cxn modelId="{78E779F2-73A1-4445-8CC9-11C4EA148A08}" type="presOf" srcId="{29605513-AEFE-4A5F-88B6-9F71B1D7866C}" destId="{13304CAD-8A80-40CB-84E8-0D75913A86C7}" srcOrd="1" destOrd="0" presId="urn:microsoft.com/office/officeart/2005/8/layout/list1"/>
    <dgm:cxn modelId="{426891F2-4142-4377-B0EB-633ABA8902C0}" srcId="{29605513-AEFE-4A5F-88B6-9F71B1D7866C}" destId="{BA5097FE-8A2B-45D8-B129-16D84CDD090C}" srcOrd="0" destOrd="0" parTransId="{E99B2E69-05C8-4D0F-8D8D-4A525084588F}" sibTransId="{DCC6B51F-D625-40F0-9A19-CB75C31E8426}"/>
    <dgm:cxn modelId="{29BE965E-6E60-4A93-BCBB-3A21C415B296}" type="presParOf" srcId="{17C2A62F-EFB3-4F6E-AF8A-AE530C398963}" destId="{DE4F9D40-D9B8-4345-98F6-9DF5C2F8E51D}" srcOrd="0" destOrd="0" presId="urn:microsoft.com/office/officeart/2005/8/layout/list1"/>
    <dgm:cxn modelId="{1EA7CCCC-F5FA-4BEA-8EE9-77A850348203}" type="presParOf" srcId="{DE4F9D40-D9B8-4345-98F6-9DF5C2F8E51D}" destId="{81C6A9A9-1E05-40F7-810F-8EFDDE4C19BA}" srcOrd="0" destOrd="0" presId="urn:microsoft.com/office/officeart/2005/8/layout/list1"/>
    <dgm:cxn modelId="{259251F1-1055-41B6-A8D6-16D4A14E711C}" type="presParOf" srcId="{DE4F9D40-D9B8-4345-98F6-9DF5C2F8E51D}" destId="{13304CAD-8A80-40CB-84E8-0D75913A86C7}" srcOrd="1" destOrd="0" presId="urn:microsoft.com/office/officeart/2005/8/layout/list1"/>
    <dgm:cxn modelId="{988C4071-9518-42F9-9D22-6339CE179481}" type="presParOf" srcId="{17C2A62F-EFB3-4F6E-AF8A-AE530C398963}" destId="{4D59F3A7-FCFA-4F3B-B3DC-C8F6460279AE}" srcOrd="1" destOrd="0" presId="urn:microsoft.com/office/officeart/2005/8/layout/list1"/>
    <dgm:cxn modelId="{3380D3BF-6E89-4F8F-AA80-D8DCE74B4F2A}" type="presParOf" srcId="{17C2A62F-EFB3-4F6E-AF8A-AE530C398963}" destId="{085AC0C6-84CA-44F0-8BC4-702A08592098}" srcOrd="2" destOrd="0" presId="urn:microsoft.com/office/officeart/2005/8/layout/list1"/>
    <dgm:cxn modelId="{2F5C9975-6AC0-4647-9C0F-C35E2DABC439}" type="presParOf" srcId="{17C2A62F-EFB3-4F6E-AF8A-AE530C398963}" destId="{1CED77C9-23B1-4E2C-B1CF-D3ECE69F523D}" srcOrd="3" destOrd="0" presId="urn:microsoft.com/office/officeart/2005/8/layout/list1"/>
    <dgm:cxn modelId="{4C7C5C4D-2BC2-4E27-8BB7-9FEF3DD4C437}" type="presParOf" srcId="{17C2A62F-EFB3-4F6E-AF8A-AE530C398963}" destId="{827A5036-4591-467A-8096-59622508FD95}" srcOrd="4" destOrd="0" presId="urn:microsoft.com/office/officeart/2005/8/layout/list1"/>
    <dgm:cxn modelId="{632D0A2A-CD67-430C-99F2-8868013A933E}" type="presParOf" srcId="{827A5036-4591-467A-8096-59622508FD95}" destId="{28090B17-5B4F-431B-95D4-4C977A3694FF}" srcOrd="0" destOrd="0" presId="urn:microsoft.com/office/officeart/2005/8/layout/list1"/>
    <dgm:cxn modelId="{83D1EC17-4CA4-4DEE-A8B9-959358614BC9}" type="presParOf" srcId="{827A5036-4591-467A-8096-59622508FD95}" destId="{9109A3F4-BA72-49A4-8E0B-48D5915BCD81}" srcOrd="1" destOrd="0" presId="urn:microsoft.com/office/officeart/2005/8/layout/list1"/>
    <dgm:cxn modelId="{F4866A34-C2ED-4E7C-A967-878772893C62}" type="presParOf" srcId="{17C2A62F-EFB3-4F6E-AF8A-AE530C398963}" destId="{876FBA87-4E27-448B-BFE2-2AB425C3E8FE}" srcOrd="5" destOrd="0" presId="urn:microsoft.com/office/officeart/2005/8/layout/list1"/>
    <dgm:cxn modelId="{00B67C72-1D55-4935-A687-BAA1D43449AA}" type="presParOf" srcId="{17C2A62F-EFB3-4F6E-AF8A-AE530C398963}" destId="{3E32B81A-AEF8-4F48-A937-B8B6BC638591}" srcOrd="6" destOrd="0" presId="urn:microsoft.com/office/officeart/2005/8/layout/list1"/>
    <dgm:cxn modelId="{22D951CA-5F15-4881-83B0-18FEBA8DF9D3}" type="presParOf" srcId="{17C2A62F-EFB3-4F6E-AF8A-AE530C398963}" destId="{D242BFD2-99F5-4A84-97AA-048E542868F3}" srcOrd="7" destOrd="0" presId="urn:microsoft.com/office/officeart/2005/8/layout/list1"/>
    <dgm:cxn modelId="{0162FA2C-9B21-4F75-ABF0-34737C92E284}" type="presParOf" srcId="{17C2A62F-EFB3-4F6E-AF8A-AE530C398963}" destId="{2FF5F415-9490-4226-B1A4-F8D492F2215C}" srcOrd="8" destOrd="0" presId="urn:microsoft.com/office/officeart/2005/8/layout/list1"/>
    <dgm:cxn modelId="{0B5C23B9-E8F5-4811-81A2-6BD9B84182C1}" type="presParOf" srcId="{2FF5F415-9490-4226-B1A4-F8D492F2215C}" destId="{62652CA0-93AA-4765-A994-DE2DF3772B41}" srcOrd="0" destOrd="0" presId="urn:microsoft.com/office/officeart/2005/8/layout/list1"/>
    <dgm:cxn modelId="{CC1F800C-42A7-4E6F-B812-4E4918B132F0}" type="presParOf" srcId="{2FF5F415-9490-4226-B1A4-F8D492F2215C}" destId="{425C13C5-21FA-4FC1-8BFB-10D49AA74787}" srcOrd="1" destOrd="0" presId="urn:microsoft.com/office/officeart/2005/8/layout/list1"/>
    <dgm:cxn modelId="{005AE0CA-5EEA-4375-9889-54400244DEF1}" type="presParOf" srcId="{17C2A62F-EFB3-4F6E-AF8A-AE530C398963}" destId="{2DE6FA20-9E5C-47C5-9854-62E41E9A54A5}" srcOrd="9" destOrd="0" presId="urn:microsoft.com/office/officeart/2005/8/layout/list1"/>
    <dgm:cxn modelId="{904ADE9D-7F1B-4057-804D-926BCCBAE56C}" type="presParOf" srcId="{17C2A62F-EFB3-4F6E-AF8A-AE530C398963}" destId="{901B67BC-F25C-4806-9B2A-A485E9CB9B1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E4C45D-BC34-4DCA-999A-1CF4C9681B4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53715BE-4690-4612-94FB-93592A1F8D14}">
      <dgm:prSet phldrT="[Texto]"/>
      <dgm:spPr/>
      <dgm:t>
        <a:bodyPr/>
        <a:lstStyle/>
        <a:p>
          <a:r>
            <a:rPr lang="pt-PT" dirty="0" err="1"/>
            <a:t>Results</a:t>
          </a:r>
          <a:endParaRPr lang="pt-PT" dirty="0"/>
        </a:p>
      </dgm:t>
    </dgm:pt>
    <dgm:pt modelId="{FA9B27A6-94D4-406A-9666-BA1455833734}" type="parTrans" cxnId="{04CD75D9-501B-4ECE-8AC1-5D6730B17833}">
      <dgm:prSet/>
      <dgm:spPr/>
      <dgm:t>
        <a:bodyPr/>
        <a:lstStyle/>
        <a:p>
          <a:endParaRPr lang="pt-PT"/>
        </a:p>
      </dgm:t>
    </dgm:pt>
    <dgm:pt modelId="{EA82EC51-7969-43D0-A6D1-9B753872C0E3}" type="sibTrans" cxnId="{04CD75D9-501B-4ECE-8AC1-5D6730B17833}">
      <dgm:prSet/>
      <dgm:spPr/>
      <dgm:t>
        <a:bodyPr/>
        <a:lstStyle/>
        <a:p>
          <a:endParaRPr lang="pt-PT"/>
        </a:p>
      </dgm:t>
    </dgm:pt>
    <dgm:pt modelId="{F882C7AD-5CA7-4BD1-9E15-F0C64883C6AF}">
      <dgm:prSet phldrT="[Texto]"/>
      <dgm:spPr/>
      <dgm:t>
        <a:bodyPr/>
        <a:lstStyle/>
        <a:p>
          <a:r>
            <a:rPr lang="pt-PT" dirty="0" err="1"/>
            <a:t>Improvements</a:t>
          </a:r>
          <a:endParaRPr lang="pt-PT" dirty="0"/>
        </a:p>
      </dgm:t>
    </dgm:pt>
    <dgm:pt modelId="{4B629702-21B9-41F4-918F-AC02213969A5}" type="parTrans" cxnId="{5A84D2AA-9088-43D6-AE0A-3090AD3CD28B}">
      <dgm:prSet/>
      <dgm:spPr/>
      <dgm:t>
        <a:bodyPr/>
        <a:lstStyle/>
        <a:p>
          <a:endParaRPr lang="pt-PT"/>
        </a:p>
      </dgm:t>
    </dgm:pt>
    <dgm:pt modelId="{162C503B-0E0E-47C1-BE72-29B9DCB7FE8F}" type="sibTrans" cxnId="{5A84D2AA-9088-43D6-AE0A-3090AD3CD28B}">
      <dgm:prSet/>
      <dgm:spPr/>
      <dgm:t>
        <a:bodyPr/>
        <a:lstStyle/>
        <a:p>
          <a:endParaRPr lang="pt-PT"/>
        </a:p>
      </dgm:t>
    </dgm:pt>
    <dgm:pt modelId="{9A70D6E1-55C1-436F-B51B-735A521B4C5A}">
      <dgm:prSet/>
      <dgm:spPr/>
      <dgm:t>
        <a:bodyPr/>
        <a:lstStyle/>
        <a:p>
          <a:r>
            <a:rPr lang="en-US" dirty="0" err="1"/>
            <a:t>IKmeans</a:t>
          </a:r>
          <a:r>
            <a:rPr lang="en-US" dirty="0"/>
            <a:t> algorithm gave better results in terms of cluster quality and also performance (even if it reaches a high level of resolution)</a:t>
          </a:r>
          <a:endParaRPr lang="pt-PT" dirty="0"/>
        </a:p>
      </dgm:t>
    </dgm:pt>
    <dgm:pt modelId="{2D68A326-C0C6-45D1-8526-93D9A4CE5AC4}" type="parTrans" cxnId="{ECC14CA9-ACF6-4250-A227-3DDAD48AEC64}">
      <dgm:prSet/>
      <dgm:spPr/>
      <dgm:t>
        <a:bodyPr/>
        <a:lstStyle/>
        <a:p>
          <a:endParaRPr lang="pt-PT"/>
        </a:p>
      </dgm:t>
    </dgm:pt>
    <dgm:pt modelId="{67B42523-74CF-49E8-9492-1A8A40B74714}" type="sibTrans" cxnId="{ECC14CA9-ACF6-4250-A227-3DDAD48AEC64}">
      <dgm:prSet/>
      <dgm:spPr/>
      <dgm:t>
        <a:bodyPr/>
        <a:lstStyle/>
        <a:p>
          <a:endParaRPr lang="pt-PT"/>
        </a:p>
      </dgm:t>
    </dgm:pt>
    <dgm:pt modelId="{36AE276C-5226-4DA3-913C-3F48B19D6475}">
      <dgm:prSet/>
      <dgm:spPr/>
      <dgm:t>
        <a:bodyPr/>
        <a:lstStyle/>
        <a:p>
          <a:r>
            <a:rPr lang="en-US" dirty="0"/>
            <a:t>Integrate species events (e.g. </a:t>
          </a:r>
          <a:r>
            <a:rPr lang="en-US" dirty="0" err="1"/>
            <a:t>predador</a:t>
          </a:r>
          <a:r>
            <a:rPr lang="en-US" dirty="0"/>
            <a:t> fish chasing small fish)</a:t>
          </a:r>
          <a:endParaRPr lang="pt-PT" dirty="0"/>
        </a:p>
      </dgm:t>
    </dgm:pt>
    <dgm:pt modelId="{D69797B0-8E64-49B4-8031-D771D7B138D7}" type="parTrans" cxnId="{BD91DE43-3A0A-45D1-81A2-AFA93DD674E7}">
      <dgm:prSet/>
      <dgm:spPr/>
      <dgm:t>
        <a:bodyPr/>
        <a:lstStyle/>
        <a:p>
          <a:endParaRPr lang="pt-PT"/>
        </a:p>
      </dgm:t>
    </dgm:pt>
    <dgm:pt modelId="{57C8B931-3D7E-4BF3-AA26-E7ED70B768DD}" type="sibTrans" cxnId="{BD91DE43-3A0A-45D1-81A2-AFA93DD674E7}">
      <dgm:prSet/>
      <dgm:spPr/>
      <dgm:t>
        <a:bodyPr/>
        <a:lstStyle/>
        <a:p>
          <a:endParaRPr lang="pt-PT"/>
        </a:p>
      </dgm:t>
    </dgm:pt>
    <dgm:pt modelId="{CBC87E9D-2944-49B1-BA85-CD91E2A13CED}" type="pres">
      <dgm:prSet presAssocID="{30E4C45D-BC34-4DCA-999A-1CF4C9681B46}" presName="linear" presStyleCnt="0">
        <dgm:presLayoutVars>
          <dgm:dir/>
          <dgm:animLvl val="lvl"/>
          <dgm:resizeHandles val="exact"/>
        </dgm:presLayoutVars>
      </dgm:prSet>
      <dgm:spPr/>
    </dgm:pt>
    <dgm:pt modelId="{298353E5-FED1-4B05-A7D8-F2B5CF620099}" type="pres">
      <dgm:prSet presAssocID="{C53715BE-4690-4612-94FB-93592A1F8D14}" presName="parentLin" presStyleCnt="0"/>
      <dgm:spPr/>
    </dgm:pt>
    <dgm:pt modelId="{50B456C1-0BAA-49DA-BA64-D66D4E0073F2}" type="pres">
      <dgm:prSet presAssocID="{C53715BE-4690-4612-94FB-93592A1F8D14}" presName="parentLeftMargin" presStyleLbl="node1" presStyleIdx="0" presStyleCnt="2"/>
      <dgm:spPr/>
    </dgm:pt>
    <dgm:pt modelId="{6CC6DF9C-0D4D-4D3A-B7BD-071F48D021E2}" type="pres">
      <dgm:prSet presAssocID="{C53715BE-4690-4612-94FB-93592A1F8D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464253-9EB2-43ED-9411-71F1ACB4610B}" type="pres">
      <dgm:prSet presAssocID="{C53715BE-4690-4612-94FB-93592A1F8D14}" presName="negativeSpace" presStyleCnt="0"/>
      <dgm:spPr/>
    </dgm:pt>
    <dgm:pt modelId="{27248616-7D90-4366-A767-28A0F07EE811}" type="pres">
      <dgm:prSet presAssocID="{C53715BE-4690-4612-94FB-93592A1F8D14}" presName="childText" presStyleLbl="conFgAcc1" presStyleIdx="0" presStyleCnt="2">
        <dgm:presLayoutVars>
          <dgm:bulletEnabled val="1"/>
        </dgm:presLayoutVars>
      </dgm:prSet>
      <dgm:spPr/>
    </dgm:pt>
    <dgm:pt modelId="{A99E75FF-C21F-484E-91D2-1FCAB5DF44D3}" type="pres">
      <dgm:prSet presAssocID="{EA82EC51-7969-43D0-A6D1-9B753872C0E3}" presName="spaceBetweenRectangles" presStyleCnt="0"/>
      <dgm:spPr/>
    </dgm:pt>
    <dgm:pt modelId="{AD8A2BFF-DAFA-4766-94DB-8C25E78F53C0}" type="pres">
      <dgm:prSet presAssocID="{F882C7AD-5CA7-4BD1-9E15-F0C64883C6AF}" presName="parentLin" presStyleCnt="0"/>
      <dgm:spPr/>
    </dgm:pt>
    <dgm:pt modelId="{12101AD2-9A64-4591-8362-F65EC786F4F3}" type="pres">
      <dgm:prSet presAssocID="{F882C7AD-5CA7-4BD1-9E15-F0C64883C6AF}" presName="parentLeftMargin" presStyleLbl="node1" presStyleIdx="0" presStyleCnt="2"/>
      <dgm:spPr/>
    </dgm:pt>
    <dgm:pt modelId="{D32836A1-7DC7-4BD7-A7C4-1A0FC22320B5}" type="pres">
      <dgm:prSet presAssocID="{F882C7AD-5CA7-4BD1-9E15-F0C64883C6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4D9C5C-6C5D-48DC-A472-6C988D850BEF}" type="pres">
      <dgm:prSet presAssocID="{F882C7AD-5CA7-4BD1-9E15-F0C64883C6AF}" presName="negativeSpace" presStyleCnt="0"/>
      <dgm:spPr/>
    </dgm:pt>
    <dgm:pt modelId="{62719A13-C91F-4FD6-B684-95A3735293E2}" type="pres">
      <dgm:prSet presAssocID="{F882C7AD-5CA7-4BD1-9E15-F0C64883C6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C01507-9CCC-4E0D-9383-80F302B7D75A}" type="presOf" srcId="{F882C7AD-5CA7-4BD1-9E15-F0C64883C6AF}" destId="{D32836A1-7DC7-4BD7-A7C4-1A0FC22320B5}" srcOrd="1" destOrd="0" presId="urn:microsoft.com/office/officeart/2005/8/layout/list1"/>
    <dgm:cxn modelId="{E35F8213-B92A-4258-9224-C9DB20345268}" type="presOf" srcId="{C53715BE-4690-4612-94FB-93592A1F8D14}" destId="{6CC6DF9C-0D4D-4D3A-B7BD-071F48D021E2}" srcOrd="1" destOrd="0" presId="urn:microsoft.com/office/officeart/2005/8/layout/list1"/>
    <dgm:cxn modelId="{58B9EB16-A582-4EA1-9088-6A2DB86A15B6}" type="presOf" srcId="{C53715BE-4690-4612-94FB-93592A1F8D14}" destId="{50B456C1-0BAA-49DA-BA64-D66D4E0073F2}" srcOrd="0" destOrd="0" presId="urn:microsoft.com/office/officeart/2005/8/layout/list1"/>
    <dgm:cxn modelId="{DACCE11C-43A9-46D9-B8C0-525A17D8D515}" type="presOf" srcId="{9A70D6E1-55C1-436F-B51B-735A521B4C5A}" destId="{27248616-7D90-4366-A767-28A0F07EE811}" srcOrd="0" destOrd="0" presId="urn:microsoft.com/office/officeart/2005/8/layout/list1"/>
    <dgm:cxn modelId="{BD91DE43-3A0A-45D1-81A2-AFA93DD674E7}" srcId="{F882C7AD-5CA7-4BD1-9E15-F0C64883C6AF}" destId="{36AE276C-5226-4DA3-913C-3F48B19D6475}" srcOrd="0" destOrd="0" parTransId="{D69797B0-8E64-49B4-8031-D771D7B138D7}" sibTransId="{57C8B931-3D7E-4BF3-AA26-E7ED70B768DD}"/>
    <dgm:cxn modelId="{815D4253-5B89-486D-8CF4-9ACBD53BA341}" type="presOf" srcId="{30E4C45D-BC34-4DCA-999A-1CF4C9681B46}" destId="{CBC87E9D-2944-49B1-BA85-CD91E2A13CED}" srcOrd="0" destOrd="0" presId="urn:microsoft.com/office/officeart/2005/8/layout/list1"/>
    <dgm:cxn modelId="{CC5955A4-7058-496C-AD61-98B0AC21A654}" type="presOf" srcId="{36AE276C-5226-4DA3-913C-3F48B19D6475}" destId="{62719A13-C91F-4FD6-B684-95A3735293E2}" srcOrd="0" destOrd="0" presId="urn:microsoft.com/office/officeart/2005/8/layout/list1"/>
    <dgm:cxn modelId="{ECC14CA9-ACF6-4250-A227-3DDAD48AEC64}" srcId="{C53715BE-4690-4612-94FB-93592A1F8D14}" destId="{9A70D6E1-55C1-436F-B51B-735A521B4C5A}" srcOrd="0" destOrd="0" parTransId="{2D68A326-C0C6-45D1-8526-93D9A4CE5AC4}" sibTransId="{67B42523-74CF-49E8-9492-1A8A40B74714}"/>
    <dgm:cxn modelId="{5A84D2AA-9088-43D6-AE0A-3090AD3CD28B}" srcId="{30E4C45D-BC34-4DCA-999A-1CF4C9681B46}" destId="{F882C7AD-5CA7-4BD1-9E15-F0C64883C6AF}" srcOrd="1" destOrd="0" parTransId="{4B629702-21B9-41F4-918F-AC02213969A5}" sibTransId="{162C503B-0E0E-47C1-BE72-29B9DCB7FE8F}"/>
    <dgm:cxn modelId="{04CD75D9-501B-4ECE-8AC1-5D6730B17833}" srcId="{30E4C45D-BC34-4DCA-999A-1CF4C9681B46}" destId="{C53715BE-4690-4612-94FB-93592A1F8D14}" srcOrd="0" destOrd="0" parTransId="{FA9B27A6-94D4-406A-9666-BA1455833734}" sibTransId="{EA82EC51-7969-43D0-A6D1-9B753872C0E3}"/>
    <dgm:cxn modelId="{DD79BAF9-3A64-4732-9BE0-B8AC765461D1}" type="presOf" srcId="{F882C7AD-5CA7-4BD1-9E15-F0C64883C6AF}" destId="{12101AD2-9A64-4591-8362-F65EC786F4F3}" srcOrd="0" destOrd="0" presId="urn:microsoft.com/office/officeart/2005/8/layout/list1"/>
    <dgm:cxn modelId="{950C550F-7614-4F40-9AC0-BA53FC78ED4F}" type="presParOf" srcId="{CBC87E9D-2944-49B1-BA85-CD91E2A13CED}" destId="{298353E5-FED1-4B05-A7D8-F2B5CF620099}" srcOrd="0" destOrd="0" presId="urn:microsoft.com/office/officeart/2005/8/layout/list1"/>
    <dgm:cxn modelId="{29792B32-7075-42EE-BACF-20833EAA541A}" type="presParOf" srcId="{298353E5-FED1-4B05-A7D8-F2B5CF620099}" destId="{50B456C1-0BAA-49DA-BA64-D66D4E0073F2}" srcOrd="0" destOrd="0" presId="urn:microsoft.com/office/officeart/2005/8/layout/list1"/>
    <dgm:cxn modelId="{1C57E53D-44E3-4F5E-AE10-A40EBCA8C0E8}" type="presParOf" srcId="{298353E5-FED1-4B05-A7D8-F2B5CF620099}" destId="{6CC6DF9C-0D4D-4D3A-B7BD-071F48D021E2}" srcOrd="1" destOrd="0" presId="urn:microsoft.com/office/officeart/2005/8/layout/list1"/>
    <dgm:cxn modelId="{9AAB1D4C-B94F-4565-8BF7-EF90E1C5522A}" type="presParOf" srcId="{CBC87E9D-2944-49B1-BA85-CD91E2A13CED}" destId="{D7464253-9EB2-43ED-9411-71F1ACB4610B}" srcOrd="1" destOrd="0" presId="urn:microsoft.com/office/officeart/2005/8/layout/list1"/>
    <dgm:cxn modelId="{2B88824D-86D2-4927-A1AE-CDD36AA6B9B8}" type="presParOf" srcId="{CBC87E9D-2944-49B1-BA85-CD91E2A13CED}" destId="{27248616-7D90-4366-A767-28A0F07EE811}" srcOrd="2" destOrd="0" presId="urn:microsoft.com/office/officeart/2005/8/layout/list1"/>
    <dgm:cxn modelId="{10B33DBA-4F5B-450B-A56B-67A916775BF5}" type="presParOf" srcId="{CBC87E9D-2944-49B1-BA85-CD91E2A13CED}" destId="{A99E75FF-C21F-484E-91D2-1FCAB5DF44D3}" srcOrd="3" destOrd="0" presId="urn:microsoft.com/office/officeart/2005/8/layout/list1"/>
    <dgm:cxn modelId="{E00DD6DB-6B01-40C4-BD9B-6C35CC1F6094}" type="presParOf" srcId="{CBC87E9D-2944-49B1-BA85-CD91E2A13CED}" destId="{AD8A2BFF-DAFA-4766-94DB-8C25E78F53C0}" srcOrd="4" destOrd="0" presId="urn:microsoft.com/office/officeart/2005/8/layout/list1"/>
    <dgm:cxn modelId="{DA2635C2-B829-499F-A02D-51C7343AB85A}" type="presParOf" srcId="{AD8A2BFF-DAFA-4766-94DB-8C25E78F53C0}" destId="{12101AD2-9A64-4591-8362-F65EC786F4F3}" srcOrd="0" destOrd="0" presId="urn:microsoft.com/office/officeart/2005/8/layout/list1"/>
    <dgm:cxn modelId="{E6D31934-8BF5-4118-8C83-CC340233EEC8}" type="presParOf" srcId="{AD8A2BFF-DAFA-4766-94DB-8C25E78F53C0}" destId="{D32836A1-7DC7-4BD7-A7C4-1A0FC22320B5}" srcOrd="1" destOrd="0" presId="urn:microsoft.com/office/officeart/2005/8/layout/list1"/>
    <dgm:cxn modelId="{F5AAA52C-2E2B-4D1A-A5B7-268C21080944}" type="presParOf" srcId="{CBC87E9D-2944-49B1-BA85-CD91E2A13CED}" destId="{0E4D9C5C-6C5D-48DC-A472-6C988D850BEF}" srcOrd="5" destOrd="0" presId="urn:microsoft.com/office/officeart/2005/8/layout/list1"/>
    <dgm:cxn modelId="{277B9A84-0CB5-4594-92D6-F53DE0F59815}" type="presParOf" srcId="{CBC87E9D-2944-49B1-BA85-CD91E2A13CED}" destId="{62719A13-C91F-4FD6-B684-95A3735293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68723-B7D5-473D-BA96-20287492BB38}">
      <dsp:nvSpPr>
        <dsp:cNvPr id="0" name=""/>
        <dsp:cNvSpPr/>
      </dsp:nvSpPr>
      <dsp:spPr>
        <a:xfrm>
          <a:off x="3143" y="969415"/>
          <a:ext cx="3064668" cy="942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 err="1"/>
            <a:t>Human</a:t>
          </a:r>
          <a:r>
            <a:rPr lang="pt-PT" sz="2600" kern="1200" dirty="0"/>
            <a:t> </a:t>
          </a:r>
          <a:r>
            <a:rPr lang="pt-PT" sz="2600" kern="1200" dirty="0" err="1"/>
            <a:t>underwater</a:t>
          </a:r>
          <a:r>
            <a:rPr lang="pt-PT" sz="2600" kern="1200" dirty="0"/>
            <a:t> </a:t>
          </a:r>
          <a:r>
            <a:rPr lang="pt-PT" sz="2600" kern="1200" dirty="0" err="1"/>
            <a:t>observation</a:t>
          </a:r>
          <a:endParaRPr lang="pt-PT" sz="2600" kern="1200" dirty="0"/>
        </a:p>
      </dsp:txBody>
      <dsp:txXfrm>
        <a:off x="3143" y="969415"/>
        <a:ext cx="3064668" cy="942608"/>
      </dsp:txXfrm>
    </dsp:sp>
    <dsp:sp modelId="{DADEA42E-51FD-44C9-86DA-CBCBA98BBF9C}">
      <dsp:nvSpPr>
        <dsp:cNvPr id="0" name=""/>
        <dsp:cNvSpPr/>
      </dsp:nvSpPr>
      <dsp:spPr>
        <a:xfrm>
          <a:off x="3143" y="1912024"/>
          <a:ext cx="3064668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Invasive</a:t>
          </a:r>
          <a:endParaRPr lang="pt-PT" sz="2600" kern="1200" dirty="0"/>
        </a:p>
      </dsp:txBody>
      <dsp:txXfrm>
        <a:off x="3143" y="1912024"/>
        <a:ext cx="3064668" cy="1141920"/>
      </dsp:txXfrm>
    </dsp:sp>
    <dsp:sp modelId="{1C24494A-AD46-4A04-B6FB-DB1FEB1D0E79}">
      <dsp:nvSpPr>
        <dsp:cNvPr id="0" name=""/>
        <dsp:cNvSpPr/>
      </dsp:nvSpPr>
      <dsp:spPr>
        <a:xfrm>
          <a:off x="3496865" y="969415"/>
          <a:ext cx="3064668" cy="942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 err="1"/>
            <a:t>Underwater</a:t>
          </a:r>
          <a:r>
            <a:rPr lang="pt-PT" sz="2600" kern="1200" dirty="0"/>
            <a:t> </a:t>
          </a:r>
          <a:r>
            <a:rPr lang="pt-PT" sz="2600" kern="1200" dirty="0" err="1"/>
            <a:t>cameras</a:t>
          </a:r>
          <a:r>
            <a:rPr lang="pt-PT" sz="2600" kern="1200" dirty="0"/>
            <a:t> </a:t>
          </a:r>
          <a:r>
            <a:rPr lang="pt-PT" sz="2600" kern="1200" dirty="0" err="1"/>
            <a:t>installation</a:t>
          </a:r>
          <a:endParaRPr lang="pt-PT" sz="2600" kern="1200" dirty="0"/>
        </a:p>
      </dsp:txBody>
      <dsp:txXfrm>
        <a:off x="3496865" y="969415"/>
        <a:ext cx="3064668" cy="942608"/>
      </dsp:txXfrm>
    </dsp:sp>
    <dsp:sp modelId="{590475B0-91BA-460B-87DF-BAAD722767AF}">
      <dsp:nvSpPr>
        <dsp:cNvPr id="0" name=""/>
        <dsp:cNvSpPr/>
      </dsp:nvSpPr>
      <dsp:spPr>
        <a:xfrm>
          <a:off x="3496865" y="1912024"/>
          <a:ext cx="3064668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Amount</a:t>
          </a:r>
          <a:r>
            <a:rPr lang="pt-PT" sz="2600" kern="1200" dirty="0"/>
            <a:t> </a:t>
          </a:r>
          <a:r>
            <a:rPr lang="pt-PT" sz="2600" kern="1200" dirty="0" err="1"/>
            <a:t>of</a:t>
          </a:r>
          <a:r>
            <a:rPr lang="pt-PT" sz="2600" kern="1200" dirty="0"/>
            <a:t> data</a:t>
          </a:r>
        </a:p>
      </dsp:txBody>
      <dsp:txXfrm>
        <a:off x="3496865" y="1912024"/>
        <a:ext cx="3064668" cy="1141920"/>
      </dsp:txXfrm>
    </dsp:sp>
    <dsp:sp modelId="{D7937A64-3120-4E46-B4A7-493EDD0E2608}">
      <dsp:nvSpPr>
        <dsp:cNvPr id="0" name=""/>
        <dsp:cNvSpPr/>
      </dsp:nvSpPr>
      <dsp:spPr>
        <a:xfrm>
          <a:off x="6990588" y="969415"/>
          <a:ext cx="3064668" cy="942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Manual </a:t>
          </a:r>
          <a:r>
            <a:rPr lang="pt-PT" sz="2600" kern="1200" dirty="0" err="1"/>
            <a:t>analysis</a:t>
          </a:r>
          <a:endParaRPr lang="pt-PT" sz="2600" kern="1200" dirty="0"/>
        </a:p>
      </dsp:txBody>
      <dsp:txXfrm>
        <a:off x="6990588" y="969415"/>
        <a:ext cx="3064668" cy="942608"/>
      </dsp:txXfrm>
    </dsp:sp>
    <dsp:sp modelId="{DD4347B6-6607-4CFD-AD03-CDD20F8A3DEE}">
      <dsp:nvSpPr>
        <dsp:cNvPr id="0" name=""/>
        <dsp:cNvSpPr/>
      </dsp:nvSpPr>
      <dsp:spPr>
        <a:xfrm>
          <a:off x="6990588" y="1912024"/>
          <a:ext cx="3064668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Tedious</a:t>
          </a:r>
          <a:endParaRPr lang="pt-PT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/>
            <a:t>Error </a:t>
          </a:r>
          <a:r>
            <a:rPr lang="pt-PT" sz="2600" kern="1200" dirty="0" err="1"/>
            <a:t>prone</a:t>
          </a:r>
          <a:endParaRPr lang="pt-PT" sz="2600" kern="1200" dirty="0"/>
        </a:p>
      </dsp:txBody>
      <dsp:txXfrm>
        <a:off x="6990588" y="1912024"/>
        <a:ext cx="3064668" cy="1141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0A042-FBA8-4E42-BCCD-63D55BCF5D92}">
      <dsp:nvSpPr>
        <dsp:cNvPr id="0" name=""/>
        <dsp:cNvSpPr/>
      </dsp:nvSpPr>
      <dsp:spPr>
        <a:xfrm>
          <a:off x="4420" y="143189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Preprocessing (Douglass Peucker)</a:t>
          </a:r>
        </a:p>
      </dsp:txBody>
      <dsp:txXfrm>
        <a:off x="38382" y="1465859"/>
        <a:ext cx="1864683" cy="1091640"/>
      </dsp:txXfrm>
    </dsp:sp>
    <dsp:sp modelId="{57DA7BBB-C584-47E8-9F1C-310196085911}">
      <dsp:nvSpPr>
        <dsp:cNvPr id="0" name=""/>
        <dsp:cNvSpPr/>
      </dsp:nvSpPr>
      <dsp:spPr>
        <a:xfrm>
          <a:off x="2130288" y="1772036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800" kern="1200"/>
        </a:p>
      </dsp:txBody>
      <dsp:txXfrm>
        <a:off x="2130288" y="1867893"/>
        <a:ext cx="286798" cy="287572"/>
      </dsp:txXfrm>
    </dsp:sp>
    <dsp:sp modelId="{053B398C-CB18-407C-915E-A90668071899}">
      <dsp:nvSpPr>
        <dsp:cNvPr id="0" name=""/>
        <dsp:cNvSpPr/>
      </dsp:nvSpPr>
      <dsp:spPr>
        <a:xfrm>
          <a:off x="2710070" y="143189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Trajectories split</a:t>
          </a:r>
        </a:p>
      </dsp:txBody>
      <dsp:txXfrm>
        <a:off x="2744032" y="1465859"/>
        <a:ext cx="1864683" cy="1091640"/>
      </dsp:txXfrm>
    </dsp:sp>
    <dsp:sp modelId="{A4BA032B-BC03-47C5-8209-DACACA0A3034}">
      <dsp:nvSpPr>
        <dsp:cNvPr id="0" name=""/>
        <dsp:cNvSpPr/>
      </dsp:nvSpPr>
      <dsp:spPr>
        <a:xfrm>
          <a:off x="4835939" y="1772036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800" kern="1200"/>
        </a:p>
      </dsp:txBody>
      <dsp:txXfrm>
        <a:off x="4835939" y="1867893"/>
        <a:ext cx="286798" cy="287572"/>
      </dsp:txXfrm>
    </dsp:sp>
    <dsp:sp modelId="{1EE7A368-EF13-4CA0-8C0E-0D44B0188EA3}">
      <dsp:nvSpPr>
        <dsp:cNvPr id="0" name=""/>
        <dsp:cNvSpPr/>
      </dsp:nvSpPr>
      <dsp:spPr>
        <a:xfrm>
          <a:off x="5415721" y="143189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Clustering algorithm (IKmeans)</a:t>
          </a:r>
        </a:p>
      </dsp:txBody>
      <dsp:txXfrm>
        <a:off x="5449683" y="1465859"/>
        <a:ext cx="1864683" cy="1091640"/>
      </dsp:txXfrm>
    </dsp:sp>
    <dsp:sp modelId="{99E5352C-9FE9-4796-A183-0329E80E8880}">
      <dsp:nvSpPr>
        <dsp:cNvPr id="0" name=""/>
        <dsp:cNvSpPr/>
      </dsp:nvSpPr>
      <dsp:spPr>
        <a:xfrm>
          <a:off x="7541589" y="1772036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800" kern="1200"/>
        </a:p>
      </dsp:txBody>
      <dsp:txXfrm>
        <a:off x="7541589" y="1867893"/>
        <a:ext cx="286798" cy="287572"/>
      </dsp:txXfrm>
    </dsp:sp>
    <dsp:sp modelId="{31FB6C95-9FB6-4C35-8340-92F6E40026EF}">
      <dsp:nvSpPr>
        <dsp:cNvPr id="0" name=""/>
        <dsp:cNvSpPr/>
      </dsp:nvSpPr>
      <dsp:spPr>
        <a:xfrm>
          <a:off x="8121372" y="143189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Events of interest identification</a:t>
          </a:r>
        </a:p>
      </dsp:txBody>
      <dsp:txXfrm>
        <a:off x="8155334" y="1465859"/>
        <a:ext cx="1864683" cy="1091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AC0C6-84CA-44F0-8BC4-702A08592098}">
      <dsp:nvSpPr>
        <dsp:cNvPr id="0" name=""/>
        <dsp:cNvSpPr/>
      </dsp:nvSpPr>
      <dsp:spPr>
        <a:xfrm>
          <a:off x="0" y="287254"/>
          <a:ext cx="1005839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PT" sz="1900" kern="1200"/>
            <a:t>high dimensionality, high feature correlation</a:t>
          </a:r>
        </a:p>
      </dsp:txBody>
      <dsp:txXfrm>
        <a:off x="0" y="287254"/>
        <a:ext cx="10058399" cy="807975"/>
      </dsp:txXfrm>
    </dsp:sp>
    <dsp:sp modelId="{13304CAD-8A80-40CB-84E8-0D75913A86C7}">
      <dsp:nvSpPr>
        <dsp:cNvPr id="0" name=""/>
        <dsp:cNvSpPr/>
      </dsp:nvSpPr>
      <dsp:spPr>
        <a:xfrm>
          <a:off x="502920" y="6814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Clustering</a:t>
          </a:r>
          <a:r>
            <a:rPr lang="pt-PT" sz="1900" kern="1200" dirty="0"/>
            <a:t> </a:t>
          </a:r>
          <a:r>
            <a:rPr lang="pt-PT" sz="1900" kern="1200" dirty="0" err="1"/>
            <a:t>problems</a:t>
          </a:r>
          <a:r>
            <a:rPr lang="pt-PT" sz="1900" kern="1200" dirty="0"/>
            <a:t> (time series): </a:t>
          </a:r>
        </a:p>
      </dsp:txBody>
      <dsp:txXfrm>
        <a:off x="530300" y="34194"/>
        <a:ext cx="6986120" cy="506120"/>
      </dsp:txXfrm>
    </dsp:sp>
    <dsp:sp modelId="{3E32B81A-AEF8-4F48-A937-B8B6BC638591}">
      <dsp:nvSpPr>
        <dsp:cNvPr id="0" name=""/>
        <dsp:cNvSpPr/>
      </dsp:nvSpPr>
      <dsp:spPr>
        <a:xfrm>
          <a:off x="0" y="1478270"/>
          <a:ext cx="10058399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need of choosing the number of clusters and high dependence of centroids initialization</a:t>
          </a:r>
          <a:endParaRPr lang="pt-PT" sz="1900" kern="1200"/>
        </a:p>
      </dsp:txBody>
      <dsp:txXfrm>
        <a:off x="0" y="1478270"/>
        <a:ext cx="10058399" cy="1077300"/>
      </dsp:txXfrm>
    </dsp:sp>
    <dsp:sp modelId="{9109A3F4-BA72-49A4-8E0B-48D5915BCD81}">
      <dsp:nvSpPr>
        <dsp:cNvPr id="0" name=""/>
        <dsp:cNvSpPr/>
      </dsp:nvSpPr>
      <dsp:spPr>
        <a:xfrm>
          <a:off x="502920" y="1197829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Classic</a:t>
          </a:r>
          <a:r>
            <a:rPr lang="pt-PT" sz="1900" kern="1200" dirty="0"/>
            <a:t> </a:t>
          </a:r>
          <a:r>
            <a:rPr lang="pt-PT" sz="1900" kern="1200" dirty="0" err="1"/>
            <a:t>Kmeans</a:t>
          </a:r>
          <a:endParaRPr lang="pt-PT" sz="1900" kern="1200" dirty="0"/>
        </a:p>
      </dsp:txBody>
      <dsp:txXfrm>
        <a:off x="530300" y="1225209"/>
        <a:ext cx="6986120" cy="506120"/>
      </dsp:txXfrm>
    </dsp:sp>
    <dsp:sp modelId="{901B67BC-F25C-4806-9B2A-A485E9CB9B1B}">
      <dsp:nvSpPr>
        <dsp:cNvPr id="0" name=""/>
        <dsp:cNvSpPr/>
      </dsp:nvSpPr>
      <dsp:spPr>
        <a:xfrm>
          <a:off x="0" y="2938609"/>
          <a:ext cx="10058399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takes advantage of the wavelet decomposition in order to represent a time series in </a:t>
          </a:r>
          <a:r>
            <a:rPr lang="pt-PT" sz="1900" kern="1200"/>
            <a:t>different resolution levels</a:t>
          </a:r>
        </a:p>
      </dsp:txBody>
      <dsp:txXfrm>
        <a:off x="0" y="2938609"/>
        <a:ext cx="10058399" cy="1077300"/>
      </dsp:txXfrm>
    </dsp:sp>
    <dsp:sp modelId="{425C13C5-21FA-4FC1-8BFB-10D49AA74787}">
      <dsp:nvSpPr>
        <dsp:cNvPr id="0" name=""/>
        <dsp:cNvSpPr/>
      </dsp:nvSpPr>
      <dsp:spPr>
        <a:xfrm>
          <a:off x="502920" y="2658170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Proposed algorithm</a:t>
          </a:r>
          <a:endParaRPr lang="pt-PT" sz="1900" kern="1200" dirty="0"/>
        </a:p>
      </dsp:txBody>
      <dsp:txXfrm>
        <a:off x="530300" y="2685550"/>
        <a:ext cx="698612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48616-7D90-4366-A767-28A0F07EE811}">
      <dsp:nvSpPr>
        <dsp:cNvPr id="0" name=""/>
        <dsp:cNvSpPr/>
      </dsp:nvSpPr>
      <dsp:spPr>
        <a:xfrm>
          <a:off x="0" y="526362"/>
          <a:ext cx="10058399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20700" rIns="78064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IKmeans</a:t>
          </a:r>
          <a:r>
            <a:rPr lang="en-US" sz="2500" kern="1200" dirty="0"/>
            <a:t> algorithm gave better results in terms of cluster quality and also performance (even if it reaches a high level of resolution)</a:t>
          </a:r>
          <a:endParaRPr lang="pt-PT" sz="2500" kern="1200" dirty="0"/>
        </a:p>
      </dsp:txBody>
      <dsp:txXfrm>
        <a:off x="0" y="526362"/>
        <a:ext cx="10058399" cy="1771875"/>
      </dsp:txXfrm>
    </dsp:sp>
    <dsp:sp modelId="{6CC6DF9C-0D4D-4D3A-B7BD-071F48D021E2}">
      <dsp:nvSpPr>
        <dsp:cNvPr id="0" name=""/>
        <dsp:cNvSpPr/>
      </dsp:nvSpPr>
      <dsp:spPr>
        <a:xfrm>
          <a:off x="502920" y="157362"/>
          <a:ext cx="70408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Results</a:t>
          </a:r>
          <a:endParaRPr lang="pt-PT" sz="2500" kern="1200" dirty="0"/>
        </a:p>
      </dsp:txBody>
      <dsp:txXfrm>
        <a:off x="538946" y="193388"/>
        <a:ext cx="6968828" cy="665948"/>
      </dsp:txXfrm>
    </dsp:sp>
    <dsp:sp modelId="{62719A13-C91F-4FD6-B684-95A3735293E2}">
      <dsp:nvSpPr>
        <dsp:cNvPr id="0" name=""/>
        <dsp:cNvSpPr/>
      </dsp:nvSpPr>
      <dsp:spPr>
        <a:xfrm>
          <a:off x="0" y="2802237"/>
          <a:ext cx="10058399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20700" rIns="78064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Integrate species events (e.g. </a:t>
          </a:r>
          <a:r>
            <a:rPr lang="en-US" sz="2500" kern="1200" dirty="0" err="1"/>
            <a:t>predador</a:t>
          </a:r>
          <a:r>
            <a:rPr lang="en-US" sz="2500" kern="1200" dirty="0"/>
            <a:t> fish chasing small fish)</a:t>
          </a:r>
          <a:endParaRPr lang="pt-PT" sz="2500" kern="1200" dirty="0"/>
        </a:p>
      </dsp:txBody>
      <dsp:txXfrm>
        <a:off x="0" y="2802237"/>
        <a:ext cx="10058399" cy="1063125"/>
      </dsp:txXfrm>
    </dsp:sp>
    <dsp:sp modelId="{D32836A1-7DC7-4BD7-A7C4-1A0FC22320B5}">
      <dsp:nvSpPr>
        <dsp:cNvPr id="0" name=""/>
        <dsp:cNvSpPr/>
      </dsp:nvSpPr>
      <dsp:spPr>
        <a:xfrm>
          <a:off x="502920" y="2433237"/>
          <a:ext cx="70408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Improvements</a:t>
          </a:r>
          <a:endParaRPr lang="pt-PT" sz="2500" kern="1200" dirty="0"/>
        </a:p>
      </dsp:txBody>
      <dsp:txXfrm>
        <a:off x="538946" y="2469263"/>
        <a:ext cx="696882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5B08F-EEFA-4E30-A74C-E1EA84768D2A}" type="datetimeFigureOut">
              <a:rPr lang="pt-PT" smtClean="0"/>
              <a:t>12/10/2020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984D-8350-4833-8019-B78EA94957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547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B7FE-0568-4B6F-98D4-EE603FEABA94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370F069-E453-4383-9899-B54D5582A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A1A-93A5-4717-B864-0B6830813EBA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21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D181-407F-4E12-B0B2-C375BE307452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82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88F2-571A-47F1-A458-BBB94767BFB4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49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E6B-2EFF-4563-8FF6-12FC5D7FCB76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2603-C017-422B-AFBD-7C04FDF70F81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78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BA69-B407-47D3-AE2F-997F15C0E2E3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27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CD9E-7F78-4189-8B8B-53614ADC6DC0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93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F9F-8070-4C11-840C-7CB9F1BA54CB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6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7C03F-C7F8-40EE-A736-23AE08BF9261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07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C8D7-5E60-47B2-A2E8-734E3A80CE72}" type="datetime1">
              <a:rPr lang="pt-PT" smtClean="0"/>
              <a:t>12/10/2020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15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54A8B-464E-40E0-A048-4F93132EB187}" type="datetime1">
              <a:rPr lang="pt-PT" smtClean="0"/>
              <a:t>12/10/2020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0A4146-2099-4C5E-B009-95F83FDB197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47A97-996D-4A49-85C3-C41210D17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2601156"/>
            <a:ext cx="10058401" cy="1439869"/>
          </a:xfrm>
        </p:spPr>
        <p:txBody>
          <a:bodyPr>
            <a:normAutofit/>
          </a:bodyPr>
          <a:lstStyle/>
          <a:p>
            <a:r>
              <a:rPr lang="pt-PT" sz="4400" dirty="0"/>
              <a:t>“</a:t>
            </a:r>
            <a:r>
              <a:rPr lang="en-US" sz="4400" dirty="0"/>
              <a:t>Automatic</a:t>
            </a:r>
            <a:r>
              <a:rPr lang="pt-PT" sz="4400" dirty="0"/>
              <a:t> </a:t>
            </a:r>
            <a:r>
              <a:rPr lang="pt-PT" sz="4400" dirty="0" err="1"/>
              <a:t>Fish</a:t>
            </a:r>
            <a:r>
              <a:rPr lang="pt-PT" sz="4400" dirty="0"/>
              <a:t> </a:t>
            </a:r>
            <a:r>
              <a:rPr lang="en-US" sz="4400" dirty="0"/>
              <a:t>Classification</a:t>
            </a:r>
            <a:r>
              <a:rPr lang="pt-PT" sz="4400" dirty="0"/>
              <a:t> for </a:t>
            </a:r>
            <a:r>
              <a:rPr lang="pt-PT" sz="4400" dirty="0" err="1"/>
              <a:t>Underwater</a:t>
            </a:r>
            <a:r>
              <a:rPr lang="pt-PT" sz="4400" dirty="0"/>
              <a:t> </a:t>
            </a:r>
            <a:r>
              <a:rPr lang="pt-PT" sz="4400" dirty="0" err="1"/>
              <a:t>Species</a:t>
            </a:r>
            <a:r>
              <a:rPr lang="pt-PT" sz="4400" dirty="0"/>
              <a:t> </a:t>
            </a:r>
            <a:r>
              <a:rPr lang="pt-PT" sz="4400" dirty="0" err="1"/>
              <a:t>Behavior</a:t>
            </a:r>
            <a:r>
              <a:rPr lang="pt-PT" sz="4400" dirty="0"/>
              <a:t> </a:t>
            </a:r>
            <a:r>
              <a:rPr lang="pt-PT" sz="4400" dirty="0" err="1"/>
              <a:t>Understanding</a:t>
            </a:r>
            <a:r>
              <a:rPr lang="pt-PT" sz="4400" dirty="0"/>
              <a:t>” </a:t>
            </a:r>
            <a:r>
              <a:rPr lang="pt-PT" sz="4400" dirty="0" err="1"/>
              <a:t>Review</a:t>
            </a:r>
            <a:endParaRPr lang="pt-PT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F4308-5021-4713-A074-7626AFE88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21488"/>
            <a:ext cx="10058400" cy="1143000"/>
          </a:xfrm>
        </p:spPr>
        <p:txBody>
          <a:bodyPr>
            <a:normAutofit/>
          </a:bodyPr>
          <a:lstStyle/>
          <a:p>
            <a:r>
              <a:rPr lang="pt-PT" dirty="0"/>
              <a:t>Gonçalo Adolfo</a:t>
            </a:r>
          </a:p>
          <a:p>
            <a:r>
              <a:rPr lang="pt-PT" dirty="0"/>
              <a:t>Instituto superior Técnico, Universidade de Lisboa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52492C-9020-4E68-8390-E4EE99F12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316375CD-67E0-4241-9134-36077CD0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456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90E00-A426-45AA-8615-656AB34D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Ikmeans</a:t>
            </a:r>
            <a:r>
              <a:rPr lang="pt-PT" dirty="0"/>
              <a:t> (notes)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36CD99-D149-4ECA-9C29-474180C2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en-US" dirty="0"/>
              <a:t>Algorithm starts on the second level (2</a:t>
            </a:r>
            <a:r>
              <a:rPr lang="en-US" i="1" dirty="0"/>
              <a:t>i</a:t>
            </a:r>
            <a:r>
              <a:rPr lang="en-US" dirty="0"/>
              <a:t>−1 dimensions) where </a:t>
            </a:r>
            <a:r>
              <a:rPr lang="en-US" dirty="0" err="1"/>
              <a:t>i</a:t>
            </a:r>
            <a:r>
              <a:rPr lang="en-US" dirty="0"/>
              <a:t> is the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Intuition: the general shape of a time series can be approximately captured at a lower </a:t>
            </a:r>
            <a:r>
              <a:rPr lang="pt-PT" dirty="0" err="1"/>
              <a:t>resolution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en-US" dirty="0"/>
              <a:t>Typically stabilize at a low level thus less processing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iterating to the next level, the centroids will be better and consequently the number of iterations will be lower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centroid values, when passed to the next level, have to be duplicated in order to</a:t>
            </a:r>
          </a:p>
          <a:p>
            <a:r>
              <a:rPr lang="en-US" dirty="0"/>
              <a:t>match its dimensionality (0.5, 1.2) → (0.5, 0.5, 1.2, 1.2)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7878CC-4E0F-4A65-8A2E-E0A6347CF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E5B0030-4C6E-4E1F-8FF1-AEDDE21F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098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05669-C562-418A-82E1-9DD3071F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/</a:t>
            </a:r>
            <a:r>
              <a:rPr lang="pt-PT" dirty="0" err="1"/>
              <a:t>Improvements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D494869A-6542-41FA-9E83-B0950D41A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25458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5430505-1B6D-40BA-A303-0DB4C62C36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81A5F9-BD8D-4513-988F-321FC13B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10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1FC99-78FD-4334-B8C3-E2F32F99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Doubts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FB40AE-2A09-40BF-8D59-BA401B58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en-US" dirty="0"/>
              <a:t>Which distance metric is used? DTW?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the centroid is calculated in that case?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DB4EC-AF8B-449C-ACE5-3AE1B9055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AF3474-3CAC-4800-BD88-4959B975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08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09FF8-C0F2-453C-BE8F-F5EBE3D3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Outline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E2AA7D-909E-4342-8182-6694CF9E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Introduction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Trajectory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Douglass</a:t>
            </a:r>
            <a:r>
              <a:rPr lang="pt-PT" dirty="0"/>
              <a:t> </a:t>
            </a:r>
            <a:r>
              <a:rPr lang="pt-PT" dirty="0" err="1"/>
              <a:t>Peucker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IKmeans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/</a:t>
            </a:r>
            <a:r>
              <a:rPr lang="pt-PT" dirty="0" err="1"/>
              <a:t>Improvements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en-US" dirty="0"/>
              <a:t>Doubts relative to the approach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80721E-BBC6-49BF-9AB6-3E74991D9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612A427-5AA6-4087-84B0-8E9199EA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86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09FF8-C0F2-453C-BE8F-F5EBE3D3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Introduction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20E8A187-5966-4CDB-934D-B4965DF94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92448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1280721E-BBC6-49BF-9AB6-3E74991D9C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F99067-2758-4D33-B3FE-287671E4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13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67EA-915B-4D3E-9DE0-244E37C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Trajectory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48FC24C4-DB2F-4D46-A6EF-9E6989EEC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5312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42511F3-A251-4261-9140-E88605A05F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8355728-BE3F-429F-9518-465964EFB4E4}"/>
              </a:ext>
            </a:extLst>
          </p:cNvPr>
          <p:cNvSpPr txBox="1"/>
          <p:nvPr/>
        </p:nvSpPr>
        <p:spPr>
          <a:xfrm>
            <a:off x="949910" y="5335480"/>
            <a:ext cx="558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Underlying</a:t>
            </a:r>
            <a:r>
              <a:rPr lang="pt-PT" dirty="0"/>
              <a:t> modules: </a:t>
            </a:r>
            <a:r>
              <a:rPr lang="pt-PT" dirty="0" err="1"/>
              <a:t>detection</a:t>
            </a:r>
            <a:r>
              <a:rPr lang="pt-PT" dirty="0"/>
              <a:t>, </a:t>
            </a:r>
            <a:r>
              <a:rPr lang="pt-PT" dirty="0" err="1"/>
              <a:t>tracking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classification</a:t>
            </a: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6560954-29AB-4977-9693-56A1F89F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932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913BA-DC57-43D8-9384-F3CEFD2F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Events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interest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701C59-AAD3-403E-8401-70B055266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0E78062-CE78-449E-879F-3E603915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58" y="1969085"/>
            <a:ext cx="5812284" cy="4225597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363DBD-F8C3-4492-B865-1BF5389B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902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E898-F6E8-44BA-8C85-3C3FA2F4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Douglass</a:t>
            </a:r>
            <a:r>
              <a:rPr lang="pt-PT" dirty="0"/>
              <a:t> </a:t>
            </a:r>
            <a:r>
              <a:rPr lang="pt-PT" dirty="0" err="1"/>
              <a:t>Peucker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66188A-427F-4BD9-926C-7EAD7E7F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64627"/>
          </a:xfrm>
        </p:spPr>
        <p:txBody>
          <a:bodyPr/>
          <a:lstStyle/>
          <a:p>
            <a:r>
              <a:rPr lang="en-US" dirty="0"/>
              <a:t>1) Mark first and last point to be kept</a:t>
            </a:r>
          </a:p>
          <a:p>
            <a:r>
              <a:rPr lang="en-US" dirty="0"/>
              <a:t>2) Get the farthest point to the line segment</a:t>
            </a:r>
          </a:p>
          <a:p>
            <a:r>
              <a:rPr lang="en-US" dirty="0"/>
              <a:t>3) if distance ≤ ε : the points in between are excluded</a:t>
            </a:r>
          </a:p>
          <a:p>
            <a:r>
              <a:rPr lang="en-US" dirty="0"/>
              <a:t>if distance &gt; ε : the farthest point is kept; apply first and second steps to the line</a:t>
            </a:r>
          </a:p>
          <a:p>
            <a:r>
              <a:rPr lang="en-US" dirty="0"/>
              <a:t>segments starting point, farthest point and farthest point, ending point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0BAFF2-5FB0-4DD0-BE72-860F5C2B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CCDF19-9ED7-4C64-A052-251A033D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80" y="4410262"/>
            <a:ext cx="4495800" cy="1428750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0E1ED6AA-7162-4786-8C2D-FFF3E313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35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0BEC4-4AE6-4A4A-AA7E-4B015460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IKmeans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235FB7B9-7B73-4664-944A-E3F822A8C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3522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1DBD2CB6-87BC-4F96-99A8-C1568A766F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B0D66D-F3FB-4978-8712-55CC2F88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768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D89CC-B21F-436D-B523-F8DFCDD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Haar</a:t>
            </a:r>
            <a:r>
              <a:rPr lang="pt-PT" dirty="0"/>
              <a:t> </a:t>
            </a:r>
            <a:r>
              <a:rPr lang="pt-PT" dirty="0" err="1"/>
              <a:t>wavelet</a:t>
            </a:r>
            <a:r>
              <a:rPr lang="pt-PT" dirty="0"/>
              <a:t> </a:t>
            </a:r>
            <a:r>
              <a:rPr lang="pt-PT" dirty="0" err="1"/>
              <a:t>decomposition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CF93AF-F64B-4C58-A2E8-BDA7F370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en-US" dirty="0"/>
              <a:t>achieved by averaging adjacent values, to form a smooth lower dimensional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Coefficients are important for reconstructing </a:t>
            </a:r>
            <a:r>
              <a:rPr lang="pt-PT" dirty="0" err="1"/>
              <a:t>the</a:t>
            </a:r>
            <a:r>
              <a:rPr lang="pt-PT" dirty="0"/>
              <a:t> original time series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004599-E649-4503-B170-633EDB85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24" y="2831516"/>
            <a:ext cx="6382397" cy="33514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10C22D-848F-4B41-9AC9-4F90F5890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BC07437-8800-4B2F-80A5-08DD691E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942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90E00-A426-45AA-8615-656AB34D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IKmeans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36CD99-D149-4ECA-9C29-474180C2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en-US" dirty="0"/>
              <a:t>Apply </a:t>
            </a:r>
            <a:r>
              <a:rPr lang="en-US" dirty="0" err="1"/>
              <a:t>kmeans</a:t>
            </a:r>
            <a:r>
              <a:rPr lang="en-US" dirty="0"/>
              <a:t> at increasingly finer levels of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pt-PT" dirty="0" err="1"/>
              <a:t>Resulting</a:t>
            </a:r>
            <a:r>
              <a:rPr lang="pt-PT" dirty="0"/>
              <a:t> </a:t>
            </a:r>
            <a:r>
              <a:rPr lang="en-US" dirty="0"/>
              <a:t>centroids of the last level are used in the next one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795C35-0B13-44DB-848C-E21197D8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29" y="2807564"/>
            <a:ext cx="6386142" cy="3405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359F3A-C22E-4EC1-9807-76D0A0C79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9D5A6D-3305-4131-8DD4-E88D4FBB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3443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442</Words>
  <Application>Microsoft Office PowerPoint</Application>
  <PresentationFormat>Ecrã Panorâmico</PresentationFormat>
  <Paragraphs>71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Retrospetiva</vt:lpstr>
      <vt:lpstr>“Automatic Fish Classification for Underwater Species Behavior Understanding” Review</vt:lpstr>
      <vt:lpstr>Outline</vt:lpstr>
      <vt:lpstr>Introduction ideas</vt:lpstr>
      <vt:lpstr>Trajectory Analysis System</vt:lpstr>
      <vt:lpstr>Events of interest</vt:lpstr>
      <vt:lpstr>Douglass Peucker Algorithm</vt:lpstr>
      <vt:lpstr>IKmeans</vt:lpstr>
      <vt:lpstr>Haar wavelet decomposition</vt:lpstr>
      <vt:lpstr>IKmeans</vt:lpstr>
      <vt:lpstr>Ikmeans (notes)</vt:lpstr>
      <vt:lpstr>Results/Improvements</vt:lpstr>
      <vt:lpstr>Doubts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“Automatic Fish Classification for Underwater Species Behavior Understanding” Review</dc:title>
  <dc:creator>Gonçalo Adolfo</dc:creator>
  <cp:lastModifiedBy>Gonçalo Adolfo</cp:lastModifiedBy>
  <cp:revision>24</cp:revision>
  <dcterms:created xsi:type="dcterms:W3CDTF">2020-10-12T02:10:16Z</dcterms:created>
  <dcterms:modified xsi:type="dcterms:W3CDTF">2020-10-12T14:12:40Z</dcterms:modified>
</cp:coreProperties>
</file>