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5B63-D687-4A84-A8DD-BC622C66ACF4}" v="19" dt="2020-10-25T21:33:2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" userId="243ff88342d6da10" providerId="LiveId" clId="{0A9F5B63-D687-4A84-A8DD-BC622C66ACF4}"/>
    <pc:docChg chg="delSld">
      <pc:chgData name="Gonçalo" userId="243ff88342d6da10" providerId="LiveId" clId="{0A9F5B63-D687-4A84-A8DD-BC622C66ACF4}" dt="2020-10-26T16:35:36.988" v="0" actId="47"/>
      <pc:docMkLst>
        <pc:docMk/>
      </pc:docMkLst>
      <pc:sldChg chg="del">
        <pc:chgData name="Gonçalo" userId="243ff88342d6da10" providerId="LiveId" clId="{0A9F5B63-D687-4A84-A8DD-BC622C66ACF4}" dt="2020-10-26T16:35:36.988" v="0" actId="47"/>
        <pc:sldMkLst>
          <pc:docMk/>
          <pc:sldMk cId="1043087021" sldId="259"/>
        </pc:sldMkLst>
      </pc:sldChg>
    </pc:docChg>
  </pc:docChgLst>
  <pc:docChgLst>
    <pc:chgData name="Gonçalo Adolfo" userId="243ff88342d6da10" providerId="LiveId" clId="{C161F046-4C0A-43E1-BE17-CA9F6ABF4B9B}"/>
    <pc:docChg chg="undo custSel mod addSld delSld modSld sldOrd">
      <pc:chgData name="Gonçalo Adolfo" userId="243ff88342d6da10" providerId="LiveId" clId="{C161F046-4C0A-43E1-BE17-CA9F6ABF4B9B}" dt="2020-10-25T14:00:36.397" v="3371" actId="20577"/>
      <pc:docMkLst>
        <pc:docMk/>
      </pc:docMkLst>
      <pc:sldChg chg="addSp modSp mod setBg">
        <pc:chgData name="Gonçalo Adolfo" userId="243ff88342d6da10" providerId="LiveId" clId="{C161F046-4C0A-43E1-BE17-CA9F6ABF4B9B}" dt="2020-10-25T14:00:36.397" v="3371" actId="20577"/>
        <pc:sldMkLst>
          <pc:docMk/>
          <pc:sldMk cId="3054568036" sldId="256"/>
        </pc:sldMkLst>
        <pc:spChg chg="mod">
          <ac:chgData name="Gonçalo Adolfo" userId="243ff88342d6da10" providerId="LiveId" clId="{C161F046-4C0A-43E1-BE17-CA9F6ABF4B9B}" dt="2020-10-25T13:59:18.096" v="3312" actId="26606"/>
          <ac:spMkLst>
            <pc:docMk/>
            <pc:sldMk cId="3054568036" sldId="256"/>
            <ac:spMk id="2" creationId="{94147A97-996D-4A49-85C3-C41210D17874}"/>
          </ac:spMkLst>
        </pc:spChg>
        <pc:spChg chg="mod">
          <ac:chgData name="Gonçalo Adolfo" userId="243ff88342d6da10" providerId="LiveId" clId="{C161F046-4C0A-43E1-BE17-CA9F6ABF4B9B}" dt="2020-10-25T14:00:36.397" v="3371" actId="20577"/>
          <ac:spMkLst>
            <pc:docMk/>
            <pc:sldMk cId="3054568036" sldId="256"/>
            <ac:spMk id="3" creationId="{B3AF4308-5021-4713-A074-7626AFE8896C}"/>
          </ac:spMkLst>
        </pc:spChg>
        <pc:spChg chg="mod">
          <ac:chgData name="Gonçalo Adolfo" userId="243ff88342d6da10" providerId="LiveId" clId="{C161F046-4C0A-43E1-BE17-CA9F6ABF4B9B}" dt="2020-10-25T13:59:18.096" v="3312" actId="26606"/>
          <ac:spMkLst>
            <pc:docMk/>
            <pc:sldMk cId="3054568036" sldId="256"/>
            <ac:spMk id="10" creationId="{316375CD-67E0-4241-9134-36077CD03D18}"/>
          </ac:spMkLst>
        </pc:spChg>
        <pc:spChg chg="add">
          <ac:chgData name="Gonçalo Adolfo" userId="243ff88342d6da10" providerId="LiveId" clId="{C161F046-4C0A-43E1-BE17-CA9F6ABF4B9B}" dt="2020-10-25T13:59:18.096" v="3312" actId="26606"/>
          <ac:spMkLst>
            <pc:docMk/>
            <pc:sldMk cId="3054568036" sldId="256"/>
            <ac:spMk id="17" creationId="{AE220058-3FCE-496E-ADF2-D8A6961F39F6}"/>
          </ac:spMkLst>
        </pc:spChg>
        <pc:spChg chg="add">
          <ac:chgData name="Gonçalo Adolfo" userId="243ff88342d6da10" providerId="LiveId" clId="{C161F046-4C0A-43E1-BE17-CA9F6ABF4B9B}" dt="2020-10-25T13:59:18.096" v="3312" actId="26606"/>
          <ac:spMkLst>
            <pc:docMk/>
            <pc:sldMk cId="3054568036" sldId="256"/>
            <ac:spMk id="21" creationId="{3E9C5090-7D25-41E3-A6D3-CCAEE505E785}"/>
          </ac:spMkLst>
        </pc:spChg>
        <pc:spChg chg="add">
          <ac:chgData name="Gonçalo Adolfo" userId="243ff88342d6da10" providerId="LiveId" clId="{C161F046-4C0A-43E1-BE17-CA9F6ABF4B9B}" dt="2020-10-25T13:59:18.096" v="3312" actId="26606"/>
          <ac:spMkLst>
            <pc:docMk/>
            <pc:sldMk cId="3054568036" sldId="256"/>
            <ac:spMk id="23" creationId="{11BF8809-0DAC-41E5-A212-ACB4A01BE95B}"/>
          </ac:spMkLst>
        </pc:spChg>
        <pc:picChg chg="mod ord">
          <ac:chgData name="Gonçalo Adolfo" userId="243ff88342d6da10" providerId="LiveId" clId="{C161F046-4C0A-43E1-BE17-CA9F6ABF4B9B}" dt="2020-10-25T13:59:21.355" v="3313" actId="27614"/>
          <ac:picMkLst>
            <pc:docMk/>
            <pc:sldMk cId="3054568036" sldId="256"/>
            <ac:picMk id="9" creationId="{8352492C-9020-4E68-8390-E4EE99F1289C}"/>
          </ac:picMkLst>
        </pc:picChg>
        <pc:picChg chg="add">
          <ac:chgData name="Gonçalo Adolfo" userId="243ff88342d6da10" providerId="LiveId" clId="{C161F046-4C0A-43E1-BE17-CA9F6ABF4B9B}" dt="2020-10-25T13:59:18.096" v="3312" actId="26606"/>
          <ac:picMkLst>
            <pc:docMk/>
            <pc:sldMk cId="3054568036" sldId="256"/>
            <ac:picMk id="14" creationId="{F966187F-26D4-4A1B-AEBA-48D5CDC22EE7}"/>
          </ac:picMkLst>
        </pc:picChg>
        <pc:cxnChg chg="add">
          <ac:chgData name="Gonçalo Adolfo" userId="243ff88342d6da10" providerId="LiveId" clId="{C161F046-4C0A-43E1-BE17-CA9F6ABF4B9B}" dt="2020-10-25T13:59:18.096" v="3312" actId="26606"/>
          <ac:cxnSpMkLst>
            <pc:docMk/>
            <pc:sldMk cId="3054568036" sldId="256"/>
            <ac:cxnSpMk id="19" creationId="{E193F809-7E50-4AAD-8E26-878207931CB5}"/>
          </ac:cxnSpMkLst>
        </pc:cxnChg>
      </pc:sldChg>
      <pc:sldChg chg="modSp mod">
        <pc:chgData name="Gonçalo Adolfo" userId="243ff88342d6da10" providerId="LiveId" clId="{C161F046-4C0A-43E1-BE17-CA9F6ABF4B9B}" dt="2020-10-25T13:39:07.813" v="2722" actId="20577"/>
        <pc:sldMkLst>
          <pc:docMk/>
          <pc:sldMk cId="1308641256" sldId="257"/>
        </pc:sldMkLst>
        <pc:spChg chg="mod">
          <ac:chgData name="Gonçalo Adolfo" userId="243ff88342d6da10" providerId="LiveId" clId="{C161F046-4C0A-43E1-BE17-CA9F6ABF4B9B}" dt="2020-10-24T17:54:21.705" v="139" actId="790"/>
          <ac:spMkLst>
            <pc:docMk/>
            <pc:sldMk cId="1308641256" sldId="257"/>
            <ac:spMk id="2" creationId="{4A809FF8-C0F2-453C-BE8F-F5EBE3D3B36D}"/>
          </ac:spMkLst>
        </pc:spChg>
        <pc:spChg chg="mod">
          <ac:chgData name="Gonçalo Adolfo" userId="243ff88342d6da10" providerId="LiveId" clId="{C161F046-4C0A-43E1-BE17-CA9F6ABF4B9B}" dt="2020-10-25T13:39:07.813" v="2722" actId="20577"/>
          <ac:spMkLst>
            <pc:docMk/>
            <pc:sldMk cId="1308641256" sldId="257"/>
            <ac:spMk id="3" creationId="{3EE2AA7D-909E-4342-8182-6694CF9EFA34}"/>
          </ac:spMkLst>
        </pc:spChg>
      </pc:sldChg>
      <pc:sldChg chg="modSp new del mod">
        <pc:chgData name="Gonçalo Adolfo" userId="243ff88342d6da10" providerId="LiveId" clId="{C161F046-4C0A-43E1-BE17-CA9F6ABF4B9B}" dt="2020-10-24T17:49:09.093" v="113" actId="47"/>
        <pc:sldMkLst>
          <pc:docMk/>
          <pc:sldMk cId="428884186" sldId="258"/>
        </pc:sldMkLst>
        <pc:spChg chg="mod">
          <ac:chgData name="Gonçalo Adolfo" userId="243ff88342d6da10" providerId="LiveId" clId="{C161F046-4C0A-43E1-BE17-CA9F6ABF4B9B}" dt="2020-10-24T17:48:55.709" v="112" actId="20577"/>
          <ac:spMkLst>
            <pc:docMk/>
            <pc:sldMk cId="428884186" sldId="258"/>
            <ac:spMk id="3" creationId="{7B936430-13F2-4D13-8563-473F7109E901}"/>
          </ac:spMkLst>
        </pc:spChg>
      </pc:sldChg>
      <pc:sldChg chg="addSp delSp modSp new mod">
        <pc:chgData name="Gonçalo Adolfo" userId="243ff88342d6da10" providerId="LiveId" clId="{C161F046-4C0A-43E1-BE17-CA9F6ABF4B9B}" dt="2020-10-25T13:57:43.376" v="3301" actId="22"/>
        <pc:sldMkLst>
          <pc:docMk/>
          <pc:sldMk cId="1692025219" sldId="258"/>
        </pc:sldMkLst>
        <pc:spChg chg="mod">
          <ac:chgData name="Gonçalo Adolfo" userId="243ff88342d6da10" providerId="LiveId" clId="{C161F046-4C0A-43E1-BE17-CA9F6ABF4B9B}" dt="2020-10-24T17:54:40.645" v="140" actId="790"/>
          <ac:spMkLst>
            <pc:docMk/>
            <pc:sldMk cId="1692025219" sldId="258"/>
            <ac:spMk id="2" creationId="{8F454914-DCD3-41B1-83A4-172C65D8272D}"/>
          </ac:spMkLst>
        </pc:spChg>
        <pc:spChg chg="del mod">
          <ac:chgData name="Gonçalo Adolfo" userId="243ff88342d6da10" providerId="LiveId" clId="{C161F046-4C0A-43E1-BE17-CA9F6ABF4B9B}" dt="2020-10-25T10:09:54.085" v="257" actId="478"/>
          <ac:spMkLst>
            <pc:docMk/>
            <pc:sldMk cId="1692025219" sldId="258"/>
            <ac:spMk id="3" creationId="{7BC8336C-F124-4434-BC43-6E2E0069E842}"/>
          </ac:spMkLst>
        </pc:spChg>
        <pc:spChg chg="add del mod">
          <ac:chgData name="Gonçalo Adolfo" userId="243ff88342d6da10" providerId="LiveId" clId="{C161F046-4C0A-43E1-BE17-CA9F6ABF4B9B}" dt="2020-10-25T10:10:05.764" v="261" actId="478"/>
          <ac:spMkLst>
            <pc:docMk/>
            <pc:sldMk cId="1692025219" sldId="258"/>
            <ac:spMk id="6" creationId="{29FF69D0-DCA9-4062-BBF7-20BC9D7165F3}"/>
          </ac:spMkLst>
        </pc:spChg>
        <pc:spChg chg="add mod">
          <ac:chgData name="Gonçalo Adolfo" userId="243ff88342d6da10" providerId="LiveId" clId="{C161F046-4C0A-43E1-BE17-CA9F6ABF4B9B}" dt="2020-10-25T10:13:45.264" v="351" actId="1076"/>
          <ac:spMkLst>
            <pc:docMk/>
            <pc:sldMk cId="1692025219" sldId="258"/>
            <ac:spMk id="7" creationId="{CA0FC0C8-6B23-4AB6-992D-CAC3199F4B5B}"/>
          </ac:spMkLst>
        </pc:spChg>
        <pc:spChg chg="add mod">
          <ac:chgData name="Gonçalo Adolfo" userId="243ff88342d6da10" providerId="LiveId" clId="{C161F046-4C0A-43E1-BE17-CA9F6ABF4B9B}" dt="2020-10-25T10:13:45.264" v="351" actId="1076"/>
          <ac:spMkLst>
            <pc:docMk/>
            <pc:sldMk cId="1692025219" sldId="258"/>
            <ac:spMk id="9" creationId="{003A8669-5D48-49EC-B839-9CF122528A70}"/>
          </ac:spMkLst>
        </pc:spChg>
        <pc:spChg chg="add mod">
          <ac:chgData name="Gonçalo Adolfo" userId="243ff88342d6da10" providerId="LiveId" clId="{C161F046-4C0A-43E1-BE17-CA9F6ABF4B9B}" dt="2020-10-25T10:13:45.264" v="351" actId="1076"/>
          <ac:spMkLst>
            <pc:docMk/>
            <pc:sldMk cId="1692025219" sldId="258"/>
            <ac:spMk id="14" creationId="{83325283-D330-4344-8B6E-94F1FCE82EEC}"/>
          </ac:spMkLst>
        </pc:spChg>
        <pc:spChg chg="add mod">
          <ac:chgData name="Gonçalo Adolfo" userId="243ff88342d6da10" providerId="LiveId" clId="{C161F046-4C0A-43E1-BE17-CA9F6ABF4B9B}" dt="2020-10-25T10:15:57.596" v="357" actId="20577"/>
          <ac:spMkLst>
            <pc:docMk/>
            <pc:sldMk cId="1692025219" sldId="258"/>
            <ac:spMk id="16" creationId="{A2578D05-D293-469A-BA95-0B310B5874F7}"/>
          </ac:spMkLst>
        </pc:spChg>
        <pc:picChg chg="add">
          <ac:chgData name="Gonçalo Adolfo" userId="243ff88342d6da10" providerId="LiveId" clId="{C161F046-4C0A-43E1-BE17-CA9F6ABF4B9B}" dt="2020-10-25T13:57:43.376" v="3301" actId="22"/>
          <ac:picMkLst>
            <pc:docMk/>
            <pc:sldMk cId="1692025219" sldId="258"/>
            <ac:picMk id="22" creationId="{262D88BB-EE74-43E6-877A-82BC49ECE85B}"/>
          </ac:picMkLst>
        </pc:picChg>
        <pc:cxnChg chg="add mod">
          <ac:chgData name="Gonçalo Adolfo" userId="243ff88342d6da10" providerId="LiveId" clId="{C161F046-4C0A-43E1-BE17-CA9F6ABF4B9B}" dt="2020-10-25T10:13:45.264" v="351" actId="1076"/>
          <ac:cxnSpMkLst>
            <pc:docMk/>
            <pc:sldMk cId="1692025219" sldId="258"/>
            <ac:cxnSpMk id="11" creationId="{80A9C6B9-43DD-4BF9-8AB9-D84ED13BDD81}"/>
          </ac:cxnSpMkLst>
        </pc:cxnChg>
        <pc:cxnChg chg="add mod">
          <ac:chgData name="Gonçalo Adolfo" userId="243ff88342d6da10" providerId="LiveId" clId="{C161F046-4C0A-43E1-BE17-CA9F6ABF4B9B}" dt="2020-10-25T10:13:45.264" v="351" actId="1076"/>
          <ac:cxnSpMkLst>
            <pc:docMk/>
            <pc:sldMk cId="1692025219" sldId="258"/>
            <ac:cxnSpMk id="18" creationId="{CB5EA49F-0378-4C01-B41C-A8B912AECBF2}"/>
          </ac:cxnSpMkLst>
        </pc:cxnChg>
        <pc:cxnChg chg="add mod">
          <ac:chgData name="Gonçalo Adolfo" userId="243ff88342d6da10" providerId="LiveId" clId="{C161F046-4C0A-43E1-BE17-CA9F6ABF4B9B}" dt="2020-10-25T10:13:45.264" v="351" actId="1076"/>
          <ac:cxnSpMkLst>
            <pc:docMk/>
            <pc:sldMk cId="1692025219" sldId="258"/>
            <ac:cxnSpMk id="20" creationId="{A0047905-11F1-43A4-A697-45FC887B3342}"/>
          </ac:cxnSpMkLst>
        </pc:cxnChg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2123134127" sldId="258"/>
        </pc:sldMkLst>
      </pc:sldChg>
      <pc:sldChg chg="addSp modSp new mod">
        <pc:chgData name="Gonçalo Adolfo" userId="243ff88342d6da10" providerId="LiveId" clId="{C161F046-4C0A-43E1-BE17-CA9F6ABF4B9B}" dt="2020-10-25T13:58:14.295" v="3311" actId="22"/>
        <pc:sldMkLst>
          <pc:docMk/>
          <pc:sldMk cId="1043087021" sldId="259"/>
        </pc:sldMkLst>
        <pc:spChg chg="mod">
          <ac:chgData name="Gonçalo Adolfo" userId="243ff88342d6da10" providerId="LiveId" clId="{C161F046-4C0A-43E1-BE17-CA9F6ABF4B9B}" dt="2020-10-25T13:46:27.921" v="3109" actId="20577"/>
          <ac:spMkLst>
            <pc:docMk/>
            <pc:sldMk cId="1043087021" sldId="259"/>
            <ac:spMk id="2" creationId="{5656A7E6-E292-4864-9F18-05CE2F6EDB73}"/>
          </ac:spMkLst>
        </pc:spChg>
        <pc:spChg chg="mod">
          <ac:chgData name="Gonçalo Adolfo" userId="243ff88342d6da10" providerId="LiveId" clId="{C161F046-4C0A-43E1-BE17-CA9F6ABF4B9B}" dt="2020-10-25T13:53:55.951" v="3300" actId="20577"/>
          <ac:spMkLst>
            <pc:docMk/>
            <pc:sldMk cId="1043087021" sldId="259"/>
            <ac:spMk id="3" creationId="{4A51F06C-659D-4E2F-8238-56F741C85201}"/>
          </ac:spMkLst>
        </pc:spChg>
        <pc:spChg chg="add mod">
          <ac:chgData name="Gonçalo Adolfo" userId="243ff88342d6da10" providerId="LiveId" clId="{C161F046-4C0A-43E1-BE17-CA9F6ABF4B9B}" dt="2020-10-25T13:51:45.827" v="3240" actId="1076"/>
          <ac:spMkLst>
            <pc:docMk/>
            <pc:sldMk cId="1043087021" sldId="259"/>
            <ac:spMk id="5" creationId="{62E10C69-75A4-4F0F-931C-1F61BDFA1262}"/>
          </ac:spMkLst>
        </pc:spChg>
        <pc:picChg chg="add">
          <ac:chgData name="Gonçalo Adolfo" userId="243ff88342d6da10" providerId="LiveId" clId="{C161F046-4C0A-43E1-BE17-CA9F6ABF4B9B}" dt="2020-10-25T13:58:14.295" v="3311" actId="22"/>
          <ac:picMkLst>
            <pc:docMk/>
            <pc:sldMk cId="1043087021" sldId="259"/>
            <ac:picMk id="6" creationId="{3AF45F5A-E00F-417D-BF7A-80AD30F17740}"/>
          </ac:picMkLst>
        </pc:picChg>
        <pc:picChg chg="add mod">
          <ac:chgData name="Gonçalo Adolfo" userId="243ff88342d6da10" providerId="LiveId" clId="{C161F046-4C0A-43E1-BE17-CA9F6ABF4B9B}" dt="2020-10-25T13:51:31.470" v="3239" actId="1076"/>
          <ac:picMkLst>
            <pc:docMk/>
            <pc:sldMk cId="1043087021" sldId="259"/>
            <ac:picMk id="1026" creationId="{C2815B21-084E-4868-928D-3F39285F20CC}"/>
          </ac:picMkLst>
        </pc:picChg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1339325497" sldId="259"/>
        </pc:sldMkLst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1419027570" sldId="260"/>
        </pc:sldMkLst>
      </pc:sldChg>
      <pc:sldChg chg="addSp delSp modSp new mod setBg">
        <pc:chgData name="Gonçalo Adolfo" userId="243ff88342d6da10" providerId="LiveId" clId="{C161F046-4C0A-43E1-BE17-CA9F6ABF4B9B}" dt="2020-10-25T13:58:09.185" v="3309" actId="478"/>
        <pc:sldMkLst>
          <pc:docMk/>
          <pc:sldMk cId="1827576137" sldId="260"/>
        </pc:sldMkLst>
        <pc:spChg chg="del mod">
          <ac:chgData name="Gonçalo Adolfo" userId="243ff88342d6da10" providerId="LiveId" clId="{C161F046-4C0A-43E1-BE17-CA9F6ABF4B9B}" dt="2020-10-25T13:25:59.415" v="2344" actId="478"/>
          <ac:spMkLst>
            <pc:docMk/>
            <pc:sldMk cId="1827576137" sldId="260"/>
            <ac:spMk id="2" creationId="{C08AF3A1-8E52-4401-8230-AABFC770D3CB}"/>
          </ac:spMkLst>
        </pc:spChg>
        <pc:spChg chg="del">
          <ac:chgData name="Gonçalo Adolfo" userId="243ff88342d6da10" providerId="LiveId" clId="{C161F046-4C0A-43E1-BE17-CA9F6ABF4B9B}" dt="2020-10-25T13:25:19.142" v="2336"/>
          <ac:spMkLst>
            <pc:docMk/>
            <pc:sldMk cId="1827576137" sldId="260"/>
            <ac:spMk id="3" creationId="{1D484335-5281-469A-BF32-3C6D7E048178}"/>
          </ac:spMkLst>
        </pc:spChg>
        <pc:spChg chg="mod ord">
          <ac:chgData name="Gonçalo Adolfo" userId="243ff88342d6da10" providerId="LiveId" clId="{C161F046-4C0A-43E1-BE17-CA9F6ABF4B9B}" dt="2020-10-25T13:26:33.642" v="2359" actId="26606"/>
          <ac:spMkLst>
            <pc:docMk/>
            <pc:sldMk cId="1827576137" sldId="260"/>
            <ac:spMk id="4" creationId="{04D57A17-BEF4-4395-BC35-00A9BE710652}"/>
          </ac:spMkLst>
        </pc:spChg>
        <pc:spChg chg="add del mod">
          <ac:chgData name="Gonçalo Adolfo" userId="243ff88342d6da10" providerId="LiveId" clId="{C161F046-4C0A-43E1-BE17-CA9F6ABF4B9B}" dt="2020-10-25T13:26:04.293" v="2345" actId="478"/>
          <ac:spMkLst>
            <pc:docMk/>
            <pc:sldMk cId="1827576137" sldId="260"/>
            <ac:spMk id="8" creationId="{C619F183-0A95-49F2-B9CB-25AB3B260CA6}"/>
          </ac:spMkLst>
        </pc:spChg>
        <pc:spChg chg="add del mod">
          <ac:chgData name="Gonçalo Adolfo" userId="243ff88342d6da10" providerId="LiveId" clId="{C161F046-4C0A-43E1-BE17-CA9F6ABF4B9B}" dt="2020-10-25T13:26:28.933" v="2355" actId="478"/>
          <ac:spMkLst>
            <pc:docMk/>
            <pc:sldMk cId="1827576137" sldId="260"/>
            <ac:spMk id="10" creationId="{1EAB28B9-29FD-48EA-B36F-F9D52CDB5A13}"/>
          </ac:spMkLst>
        </pc:spChg>
        <pc:spChg chg="add">
          <ac:chgData name="Gonçalo Adolfo" userId="243ff88342d6da10" providerId="LiveId" clId="{C161F046-4C0A-43E1-BE17-CA9F6ABF4B9B}" dt="2020-10-25T13:26:33.642" v="2359" actId="26606"/>
          <ac:spMkLst>
            <pc:docMk/>
            <pc:sldMk cId="1827576137" sldId="260"/>
            <ac:spMk id="17" creationId="{C2579DAE-C141-48DB-810E-C070C300819E}"/>
          </ac:spMkLst>
        </pc:spChg>
        <pc:spChg chg="add">
          <ac:chgData name="Gonçalo Adolfo" userId="243ff88342d6da10" providerId="LiveId" clId="{C161F046-4C0A-43E1-BE17-CA9F6ABF4B9B}" dt="2020-10-25T13:26:33.642" v="2359" actId="26606"/>
          <ac:spMkLst>
            <pc:docMk/>
            <pc:sldMk cId="1827576137" sldId="260"/>
            <ac:spMk id="19" creationId="{02FD90C3-6350-4D5B-9738-6E94EDF30F74}"/>
          </ac:spMkLst>
        </pc:spChg>
        <pc:spChg chg="add">
          <ac:chgData name="Gonçalo Adolfo" userId="243ff88342d6da10" providerId="LiveId" clId="{C161F046-4C0A-43E1-BE17-CA9F6ABF4B9B}" dt="2020-10-25T13:26:33.642" v="2359" actId="26606"/>
          <ac:spMkLst>
            <pc:docMk/>
            <pc:sldMk cId="1827576137" sldId="260"/>
            <ac:spMk id="21" creationId="{41497DE5-0939-4D1D-9350-0C5E1B209C68}"/>
          </ac:spMkLst>
        </pc:spChg>
        <pc:spChg chg="add">
          <ac:chgData name="Gonçalo Adolfo" userId="243ff88342d6da10" providerId="LiveId" clId="{C161F046-4C0A-43E1-BE17-CA9F6ABF4B9B}" dt="2020-10-25T13:26:33.642" v="2359" actId="26606"/>
          <ac:spMkLst>
            <pc:docMk/>
            <pc:sldMk cId="1827576137" sldId="260"/>
            <ac:spMk id="23" creationId="{5CCC70ED-6C63-4537-B7EB-51990D6C0A6F}"/>
          </ac:spMkLst>
        </pc:spChg>
        <pc:spChg chg="add">
          <ac:chgData name="Gonçalo Adolfo" userId="243ff88342d6da10" providerId="LiveId" clId="{C161F046-4C0A-43E1-BE17-CA9F6ABF4B9B}" dt="2020-10-25T13:26:33.642" v="2359" actId="26606"/>
          <ac:spMkLst>
            <pc:docMk/>
            <pc:sldMk cId="1827576137" sldId="260"/>
            <ac:spMk id="25" creationId="{B76E24C1-2968-40DC-A36E-F6B85F0F0752}"/>
          </ac:spMkLst>
        </pc:spChg>
        <pc:picChg chg="add del mod">
          <ac:chgData name="Gonçalo Adolfo" userId="243ff88342d6da10" providerId="LiveId" clId="{C161F046-4C0A-43E1-BE17-CA9F6ABF4B9B}" dt="2020-10-25T13:26:25.701" v="2354" actId="478"/>
          <ac:picMkLst>
            <pc:docMk/>
            <pc:sldMk cId="1827576137" sldId="260"/>
            <ac:picMk id="6" creationId="{0E4C26B9-71EA-44D5-85F9-C42325B8E6B7}"/>
          </ac:picMkLst>
        </pc:picChg>
        <pc:picChg chg="add mod">
          <ac:chgData name="Gonçalo Adolfo" userId="243ff88342d6da10" providerId="LiveId" clId="{C161F046-4C0A-43E1-BE17-CA9F6ABF4B9B}" dt="2020-10-25T13:31:43.726" v="2368" actId="208"/>
          <ac:picMkLst>
            <pc:docMk/>
            <pc:sldMk cId="1827576137" sldId="260"/>
            <ac:picMk id="12" creationId="{F115AE97-4CFA-4AA1-B0AA-B3DEE8DB0206}"/>
          </ac:picMkLst>
        </pc:picChg>
        <pc:picChg chg="add del">
          <ac:chgData name="Gonçalo Adolfo" userId="243ff88342d6da10" providerId="LiveId" clId="{C161F046-4C0A-43E1-BE17-CA9F6ABF4B9B}" dt="2020-10-25T13:58:09.185" v="3309" actId="478"/>
          <ac:picMkLst>
            <pc:docMk/>
            <pc:sldMk cId="1827576137" sldId="260"/>
            <ac:picMk id="13" creationId="{5BA7C3BA-5CB3-4E85-BB91-8337081273E8}"/>
          </ac:picMkLst>
        </pc:picChg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177353962" sldId="261"/>
        </pc:sldMkLst>
      </pc:sldChg>
      <pc:sldChg chg="addSp modSp new mod">
        <pc:chgData name="Gonçalo Adolfo" userId="243ff88342d6da10" providerId="LiveId" clId="{C161F046-4C0A-43E1-BE17-CA9F6ABF4B9B}" dt="2020-10-25T13:58:11.615" v="3310" actId="22"/>
        <pc:sldMkLst>
          <pc:docMk/>
          <pc:sldMk cId="3092788308" sldId="261"/>
        </pc:sldMkLst>
        <pc:spChg chg="mod">
          <ac:chgData name="Gonçalo Adolfo" userId="243ff88342d6da10" providerId="LiveId" clId="{C161F046-4C0A-43E1-BE17-CA9F6ABF4B9B}" dt="2020-10-24T17:56:13.838" v="173" actId="20577"/>
          <ac:spMkLst>
            <pc:docMk/>
            <pc:sldMk cId="3092788308" sldId="261"/>
            <ac:spMk id="2" creationId="{D3643474-F836-4842-B4B0-8341C8206336}"/>
          </ac:spMkLst>
        </pc:spChg>
        <pc:spChg chg="mod">
          <ac:chgData name="Gonçalo Adolfo" userId="243ff88342d6da10" providerId="LiveId" clId="{C161F046-4C0A-43E1-BE17-CA9F6ABF4B9B}" dt="2020-10-25T13:45:02.919" v="3082" actId="20577"/>
          <ac:spMkLst>
            <pc:docMk/>
            <pc:sldMk cId="3092788308" sldId="261"/>
            <ac:spMk id="3" creationId="{E56CD007-111E-4CAF-AF8C-43B864F13F9F}"/>
          </ac:spMkLst>
        </pc:spChg>
        <pc:picChg chg="add">
          <ac:chgData name="Gonçalo Adolfo" userId="243ff88342d6da10" providerId="LiveId" clId="{C161F046-4C0A-43E1-BE17-CA9F6ABF4B9B}" dt="2020-10-25T13:58:11.615" v="3310" actId="22"/>
          <ac:picMkLst>
            <pc:docMk/>
            <pc:sldMk cId="3092788308" sldId="261"/>
            <ac:picMk id="6" creationId="{B33790B4-E6F1-410A-8142-0D13A7AC9FC9}"/>
          </ac:picMkLst>
        </pc:picChg>
      </pc:sldChg>
      <pc:sldChg chg="addSp delSp modSp add mod ord">
        <pc:chgData name="Gonçalo Adolfo" userId="243ff88342d6da10" providerId="LiveId" clId="{C161F046-4C0A-43E1-BE17-CA9F6ABF4B9B}" dt="2020-10-25T10:29:10.051" v="759" actId="14100"/>
        <pc:sldMkLst>
          <pc:docMk/>
          <pc:sldMk cId="357492570" sldId="262"/>
        </pc:sldMkLst>
        <pc:spChg chg="mod">
          <ac:chgData name="Gonçalo Adolfo" userId="243ff88342d6da10" providerId="LiveId" clId="{C161F046-4C0A-43E1-BE17-CA9F6ABF4B9B}" dt="2020-10-25T10:17:13.803" v="373" actId="20577"/>
          <ac:spMkLst>
            <pc:docMk/>
            <pc:sldMk cId="357492570" sldId="262"/>
            <ac:spMk id="2" creationId="{4A809FF8-C0F2-453C-BE8F-F5EBE3D3B36D}"/>
          </ac:spMkLst>
        </pc:spChg>
        <pc:spChg chg="del mod">
          <ac:chgData name="Gonçalo Adolfo" userId="243ff88342d6da10" providerId="LiveId" clId="{C161F046-4C0A-43E1-BE17-CA9F6ABF4B9B}" dt="2020-10-25T10:28:26.377" v="723" actId="12084"/>
          <ac:spMkLst>
            <pc:docMk/>
            <pc:sldMk cId="357492570" sldId="262"/>
            <ac:spMk id="3" creationId="{3EE2AA7D-909E-4342-8182-6694CF9EFA34}"/>
          </ac:spMkLst>
        </pc:spChg>
        <pc:graphicFrameChg chg="add mod">
          <ac:chgData name="Gonçalo Adolfo" userId="243ff88342d6da10" providerId="LiveId" clId="{C161F046-4C0A-43E1-BE17-CA9F6ABF4B9B}" dt="2020-10-25T10:29:10.051" v="759" actId="14100"/>
          <ac:graphicFrameMkLst>
            <pc:docMk/>
            <pc:sldMk cId="357492570" sldId="262"/>
            <ac:graphicFrameMk id="6" creationId="{151B7E87-476D-4DC2-8C98-D43743BB8E5D}"/>
          </ac:graphicFrameMkLst>
        </pc:graphicFrameChg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3179424708" sldId="262"/>
        </pc:sldMkLst>
      </pc:sldChg>
      <pc:sldChg chg="new del">
        <pc:chgData name="Gonçalo Adolfo" userId="243ff88342d6da10" providerId="LiveId" clId="{C161F046-4C0A-43E1-BE17-CA9F6ABF4B9B}" dt="2020-10-25T10:16:58.597" v="359" actId="47"/>
        <pc:sldMkLst>
          <pc:docMk/>
          <pc:sldMk cId="3461197370" sldId="262"/>
        </pc:sldMkLst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2827683718" sldId="263"/>
        </pc:sldMkLst>
      </pc:sldChg>
      <pc:sldChg chg="addSp delSp modSp new mod setBg">
        <pc:chgData name="Gonçalo Adolfo" userId="243ff88342d6da10" providerId="LiveId" clId="{C161F046-4C0A-43E1-BE17-CA9F6ABF4B9B}" dt="2020-10-25T13:57:46.357" v="3302" actId="22"/>
        <pc:sldMkLst>
          <pc:docMk/>
          <pc:sldMk cId="2859701231" sldId="263"/>
        </pc:sldMkLst>
        <pc:spChg chg="mod">
          <ac:chgData name="Gonçalo Adolfo" userId="243ff88342d6da10" providerId="LiveId" clId="{C161F046-4C0A-43E1-BE17-CA9F6ABF4B9B}" dt="2020-10-25T10:37:56.361" v="811" actId="26606"/>
          <ac:spMkLst>
            <pc:docMk/>
            <pc:sldMk cId="2859701231" sldId="263"/>
            <ac:spMk id="2" creationId="{FD75CC56-F772-4AF6-80FB-F837756CB313}"/>
          </ac:spMkLst>
        </pc:spChg>
        <pc:spChg chg="add del mod">
          <ac:chgData name="Gonçalo Adolfo" userId="243ff88342d6da10" providerId="LiveId" clId="{C161F046-4C0A-43E1-BE17-CA9F6ABF4B9B}" dt="2020-10-25T10:56:07.246" v="1061" actId="20577"/>
          <ac:spMkLst>
            <pc:docMk/>
            <pc:sldMk cId="2859701231" sldId="263"/>
            <ac:spMk id="3" creationId="{8520C2E0-D7BE-4279-905C-9C3145F86512}"/>
          </ac:spMkLst>
        </pc:spChg>
        <pc:spChg chg="mod ord">
          <ac:chgData name="Gonçalo Adolfo" userId="243ff88342d6da10" providerId="LiveId" clId="{C161F046-4C0A-43E1-BE17-CA9F6ABF4B9B}" dt="2020-10-25T10:37:56.361" v="811" actId="26606"/>
          <ac:spMkLst>
            <pc:docMk/>
            <pc:sldMk cId="2859701231" sldId="263"/>
            <ac:spMk id="4" creationId="{1A546784-6B3C-4BF5-BE6C-658C9F06A586}"/>
          </ac:spMkLst>
        </pc:spChg>
        <pc:spChg chg="add">
          <ac:chgData name="Gonçalo Adolfo" userId="243ff88342d6da10" providerId="LiveId" clId="{C161F046-4C0A-43E1-BE17-CA9F6ABF4B9B}" dt="2020-10-25T10:37:56.361" v="811" actId="26606"/>
          <ac:spMkLst>
            <pc:docMk/>
            <pc:sldMk cId="2859701231" sldId="263"/>
            <ac:spMk id="10" creationId="{284B70D5-875B-433D-BDBD-1522A85D6C1D}"/>
          </ac:spMkLst>
        </pc:spChg>
        <pc:spChg chg="add">
          <ac:chgData name="Gonçalo Adolfo" userId="243ff88342d6da10" providerId="LiveId" clId="{C161F046-4C0A-43E1-BE17-CA9F6ABF4B9B}" dt="2020-10-25T10:37:56.361" v="811" actId="26606"/>
          <ac:spMkLst>
            <pc:docMk/>
            <pc:sldMk cId="2859701231" sldId="263"/>
            <ac:spMk id="12" creationId="{1E299956-A9E7-4FC1-A0B1-D590CA9730E8}"/>
          </ac:spMkLst>
        </pc:spChg>
        <pc:spChg chg="add del">
          <ac:chgData name="Gonçalo Adolfo" userId="243ff88342d6da10" providerId="LiveId" clId="{C161F046-4C0A-43E1-BE17-CA9F6ABF4B9B}" dt="2020-10-25T10:37:21.632" v="804" actId="26606"/>
          <ac:spMkLst>
            <pc:docMk/>
            <pc:sldMk cId="2859701231" sldId="263"/>
            <ac:spMk id="13" creationId="{25C8D2C1-DA83-420D-9635-D52CE066B5DA}"/>
          </ac:spMkLst>
        </pc:spChg>
        <pc:spChg chg="add">
          <ac:chgData name="Gonçalo Adolfo" userId="243ff88342d6da10" providerId="LiveId" clId="{C161F046-4C0A-43E1-BE17-CA9F6ABF4B9B}" dt="2020-10-25T10:37:56.361" v="811" actId="26606"/>
          <ac:spMkLst>
            <pc:docMk/>
            <pc:sldMk cId="2859701231" sldId="263"/>
            <ac:spMk id="14" creationId="{17FC539C-B783-4B03-9F9E-D13430F3F64F}"/>
          </ac:spMkLst>
        </pc:spChg>
        <pc:spChg chg="add del">
          <ac:chgData name="Gonçalo Adolfo" userId="243ff88342d6da10" providerId="LiveId" clId="{C161F046-4C0A-43E1-BE17-CA9F6ABF4B9B}" dt="2020-10-25T10:37:21.632" v="804" actId="26606"/>
          <ac:spMkLst>
            <pc:docMk/>
            <pc:sldMk cId="2859701231" sldId="263"/>
            <ac:spMk id="15" creationId="{434F74C9-6A0B-409E-AD1C-45B58BE91BB8}"/>
          </ac:spMkLst>
        </pc:spChg>
        <pc:spChg chg="add del">
          <ac:chgData name="Gonçalo Adolfo" userId="243ff88342d6da10" providerId="LiveId" clId="{C161F046-4C0A-43E1-BE17-CA9F6ABF4B9B}" dt="2020-10-25T10:37:21.632" v="804" actId="26606"/>
          <ac:spMkLst>
            <pc:docMk/>
            <pc:sldMk cId="2859701231" sldId="263"/>
            <ac:spMk id="19" creationId="{B76D919A-FC3E-4B4E-BAF0-ED6CFB8DC4AE}"/>
          </ac:spMkLst>
        </pc:spChg>
        <pc:spChg chg="add del">
          <ac:chgData name="Gonçalo Adolfo" userId="243ff88342d6da10" providerId="LiveId" clId="{C161F046-4C0A-43E1-BE17-CA9F6ABF4B9B}" dt="2020-10-25T10:37:21.632" v="804" actId="26606"/>
          <ac:spMkLst>
            <pc:docMk/>
            <pc:sldMk cId="2859701231" sldId="263"/>
            <ac:spMk id="21" creationId="{8F66ACBD-1C82-4782-AA7C-05504DD7DE77}"/>
          </ac:spMkLst>
        </pc:spChg>
        <pc:spChg chg="add del">
          <ac:chgData name="Gonçalo Adolfo" userId="243ff88342d6da10" providerId="LiveId" clId="{C161F046-4C0A-43E1-BE17-CA9F6ABF4B9B}" dt="2020-10-25T10:37:23.991" v="806" actId="26606"/>
          <ac:spMkLst>
            <pc:docMk/>
            <pc:sldMk cId="2859701231" sldId="263"/>
            <ac:spMk id="23" creationId="{DE42378B-2E28-4810-8421-7A473A40E376}"/>
          </ac:spMkLst>
        </pc:spChg>
        <pc:spChg chg="add del">
          <ac:chgData name="Gonçalo Adolfo" userId="243ff88342d6da10" providerId="LiveId" clId="{C161F046-4C0A-43E1-BE17-CA9F6ABF4B9B}" dt="2020-10-25T10:37:23.991" v="806" actId="26606"/>
          <ac:spMkLst>
            <pc:docMk/>
            <pc:sldMk cId="2859701231" sldId="263"/>
            <ac:spMk id="24" creationId="{4E4490D0-3672-446A-AC12-B4830333BDDD}"/>
          </ac:spMkLst>
        </pc:spChg>
        <pc:spChg chg="add del">
          <ac:chgData name="Gonçalo Adolfo" userId="243ff88342d6da10" providerId="LiveId" clId="{C161F046-4C0A-43E1-BE17-CA9F6ABF4B9B}" dt="2020-10-25T10:37:23.991" v="806" actId="26606"/>
          <ac:spMkLst>
            <pc:docMk/>
            <pc:sldMk cId="2859701231" sldId="263"/>
            <ac:spMk id="25" creationId="{0D91DD17-237F-4811-BC0E-128EB1BD7CFE}"/>
          </ac:spMkLst>
        </pc:spChg>
        <pc:spChg chg="add del">
          <ac:chgData name="Gonçalo Adolfo" userId="243ff88342d6da10" providerId="LiveId" clId="{C161F046-4C0A-43E1-BE17-CA9F6ABF4B9B}" dt="2020-10-25T10:37:23.991" v="806" actId="26606"/>
          <ac:spMkLst>
            <pc:docMk/>
            <pc:sldMk cId="2859701231" sldId="263"/>
            <ac:spMk id="26" creationId="{39CB82C2-DF65-4EC1-8280-F201D50F570B}"/>
          </ac:spMkLst>
        </pc:spChg>
        <pc:spChg chg="add del">
          <ac:chgData name="Gonçalo Adolfo" userId="243ff88342d6da10" providerId="LiveId" clId="{C161F046-4C0A-43E1-BE17-CA9F6ABF4B9B}" dt="2020-10-25T10:37:23.991" v="806" actId="26606"/>
          <ac:spMkLst>
            <pc:docMk/>
            <pc:sldMk cId="2859701231" sldId="263"/>
            <ac:spMk id="28" creationId="{C4AAA502-5435-489E-9538-3A40E6C71461}"/>
          </ac:spMkLst>
        </pc:spChg>
        <pc:spChg chg="add del">
          <ac:chgData name="Gonçalo Adolfo" userId="243ff88342d6da10" providerId="LiveId" clId="{C161F046-4C0A-43E1-BE17-CA9F6ABF4B9B}" dt="2020-10-25T10:37:42.467" v="808" actId="26606"/>
          <ac:spMkLst>
            <pc:docMk/>
            <pc:sldMk cId="2859701231" sldId="263"/>
            <ac:spMk id="31" creationId="{284B70D5-875B-433D-BDBD-1522A85D6C1D}"/>
          </ac:spMkLst>
        </pc:spChg>
        <pc:spChg chg="add del">
          <ac:chgData name="Gonçalo Adolfo" userId="243ff88342d6da10" providerId="LiveId" clId="{C161F046-4C0A-43E1-BE17-CA9F6ABF4B9B}" dt="2020-10-25T10:37:42.467" v="808" actId="26606"/>
          <ac:spMkLst>
            <pc:docMk/>
            <pc:sldMk cId="2859701231" sldId="263"/>
            <ac:spMk id="33" creationId="{8520C2E0-D7BE-4279-905C-9C3145F86512}"/>
          </ac:spMkLst>
        </pc:spChg>
        <pc:spChg chg="add del">
          <ac:chgData name="Gonçalo Adolfo" userId="243ff88342d6da10" providerId="LiveId" clId="{C161F046-4C0A-43E1-BE17-CA9F6ABF4B9B}" dt="2020-10-25T10:37:42.467" v="808" actId="26606"/>
          <ac:spMkLst>
            <pc:docMk/>
            <pc:sldMk cId="2859701231" sldId="263"/>
            <ac:spMk id="34" creationId="{1E299956-A9E7-4FC1-A0B1-D590CA9730E8}"/>
          </ac:spMkLst>
        </pc:spChg>
        <pc:spChg chg="add del">
          <ac:chgData name="Gonçalo Adolfo" userId="243ff88342d6da10" providerId="LiveId" clId="{C161F046-4C0A-43E1-BE17-CA9F6ABF4B9B}" dt="2020-10-25T10:37:42.467" v="808" actId="26606"/>
          <ac:spMkLst>
            <pc:docMk/>
            <pc:sldMk cId="2859701231" sldId="263"/>
            <ac:spMk id="35" creationId="{17FC539C-B783-4B03-9F9E-D13430F3F64F}"/>
          </ac:spMkLst>
        </pc:spChg>
        <pc:spChg chg="add del">
          <ac:chgData name="Gonçalo Adolfo" userId="243ff88342d6da10" providerId="LiveId" clId="{C161F046-4C0A-43E1-BE17-CA9F6ABF4B9B}" dt="2020-10-25T10:37:51.336" v="810" actId="26606"/>
          <ac:spMkLst>
            <pc:docMk/>
            <pc:sldMk cId="2859701231" sldId="263"/>
            <ac:spMk id="37" creationId="{52ABB703-2B0E-4C3B-B4A2-F3973548E561}"/>
          </ac:spMkLst>
        </pc:spChg>
        <pc:spChg chg="add del">
          <ac:chgData name="Gonçalo Adolfo" userId="243ff88342d6da10" providerId="LiveId" clId="{C161F046-4C0A-43E1-BE17-CA9F6ABF4B9B}" dt="2020-10-25T10:37:51.336" v="810" actId="26606"/>
          <ac:spMkLst>
            <pc:docMk/>
            <pc:sldMk cId="2859701231" sldId="263"/>
            <ac:spMk id="39" creationId="{8520C2E0-D7BE-4279-905C-9C3145F86512}"/>
          </ac:spMkLst>
        </pc:spChg>
        <pc:spChg chg="add del">
          <ac:chgData name="Gonçalo Adolfo" userId="243ff88342d6da10" providerId="LiveId" clId="{C161F046-4C0A-43E1-BE17-CA9F6ABF4B9B}" dt="2020-10-25T10:37:51.336" v="810" actId="26606"/>
          <ac:spMkLst>
            <pc:docMk/>
            <pc:sldMk cId="2859701231" sldId="263"/>
            <ac:spMk id="40" creationId="{E95DA498-D9A2-4DA9-B9DA-B3776E08CF7E}"/>
          </ac:spMkLst>
        </pc:spChg>
        <pc:spChg chg="add del">
          <ac:chgData name="Gonçalo Adolfo" userId="243ff88342d6da10" providerId="LiveId" clId="{C161F046-4C0A-43E1-BE17-CA9F6ABF4B9B}" dt="2020-10-25T10:37:51.336" v="810" actId="26606"/>
          <ac:spMkLst>
            <pc:docMk/>
            <pc:sldMk cId="2859701231" sldId="263"/>
            <ac:spMk id="41" creationId="{82A73093-4B9D-420D-B17E-52293703A1D4}"/>
          </ac:spMkLst>
        </pc:spChg>
        <pc:picChg chg="add del mod">
          <ac:chgData name="Gonçalo Adolfo" userId="243ff88342d6da10" providerId="LiveId" clId="{C161F046-4C0A-43E1-BE17-CA9F6ABF4B9B}" dt="2020-10-25T10:36:46.583" v="801" actId="478"/>
          <ac:picMkLst>
            <pc:docMk/>
            <pc:sldMk cId="2859701231" sldId="263"/>
            <ac:picMk id="6" creationId="{7566CCAC-1DCE-44B0-A19D-B71CC7D6FA74}"/>
          </ac:picMkLst>
        </pc:picChg>
        <pc:picChg chg="add mod ord">
          <ac:chgData name="Gonçalo Adolfo" userId="243ff88342d6da10" providerId="LiveId" clId="{C161F046-4C0A-43E1-BE17-CA9F6ABF4B9B}" dt="2020-10-25T10:38:00.052" v="812" actId="27614"/>
          <ac:picMkLst>
            <pc:docMk/>
            <pc:sldMk cId="2859701231" sldId="263"/>
            <ac:picMk id="8" creationId="{3842748C-C013-4236-BCAF-B512CDF114C2}"/>
          </ac:picMkLst>
        </pc:picChg>
        <pc:picChg chg="add">
          <ac:chgData name="Gonçalo Adolfo" userId="243ff88342d6da10" providerId="LiveId" clId="{C161F046-4C0A-43E1-BE17-CA9F6ABF4B9B}" dt="2020-10-25T13:57:46.357" v="3302" actId="22"/>
          <ac:picMkLst>
            <pc:docMk/>
            <pc:sldMk cId="2859701231" sldId="263"/>
            <ac:picMk id="9" creationId="{974FF6C3-8830-4A51-B739-83590C2A69D0}"/>
          </ac:picMkLst>
        </pc:picChg>
        <pc:cxnChg chg="add">
          <ac:chgData name="Gonçalo Adolfo" userId="243ff88342d6da10" providerId="LiveId" clId="{C161F046-4C0A-43E1-BE17-CA9F6ABF4B9B}" dt="2020-10-25T10:37:56.361" v="811" actId="26606"/>
          <ac:cxnSpMkLst>
            <pc:docMk/>
            <pc:sldMk cId="2859701231" sldId="263"/>
            <ac:cxnSpMk id="11" creationId="{C947DF4A-614C-4B4C-8B80-E5B9D8E8CFED}"/>
          </ac:cxnSpMkLst>
        </pc:cxnChg>
        <pc:cxnChg chg="add del">
          <ac:chgData name="Gonçalo Adolfo" userId="243ff88342d6da10" providerId="LiveId" clId="{C161F046-4C0A-43E1-BE17-CA9F6ABF4B9B}" dt="2020-10-25T10:37:21.632" v="804" actId="26606"/>
          <ac:cxnSpMkLst>
            <pc:docMk/>
            <pc:sldMk cId="2859701231" sldId="263"/>
            <ac:cxnSpMk id="17" creationId="{F5486A9D-1265-4B57-91E6-68E666B978BC}"/>
          </ac:cxnSpMkLst>
        </pc:cxnChg>
        <pc:cxnChg chg="add del">
          <ac:chgData name="Gonçalo Adolfo" userId="243ff88342d6da10" providerId="LiveId" clId="{C161F046-4C0A-43E1-BE17-CA9F6ABF4B9B}" dt="2020-10-25T10:37:23.991" v="806" actId="26606"/>
          <ac:cxnSpMkLst>
            <pc:docMk/>
            <pc:sldMk cId="2859701231" sldId="263"/>
            <ac:cxnSpMk id="27" creationId="{7E1D4427-852B-4B37-8E76-0E9F1810BA2A}"/>
          </ac:cxnSpMkLst>
        </pc:cxnChg>
        <pc:cxnChg chg="add del">
          <ac:chgData name="Gonçalo Adolfo" userId="243ff88342d6da10" providerId="LiveId" clId="{C161F046-4C0A-43E1-BE17-CA9F6ABF4B9B}" dt="2020-10-25T10:37:23.991" v="806" actId="26606"/>
          <ac:cxnSpMkLst>
            <pc:docMk/>
            <pc:sldMk cId="2859701231" sldId="263"/>
            <ac:cxnSpMk id="29" creationId="{C9AC0290-4702-4519-B0F4-C2A46880997B}"/>
          </ac:cxnSpMkLst>
        </pc:cxnChg>
        <pc:cxnChg chg="add del">
          <ac:chgData name="Gonçalo Adolfo" userId="243ff88342d6da10" providerId="LiveId" clId="{C161F046-4C0A-43E1-BE17-CA9F6ABF4B9B}" dt="2020-10-25T10:37:42.467" v="808" actId="26606"/>
          <ac:cxnSpMkLst>
            <pc:docMk/>
            <pc:sldMk cId="2859701231" sldId="263"/>
            <ac:cxnSpMk id="32" creationId="{C947DF4A-614C-4B4C-8B80-E5B9D8E8CFED}"/>
          </ac:cxnSpMkLst>
        </pc:cxnChg>
        <pc:cxnChg chg="add del">
          <ac:chgData name="Gonçalo Adolfo" userId="243ff88342d6da10" providerId="LiveId" clId="{C161F046-4C0A-43E1-BE17-CA9F6ABF4B9B}" dt="2020-10-25T10:37:51.336" v="810" actId="26606"/>
          <ac:cxnSpMkLst>
            <pc:docMk/>
            <pc:sldMk cId="2859701231" sldId="263"/>
            <ac:cxnSpMk id="38" creationId="{9C21570E-E159-49A6-9891-FA397B7A92D3}"/>
          </ac:cxnSpMkLst>
        </pc:cxnChg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3123443543" sldId="264"/>
        </pc:sldMkLst>
      </pc:sldChg>
      <pc:sldChg chg="addSp delSp modSp new mod">
        <pc:chgData name="Gonçalo Adolfo" userId="243ff88342d6da10" providerId="LiveId" clId="{C161F046-4C0A-43E1-BE17-CA9F6ABF4B9B}" dt="2020-10-25T13:57:48.101" v="3303" actId="22"/>
        <pc:sldMkLst>
          <pc:docMk/>
          <pc:sldMk cId="3798239479" sldId="264"/>
        </pc:sldMkLst>
        <pc:spChg chg="mod">
          <ac:chgData name="Gonçalo Adolfo" userId="243ff88342d6da10" providerId="LiveId" clId="{C161F046-4C0A-43E1-BE17-CA9F6ABF4B9B}" dt="2020-10-25T11:00:28.788" v="1092" actId="20577"/>
          <ac:spMkLst>
            <pc:docMk/>
            <pc:sldMk cId="3798239479" sldId="264"/>
            <ac:spMk id="2" creationId="{95CFF7DA-49AC-4299-BCF3-89123A6E70A7}"/>
          </ac:spMkLst>
        </pc:spChg>
        <pc:spChg chg="add del mod">
          <ac:chgData name="Gonçalo Adolfo" userId="243ff88342d6da10" providerId="LiveId" clId="{C161F046-4C0A-43E1-BE17-CA9F6ABF4B9B}" dt="2020-10-25T12:00:17.119" v="2325" actId="12084"/>
          <ac:spMkLst>
            <pc:docMk/>
            <pc:sldMk cId="3798239479" sldId="264"/>
            <ac:spMk id="3" creationId="{678853D8-4020-42B8-BD22-D8924A144A19}"/>
          </ac:spMkLst>
        </pc:spChg>
        <pc:graphicFrameChg chg="add del mod">
          <ac:chgData name="Gonçalo Adolfo" userId="243ff88342d6da10" providerId="LiveId" clId="{C161F046-4C0A-43E1-BE17-CA9F6ABF4B9B}" dt="2020-10-25T11:59:58.798" v="2324" actId="12084"/>
          <ac:graphicFrameMkLst>
            <pc:docMk/>
            <pc:sldMk cId="3798239479" sldId="264"/>
            <ac:graphicFrameMk id="5" creationId="{76D1528E-5C15-4E16-835E-874C370C2014}"/>
          </ac:graphicFrameMkLst>
        </pc:graphicFrameChg>
        <pc:graphicFrameChg chg="add mod">
          <ac:chgData name="Gonçalo Adolfo" userId="243ff88342d6da10" providerId="LiveId" clId="{C161F046-4C0A-43E1-BE17-CA9F6ABF4B9B}" dt="2020-10-25T12:00:51.542" v="2331" actId="1076"/>
          <ac:graphicFrameMkLst>
            <pc:docMk/>
            <pc:sldMk cId="3798239479" sldId="264"/>
            <ac:graphicFrameMk id="6" creationId="{B7869AA0-5324-49BB-A1CD-44304339CBF0}"/>
          </ac:graphicFrameMkLst>
        </pc:graphicFrameChg>
        <pc:picChg chg="add">
          <ac:chgData name="Gonçalo Adolfo" userId="243ff88342d6da10" providerId="LiveId" clId="{C161F046-4C0A-43E1-BE17-CA9F6ABF4B9B}" dt="2020-10-25T13:57:48.101" v="3303" actId="22"/>
          <ac:picMkLst>
            <pc:docMk/>
            <pc:sldMk cId="3798239479" sldId="264"/>
            <ac:picMk id="8" creationId="{72F8456A-862D-4A48-8821-1E865A257523}"/>
          </ac:picMkLst>
        </pc:picChg>
      </pc:sldChg>
      <pc:sldChg chg="new del">
        <pc:chgData name="Gonçalo Adolfo" userId="243ff88342d6da10" providerId="LiveId" clId="{C161F046-4C0A-43E1-BE17-CA9F6ABF4B9B}" dt="2020-10-25T11:10:52.822" v="1258" actId="680"/>
        <pc:sldMkLst>
          <pc:docMk/>
          <pc:sldMk cId="171075773" sldId="265"/>
        </pc:sldMkLst>
      </pc:sldChg>
      <pc:sldChg chg="addSp delSp modSp add mod">
        <pc:chgData name="Gonçalo Adolfo" userId="243ff88342d6da10" providerId="LiveId" clId="{C161F046-4C0A-43E1-BE17-CA9F6ABF4B9B}" dt="2020-10-25T13:57:50.687" v="3304" actId="22"/>
        <pc:sldMkLst>
          <pc:docMk/>
          <pc:sldMk cId="658179720" sldId="265"/>
        </pc:sldMkLst>
        <pc:spChg chg="mod">
          <ac:chgData name="Gonçalo Adolfo" userId="243ff88342d6da10" providerId="LiveId" clId="{C161F046-4C0A-43E1-BE17-CA9F6ABF4B9B}" dt="2020-10-25T11:13:57.633" v="1301" actId="20577"/>
          <ac:spMkLst>
            <pc:docMk/>
            <pc:sldMk cId="658179720" sldId="265"/>
            <ac:spMk id="2" creationId="{FD75CC56-F772-4AF6-80FB-F837756CB313}"/>
          </ac:spMkLst>
        </pc:spChg>
        <pc:spChg chg="mod">
          <ac:chgData name="Gonçalo Adolfo" userId="243ff88342d6da10" providerId="LiveId" clId="{C161F046-4C0A-43E1-BE17-CA9F6ABF4B9B}" dt="2020-10-25T11:37:58.047" v="1774" actId="20577"/>
          <ac:spMkLst>
            <pc:docMk/>
            <pc:sldMk cId="658179720" sldId="265"/>
            <ac:spMk id="3" creationId="{8520C2E0-D7BE-4279-905C-9C3145F86512}"/>
          </ac:spMkLst>
        </pc:spChg>
        <pc:spChg chg="del">
          <ac:chgData name="Gonçalo Adolfo" userId="243ff88342d6da10" providerId="LiveId" clId="{C161F046-4C0A-43E1-BE17-CA9F6ABF4B9B}" dt="2020-10-25T11:13:29.495" v="1262" actId="26606"/>
          <ac:spMkLst>
            <pc:docMk/>
            <pc:sldMk cId="658179720" sldId="265"/>
            <ac:spMk id="10" creationId="{284B70D5-875B-433D-BDBD-1522A85D6C1D}"/>
          </ac:spMkLst>
        </pc:spChg>
        <pc:spChg chg="del">
          <ac:chgData name="Gonçalo Adolfo" userId="243ff88342d6da10" providerId="LiveId" clId="{C161F046-4C0A-43E1-BE17-CA9F6ABF4B9B}" dt="2020-10-25T11:13:29.495" v="1262" actId="26606"/>
          <ac:spMkLst>
            <pc:docMk/>
            <pc:sldMk cId="658179720" sldId="265"/>
            <ac:spMk id="12" creationId="{1E299956-A9E7-4FC1-A0B1-D590CA9730E8}"/>
          </ac:spMkLst>
        </pc:spChg>
        <pc:spChg chg="del">
          <ac:chgData name="Gonçalo Adolfo" userId="243ff88342d6da10" providerId="LiveId" clId="{C161F046-4C0A-43E1-BE17-CA9F6ABF4B9B}" dt="2020-10-25T11:13:29.495" v="1262" actId="26606"/>
          <ac:spMkLst>
            <pc:docMk/>
            <pc:sldMk cId="658179720" sldId="265"/>
            <ac:spMk id="14" creationId="{17FC539C-B783-4B03-9F9E-D13430F3F64F}"/>
          </ac:spMkLst>
        </pc:spChg>
        <pc:spChg chg="add">
          <ac:chgData name="Gonçalo Adolfo" userId="243ff88342d6da10" providerId="LiveId" clId="{C161F046-4C0A-43E1-BE17-CA9F6ABF4B9B}" dt="2020-10-25T11:13:29.495" v="1262" actId="26606"/>
          <ac:spMkLst>
            <pc:docMk/>
            <pc:sldMk cId="658179720" sldId="265"/>
            <ac:spMk id="19" creationId="{52ABB703-2B0E-4C3B-B4A2-F3973548E561}"/>
          </ac:spMkLst>
        </pc:spChg>
        <pc:spChg chg="add">
          <ac:chgData name="Gonçalo Adolfo" userId="243ff88342d6da10" providerId="LiveId" clId="{C161F046-4C0A-43E1-BE17-CA9F6ABF4B9B}" dt="2020-10-25T11:13:29.495" v="1262" actId="26606"/>
          <ac:spMkLst>
            <pc:docMk/>
            <pc:sldMk cId="658179720" sldId="265"/>
            <ac:spMk id="23" creationId="{E95DA498-D9A2-4DA9-B9DA-B3776E08CF7E}"/>
          </ac:spMkLst>
        </pc:spChg>
        <pc:spChg chg="add">
          <ac:chgData name="Gonçalo Adolfo" userId="243ff88342d6da10" providerId="LiveId" clId="{C161F046-4C0A-43E1-BE17-CA9F6ABF4B9B}" dt="2020-10-25T11:13:29.495" v="1262" actId="26606"/>
          <ac:spMkLst>
            <pc:docMk/>
            <pc:sldMk cId="658179720" sldId="265"/>
            <ac:spMk id="25" creationId="{82A73093-4B9D-420D-B17E-52293703A1D4}"/>
          </ac:spMkLst>
        </pc:spChg>
        <pc:picChg chg="add mod ord">
          <ac:chgData name="Gonçalo Adolfo" userId="243ff88342d6da10" providerId="LiveId" clId="{C161F046-4C0A-43E1-BE17-CA9F6ABF4B9B}" dt="2020-10-25T11:13:36.506" v="1264" actId="962"/>
          <ac:picMkLst>
            <pc:docMk/>
            <pc:sldMk cId="658179720" sldId="265"/>
            <ac:picMk id="6" creationId="{13F1A498-BBED-4639-910D-1884EA4A2517}"/>
          </ac:picMkLst>
        </pc:picChg>
        <pc:picChg chg="add">
          <ac:chgData name="Gonçalo Adolfo" userId="243ff88342d6da10" providerId="LiveId" clId="{C161F046-4C0A-43E1-BE17-CA9F6ABF4B9B}" dt="2020-10-25T13:57:50.687" v="3304" actId="22"/>
          <ac:picMkLst>
            <pc:docMk/>
            <pc:sldMk cId="658179720" sldId="265"/>
            <ac:picMk id="7" creationId="{E724F5D2-F04C-4882-B7FE-F60222A2A66B}"/>
          </ac:picMkLst>
        </pc:picChg>
        <pc:picChg chg="del">
          <ac:chgData name="Gonçalo Adolfo" userId="243ff88342d6da10" providerId="LiveId" clId="{C161F046-4C0A-43E1-BE17-CA9F6ABF4B9B}" dt="2020-10-25T11:13:15.465" v="1261" actId="478"/>
          <ac:picMkLst>
            <pc:docMk/>
            <pc:sldMk cId="658179720" sldId="265"/>
            <ac:picMk id="8" creationId="{3842748C-C013-4236-BCAF-B512CDF114C2}"/>
          </ac:picMkLst>
        </pc:picChg>
        <pc:cxnChg chg="del">
          <ac:chgData name="Gonçalo Adolfo" userId="243ff88342d6da10" providerId="LiveId" clId="{C161F046-4C0A-43E1-BE17-CA9F6ABF4B9B}" dt="2020-10-25T11:13:29.495" v="1262" actId="26606"/>
          <ac:cxnSpMkLst>
            <pc:docMk/>
            <pc:sldMk cId="658179720" sldId="265"/>
            <ac:cxnSpMk id="11" creationId="{C947DF4A-614C-4B4C-8B80-E5B9D8E8CFED}"/>
          </ac:cxnSpMkLst>
        </pc:cxnChg>
        <pc:cxnChg chg="add">
          <ac:chgData name="Gonçalo Adolfo" userId="243ff88342d6da10" providerId="LiveId" clId="{C161F046-4C0A-43E1-BE17-CA9F6ABF4B9B}" dt="2020-10-25T11:13:29.495" v="1262" actId="26606"/>
          <ac:cxnSpMkLst>
            <pc:docMk/>
            <pc:sldMk cId="658179720" sldId="265"/>
            <ac:cxnSpMk id="21" creationId="{9C21570E-E159-49A6-9891-FA397B7A92D3}"/>
          </ac:cxnSpMkLst>
        </pc:cxnChg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3380989170" sldId="265"/>
        </pc:sldMkLst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1621001650" sldId="266"/>
        </pc:sldMkLst>
      </pc:sldChg>
      <pc:sldChg chg="addSp delSp modSp add mod replId">
        <pc:chgData name="Gonçalo Adolfo" userId="243ff88342d6da10" providerId="LiveId" clId="{C161F046-4C0A-43E1-BE17-CA9F6ABF4B9B}" dt="2020-10-25T13:57:54.566" v="3305" actId="22"/>
        <pc:sldMkLst>
          <pc:docMk/>
          <pc:sldMk cId="3809312685" sldId="266"/>
        </pc:sldMkLst>
        <pc:spChg chg="del mod">
          <ac:chgData name="Gonçalo Adolfo" userId="243ff88342d6da10" providerId="LiveId" clId="{C161F046-4C0A-43E1-BE17-CA9F6ABF4B9B}" dt="2020-10-25T12:00:37.218" v="2329" actId="12084"/>
          <ac:spMkLst>
            <pc:docMk/>
            <pc:sldMk cId="3809312685" sldId="266"/>
            <ac:spMk id="3" creationId="{678853D8-4020-42B8-BD22-D8924A144A19}"/>
          </ac:spMkLst>
        </pc:spChg>
        <pc:graphicFrameChg chg="add mod">
          <ac:chgData name="Gonçalo Adolfo" userId="243ff88342d6da10" providerId="LiveId" clId="{C161F046-4C0A-43E1-BE17-CA9F6ABF4B9B}" dt="2020-10-25T12:00:37.218" v="2329" actId="12084"/>
          <ac:graphicFrameMkLst>
            <pc:docMk/>
            <pc:sldMk cId="3809312685" sldId="266"/>
            <ac:graphicFrameMk id="5" creationId="{DF1C2F53-37F7-415C-8C67-1C40CB7E380B}"/>
          </ac:graphicFrameMkLst>
        </pc:graphicFrameChg>
        <pc:picChg chg="add">
          <ac:chgData name="Gonçalo Adolfo" userId="243ff88342d6da10" providerId="LiveId" clId="{C161F046-4C0A-43E1-BE17-CA9F6ABF4B9B}" dt="2020-10-25T13:57:54.566" v="3305" actId="22"/>
          <ac:picMkLst>
            <pc:docMk/>
            <pc:sldMk cId="3809312685" sldId="266"/>
            <ac:picMk id="7" creationId="{D1415AED-85E8-4C42-9C27-F61A79EFF456}"/>
          </ac:picMkLst>
        </pc:picChg>
      </pc:sldChg>
      <pc:sldChg chg="addSp delSp modSp add mod">
        <pc:chgData name="Gonçalo Adolfo" userId="243ff88342d6da10" providerId="LiveId" clId="{C161F046-4C0A-43E1-BE17-CA9F6ABF4B9B}" dt="2020-10-25T13:57:56.110" v="3306" actId="22"/>
        <pc:sldMkLst>
          <pc:docMk/>
          <pc:sldMk cId="1569648152" sldId="267"/>
        </pc:sldMkLst>
        <pc:spChg chg="mod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2" creationId="{FD75CC56-F772-4AF6-80FB-F837756CB313}"/>
          </ac:spMkLst>
        </pc:spChg>
        <pc:spChg chg="mod">
          <ac:chgData name="Gonçalo Adolfo" userId="243ff88342d6da10" providerId="LiveId" clId="{C161F046-4C0A-43E1-BE17-CA9F6ABF4B9B}" dt="2020-10-25T11:47:25.851" v="2046" actId="20577"/>
          <ac:spMkLst>
            <pc:docMk/>
            <pc:sldMk cId="1569648152" sldId="267"/>
            <ac:spMk id="3" creationId="{8520C2E0-D7BE-4279-905C-9C3145F86512}"/>
          </ac:spMkLst>
        </pc:spChg>
        <pc:spChg chg="del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19" creationId="{52ABB703-2B0E-4C3B-B4A2-F3973548E561}"/>
          </ac:spMkLst>
        </pc:spChg>
        <pc:spChg chg="del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23" creationId="{E95DA498-D9A2-4DA9-B9DA-B3776E08CF7E}"/>
          </ac:spMkLst>
        </pc:spChg>
        <pc:spChg chg="del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25" creationId="{82A73093-4B9D-420D-B17E-52293703A1D4}"/>
          </ac:spMkLst>
        </pc:spChg>
        <pc:spChg chg="add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30" creationId="{284B70D5-875B-433D-BDBD-1522A85D6C1D}"/>
          </ac:spMkLst>
        </pc:spChg>
        <pc:spChg chg="add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34" creationId="{1E299956-A9E7-4FC1-A0B1-D590CA9730E8}"/>
          </ac:spMkLst>
        </pc:spChg>
        <pc:spChg chg="add">
          <ac:chgData name="Gonçalo Adolfo" userId="243ff88342d6da10" providerId="LiveId" clId="{C161F046-4C0A-43E1-BE17-CA9F6ABF4B9B}" dt="2020-10-25T11:44:43.963" v="1777" actId="26606"/>
          <ac:spMkLst>
            <pc:docMk/>
            <pc:sldMk cId="1569648152" sldId="267"/>
            <ac:spMk id="36" creationId="{17FC539C-B783-4B03-9F9E-D13430F3F64F}"/>
          </ac:spMkLst>
        </pc:spChg>
        <pc:picChg chg="del">
          <ac:chgData name="Gonçalo Adolfo" userId="243ff88342d6da10" providerId="LiveId" clId="{C161F046-4C0A-43E1-BE17-CA9F6ABF4B9B}" dt="2020-10-25T11:44:37.633" v="1775" actId="478"/>
          <ac:picMkLst>
            <pc:docMk/>
            <pc:sldMk cId="1569648152" sldId="267"/>
            <ac:picMk id="6" creationId="{13F1A498-BBED-4639-910D-1884EA4A2517}"/>
          </ac:picMkLst>
        </pc:picChg>
        <pc:picChg chg="add mod ord">
          <ac:chgData name="Gonçalo Adolfo" userId="243ff88342d6da10" providerId="LiveId" clId="{C161F046-4C0A-43E1-BE17-CA9F6ABF4B9B}" dt="2020-10-25T11:44:47.128" v="1779" actId="962"/>
          <ac:picMkLst>
            <pc:docMk/>
            <pc:sldMk cId="1569648152" sldId="267"/>
            <ac:picMk id="7" creationId="{46D553B6-FEF2-48EF-8C72-E90D584BBF69}"/>
          </ac:picMkLst>
        </pc:picChg>
        <pc:picChg chg="add">
          <ac:chgData name="Gonçalo Adolfo" userId="243ff88342d6da10" providerId="LiveId" clId="{C161F046-4C0A-43E1-BE17-CA9F6ABF4B9B}" dt="2020-10-25T13:57:56.110" v="3306" actId="22"/>
          <ac:picMkLst>
            <pc:docMk/>
            <pc:sldMk cId="1569648152" sldId="267"/>
            <ac:picMk id="8" creationId="{E6E63EAA-E042-489E-9641-CB59CB320706}"/>
          </ac:picMkLst>
        </pc:picChg>
        <pc:cxnChg chg="del">
          <ac:chgData name="Gonçalo Adolfo" userId="243ff88342d6da10" providerId="LiveId" clId="{C161F046-4C0A-43E1-BE17-CA9F6ABF4B9B}" dt="2020-10-25T11:44:43.963" v="1777" actId="26606"/>
          <ac:cxnSpMkLst>
            <pc:docMk/>
            <pc:sldMk cId="1569648152" sldId="267"/>
            <ac:cxnSpMk id="21" creationId="{9C21570E-E159-49A6-9891-FA397B7A92D3}"/>
          </ac:cxnSpMkLst>
        </pc:cxnChg>
        <pc:cxnChg chg="add">
          <ac:chgData name="Gonçalo Adolfo" userId="243ff88342d6da10" providerId="LiveId" clId="{C161F046-4C0A-43E1-BE17-CA9F6ABF4B9B}" dt="2020-10-25T11:44:43.963" v="1777" actId="26606"/>
          <ac:cxnSpMkLst>
            <pc:docMk/>
            <pc:sldMk cId="1569648152" sldId="267"/>
            <ac:cxnSpMk id="32" creationId="{C947DF4A-614C-4B4C-8B80-E5B9D8E8CFED}"/>
          </ac:cxnSpMkLst>
        </pc:cxnChg>
      </pc:sldChg>
      <pc:sldChg chg="new del">
        <pc:chgData name="Gonçalo Adolfo" userId="243ff88342d6da10" providerId="LiveId" clId="{C161F046-4C0A-43E1-BE17-CA9F6ABF4B9B}" dt="2020-10-25T11:34:42.163" v="1757" actId="47"/>
        <pc:sldMkLst>
          <pc:docMk/>
          <pc:sldMk cId="2163824571" sldId="267"/>
        </pc:sldMkLst>
      </pc:sldChg>
      <pc:sldChg chg="del">
        <pc:chgData name="Gonçalo Adolfo" userId="243ff88342d6da10" providerId="LiveId" clId="{C161F046-4C0A-43E1-BE17-CA9F6ABF4B9B}" dt="2020-10-24T17:27:08.834" v="0" actId="47"/>
        <pc:sldMkLst>
          <pc:docMk/>
          <pc:sldMk cId="2270817227" sldId="267"/>
        </pc:sldMkLst>
      </pc:sldChg>
      <pc:sldChg chg="addSp delSp modSp add mod replId">
        <pc:chgData name="Gonçalo Adolfo" userId="243ff88342d6da10" providerId="LiveId" clId="{C161F046-4C0A-43E1-BE17-CA9F6ABF4B9B}" dt="2020-10-25T13:57:58.858" v="3307" actId="22"/>
        <pc:sldMkLst>
          <pc:docMk/>
          <pc:sldMk cId="429126821" sldId="268"/>
        </pc:sldMkLst>
        <pc:spChg chg="del mod">
          <ac:chgData name="Gonçalo Adolfo" userId="243ff88342d6da10" providerId="LiveId" clId="{C161F046-4C0A-43E1-BE17-CA9F6ABF4B9B}" dt="2020-10-25T12:00:59.558" v="2332" actId="12084"/>
          <ac:spMkLst>
            <pc:docMk/>
            <pc:sldMk cId="429126821" sldId="268"/>
            <ac:spMk id="3" creationId="{678853D8-4020-42B8-BD22-D8924A144A19}"/>
          </ac:spMkLst>
        </pc:spChg>
        <pc:graphicFrameChg chg="add mod">
          <ac:chgData name="Gonçalo Adolfo" userId="243ff88342d6da10" providerId="LiveId" clId="{C161F046-4C0A-43E1-BE17-CA9F6ABF4B9B}" dt="2020-10-25T12:01:06.818" v="2335" actId="1076"/>
          <ac:graphicFrameMkLst>
            <pc:docMk/>
            <pc:sldMk cId="429126821" sldId="268"/>
            <ac:graphicFrameMk id="5" creationId="{6586BE29-918D-43FC-9A59-FABE7174FF6A}"/>
          </ac:graphicFrameMkLst>
        </pc:graphicFrameChg>
        <pc:picChg chg="add">
          <ac:chgData name="Gonçalo Adolfo" userId="243ff88342d6da10" providerId="LiveId" clId="{C161F046-4C0A-43E1-BE17-CA9F6ABF4B9B}" dt="2020-10-25T13:57:58.858" v="3307" actId="22"/>
          <ac:picMkLst>
            <pc:docMk/>
            <pc:sldMk cId="429126821" sldId="268"/>
            <ac:picMk id="7" creationId="{F8C1CCE1-D58E-436F-AA0F-34C92945D0D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B210A-830E-4910-9672-07745F23189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0DA1A0-1B69-4FAB-AF04-082F3F7067AA}">
      <dgm:prSet/>
      <dgm:spPr/>
      <dgm:t>
        <a:bodyPr/>
        <a:lstStyle/>
        <a:p>
          <a:r>
            <a:rPr lang="pt-PT"/>
            <a:t>Motivation</a:t>
          </a:r>
        </a:p>
      </dgm:t>
    </dgm:pt>
    <dgm:pt modelId="{CE3F65BA-5558-4901-9639-2886A3884E50}" type="parTrans" cxnId="{03D38A95-E815-4F6C-8CD4-290871B2DF6E}">
      <dgm:prSet/>
      <dgm:spPr/>
      <dgm:t>
        <a:bodyPr/>
        <a:lstStyle/>
        <a:p>
          <a:endParaRPr lang="en-US"/>
        </a:p>
      </dgm:t>
    </dgm:pt>
    <dgm:pt modelId="{3ABC9DF4-62F0-40B2-9667-DBA3DC910BCA}" type="sibTrans" cxnId="{03D38A95-E815-4F6C-8CD4-290871B2DF6E}">
      <dgm:prSet/>
      <dgm:spPr/>
      <dgm:t>
        <a:bodyPr/>
        <a:lstStyle/>
        <a:p>
          <a:endParaRPr lang="en-US"/>
        </a:p>
      </dgm:t>
    </dgm:pt>
    <dgm:pt modelId="{326B8119-3A3F-4183-B29D-151B274ED053}">
      <dgm:prSet/>
      <dgm:spPr/>
      <dgm:t>
        <a:bodyPr/>
        <a:lstStyle/>
        <a:p>
          <a:r>
            <a:rPr lang="pt-PT"/>
            <a:t>Example approaches</a:t>
          </a:r>
          <a:endParaRPr lang="en-US"/>
        </a:p>
      </dgm:t>
    </dgm:pt>
    <dgm:pt modelId="{17B76F0D-5C5A-448E-9FDE-A3FA1B6A150F}" type="parTrans" cxnId="{6441E431-126E-44EF-A78E-6F7C0FEC93D4}">
      <dgm:prSet/>
      <dgm:spPr/>
      <dgm:t>
        <a:bodyPr/>
        <a:lstStyle/>
        <a:p>
          <a:endParaRPr lang="en-US"/>
        </a:p>
      </dgm:t>
    </dgm:pt>
    <dgm:pt modelId="{E4108C8B-4189-4379-8AF2-32C871DB0986}" type="sibTrans" cxnId="{6441E431-126E-44EF-A78E-6F7C0FEC93D4}">
      <dgm:prSet/>
      <dgm:spPr/>
      <dgm:t>
        <a:bodyPr/>
        <a:lstStyle/>
        <a:p>
          <a:endParaRPr lang="en-US"/>
        </a:p>
      </dgm:t>
    </dgm:pt>
    <dgm:pt modelId="{D8E7BF49-C3BE-4C91-BCE3-1B5E4576A9C8}">
      <dgm:prSet/>
      <dgm:spPr/>
      <dgm:t>
        <a:bodyPr/>
        <a:lstStyle/>
        <a:p>
          <a:r>
            <a:rPr lang="pt-PT"/>
            <a:t>First idea</a:t>
          </a:r>
          <a:endParaRPr lang="en-US"/>
        </a:p>
      </dgm:t>
    </dgm:pt>
    <dgm:pt modelId="{754B9532-CE82-4400-993C-2D3D13773DEE}" type="parTrans" cxnId="{058F35DD-E803-4059-84AD-C800A8B81515}">
      <dgm:prSet/>
      <dgm:spPr/>
      <dgm:t>
        <a:bodyPr/>
        <a:lstStyle/>
        <a:p>
          <a:endParaRPr lang="en-US"/>
        </a:p>
      </dgm:t>
    </dgm:pt>
    <dgm:pt modelId="{70D92E33-2F0D-4286-987D-70004EF0C6BC}" type="sibTrans" cxnId="{058F35DD-E803-4059-84AD-C800A8B81515}">
      <dgm:prSet/>
      <dgm:spPr/>
      <dgm:t>
        <a:bodyPr/>
        <a:lstStyle/>
        <a:p>
          <a:endParaRPr lang="en-US"/>
        </a:p>
      </dgm:t>
    </dgm:pt>
    <dgm:pt modelId="{3F4277D0-F182-4B82-AE1F-FC43814CC58A}">
      <dgm:prSet/>
      <dgm:spPr/>
      <dgm:t>
        <a:bodyPr/>
        <a:lstStyle/>
        <a:p>
          <a:r>
            <a:rPr lang="pt-PT"/>
            <a:t>Conclusions</a:t>
          </a:r>
          <a:endParaRPr lang="en-US"/>
        </a:p>
      </dgm:t>
    </dgm:pt>
    <dgm:pt modelId="{B37659E4-E283-4BEC-9CEF-1F85A27E9615}" type="parTrans" cxnId="{D5B6CB29-4BB9-49BB-9741-8794DE18628A}">
      <dgm:prSet/>
      <dgm:spPr/>
      <dgm:t>
        <a:bodyPr/>
        <a:lstStyle/>
        <a:p>
          <a:endParaRPr lang="en-US"/>
        </a:p>
      </dgm:t>
    </dgm:pt>
    <dgm:pt modelId="{4CC33B48-35C6-4854-AED7-BA4F26B276F5}" type="sibTrans" cxnId="{D5B6CB29-4BB9-49BB-9741-8794DE18628A}">
      <dgm:prSet/>
      <dgm:spPr/>
      <dgm:t>
        <a:bodyPr/>
        <a:lstStyle/>
        <a:p>
          <a:endParaRPr lang="en-US"/>
        </a:p>
      </dgm:t>
    </dgm:pt>
    <dgm:pt modelId="{5458FD9B-BCD1-4791-8F85-BCD863BE85BF}" type="pres">
      <dgm:prSet presAssocID="{047B210A-830E-4910-9672-07745F231893}" presName="Name0" presStyleCnt="0">
        <dgm:presLayoutVars>
          <dgm:dir/>
          <dgm:resizeHandles val="exact"/>
        </dgm:presLayoutVars>
      </dgm:prSet>
      <dgm:spPr/>
    </dgm:pt>
    <dgm:pt modelId="{7D649362-C5A6-4F48-A0EB-AF916E94425B}" type="pres">
      <dgm:prSet presAssocID="{047B210A-830E-4910-9672-07745F231893}" presName="arrow" presStyleLbl="bgShp" presStyleIdx="0" presStyleCnt="1"/>
      <dgm:spPr/>
    </dgm:pt>
    <dgm:pt modelId="{3CE3AA14-2C57-42D0-9B44-8016470785A9}" type="pres">
      <dgm:prSet presAssocID="{047B210A-830E-4910-9672-07745F231893}" presName="points" presStyleCnt="0"/>
      <dgm:spPr/>
    </dgm:pt>
    <dgm:pt modelId="{5212432F-CD3D-4943-B356-1BB504807F24}" type="pres">
      <dgm:prSet presAssocID="{810DA1A0-1B69-4FAB-AF04-082F3F7067AA}" presName="compositeA" presStyleCnt="0"/>
      <dgm:spPr/>
    </dgm:pt>
    <dgm:pt modelId="{4C910BFC-B02A-40B7-BB13-21EED88A236A}" type="pres">
      <dgm:prSet presAssocID="{810DA1A0-1B69-4FAB-AF04-082F3F7067AA}" presName="textA" presStyleLbl="revTx" presStyleIdx="0" presStyleCnt="4">
        <dgm:presLayoutVars>
          <dgm:bulletEnabled val="1"/>
        </dgm:presLayoutVars>
      </dgm:prSet>
      <dgm:spPr/>
    </dgm:pt>
    <dgm:pt modelId="{B6DC1090-02B3-449A-A681-B6D0A8555BED}" type="pres">
      <dgm:prSet presAssocID="{810DA1A0-1B69-4FAB-AF04-082F3F7067AA}" presName="circleA" presStyleLbl="node1" presStyleIdx="0" presStyleCnt="4"/>
      <dgm:spPr/>
    </dgm:pt>
    <dgm:pt modelId="{76D681F2-0A0D-4A1F-AEF4-062450E6849A}" type="pres">
      <dgm:prSet presAssocID="{810DA1A0-1B69-4FAB-AF04-082F3F7067AA}" presName="spaceA" presStyleCnt="0"/>
      <dgm:spPr/>
    </dgm:pt>
    <dgm:pt modelId="{BA7EB125-840D-4555-8D69-F1A5913ADB9D}" type="pres">
      <dgm:prSet presAssocID="{3ABC9DF4-62F0-40B2-9667-DBA3DC910BCA}" presName="space" presStyleCnt="0"/>
      <dgm:spPr/>
    </dgm:pt>
    <dgm:pt modelId="{9AE41342-9380-4B2A-805C-E2F59F44842C}" type="pres">
      <dgm:prSet presAssocID="{326B8119-3A3F-4183-B29D-151B274ED053}" presName="compositeB" presStyleCnt="0"/>
      <dgm:spPr/>
    </dgm:pt>
    <dgm:pt modelId="{DAF3D940-6802-47EB-972C-4AA6B1DC21BB}" type="pres">
      <dgm:prSet presAssocID="{326B8119-3A3F-4183-B29D-151B274ED053}" presName="textB" presStyleLbl="revTx" presStyleIdx="1" presStyleCnt="4">
        <dgm:presLayoutVars>
          <dgm:bulletEnabled val="1"/>
        </dgm:presLayoutVars>
      </dgm:prSet>
      <dgm:spPr/>
    </dgm:pt>
    <dgm:pt modelId="{B3489485-13A1-4D51-8601-C2B8309F8C1C}" type="pres">
      <dgm:prSet presAssocID="{326B8119-3A3F-4183-B29D-151B274ED053}" presName="circleB" presStyleLbl="node1" presStyleIdx="1" presStyleCnt="4"/>
      <dgm:spPr/>
    </dgm:pt>
    <dgm:pt modelId="{76E3C3D6-FCA6-43A0-92E6-8FAF9C2377FA}" type="pres">
      <dgm:prSet presAssocID="{326B8119-3A3F-4183-B29D-151B274ED053}" presName="spaceB" presStyleCnt="0"/>
      <dgm:spPr/>
    </dgm:pt>
    <dgm:pt modelId="{3091E3B7-6F1D-4727-92E7-D277998695C0}" type="pres">
      <dgm:prSet presAssocID="{E4108C8B-4189-4379-8AF2-32C871DB0986}" presName="space" presStyleCnt="0"/>
      <dgm:spPr/>
    </dgm:pt>
    <dgm:pt modelId="{2E439217-A523-4234-AAEC-2CA206134415}" type="pres">
      <dgm:prSet presAssocID="{D8E7BF49-C3BE-4C91-BCE3-1B5E4576A9C8}" presName="compositeA" presStyleCnt="0"/>
      <dgm:spPr/>
    </dgm:pt>
    <dgm:pt modelId="{37EA36F1-5F6C-4672-BEF8-24DEBF053E73}" type="pres">
      <dgm:prSet presAssocID="{D8E7BF49-C3BE-4C91-BCE3-1B5E4576A9C8}" presName="textA" presStyleLbl="revTx" presStyleIdx="2" presStyleCnt="4">
        <dgm:presLayoutVars>
          <dgm:bulletEnabled val="1"/>
        </dgm:presLayoutVars>
      </dgm:prSet>
      <dgm:spPr/>
    </dgm:pt>
    <dgm:pt modelId="{628FBA77-647D-41F4-BA1A-37167EEEC483}" type="pres">
      <dgm:prSet presAssocID="{D8E7BF49-C3BE-4C91-BCE3-1B5E4576A9C8}" presName="circleA" presStyleLbl="node1" presStyleIdx="2" presStyleCnt="4"/>
      <dgm:spPr/>
    </dgm:pt>
    <dgm:pt modelId="{A177D139-52FA-4263-8CB5-F3C035C85C8E}" type="pres">
      <dgm:prSet presAssocID="{D8E7BF49-C3BE-4C91-BCE3-1B5E4576A9C8}" presName="spaceA" presStyleCnt="0"/>
      <dgm:spPr/>
    </dgm:pt>
    <dgm:pt modelId="{4B53D4E8-A32B-4A5D-A529-003123E9E5E2}" type="pres">
      <dgm:prSet presAssocID="{70D92E33-2F0D-4286-987D-70004EF0C6BC}" presName="space" presStyleCnt="0"/>
      <dgm:spPr/>
    </dgm:pt>
    <dgm:pt modelId="{6B967F77-57B7-45D3-B8F2-46B20698C139}" type="pres">
      <dgm:prSet presAssocID="{3F4277D0-F182-4B82-AE1F-FC43814CC58A}" presName="compositeB" presStyleCnt="0"/>
      <dgm:spPr/>
    </dgm:pt>
    <dgm:pt modelId="{15EB8D7E-C65A-4432-8593-310CCA87CD38}" type="pres">
      <dgm:prSet presAssocID="{3F4277D0-F182-4B82-AE1F-FC43814CC58A}" presName="textB" presStyleLbl="revTx" presStyleIdx="3" presStyleCnt="4">
        <dgm:presLayoutVars>
          <dgm:bulletEnabled val="1"/>
        </dgm:presLayoutVars>
      </dgm:prSet>
      <dgm:spPr/>
    </dgm:pt>
    <dgm:pt modelId="{58BACB1E-F081-4B6E-8B20-62F3B88215CB}" type="pres">
      <dgm:prSet presAssocID="{3F4277D0-F182-4B82-AE1F-FC43814CC58A}" presName="circleB" presStyleLbl="node1" presStyleIdx="3" presStyleCnt="4"/>
      <dgm:spPr/>
    </dgm:pt>
    <dgm:pt modelId="{E6336EE5-1C9E-4DC0-B81E-10A52433C9CF}" type="pres">
      <dgm:prSet presAssocID="{3F4277D0-F182-4B82-AE1F-FC43814CC58A}" presName="spaceB" presStyleCnt="0"/>
      <dgm:spPr/>
    </dgm:pt>
  </dgm:ptLst>
  <dgm:cxnLst>
    <dgm:cxn modelId="{D5B6CB29-4BB9-49BB-9741-8794DE18628A}" srcId="{047B210A-830E-4910-9672-07745F231893}" destId="{3F4277D0-F182-4B82-AE1F-FC43814CC58A}" srcOrd="3" destOrd="0" parTransId="{B37659E4-E283-4BEC-9CEF-1F85A27E9615}" sibTransId="{4CC33B48-35C6-4854-AED7-BA4F26B276F5}"/>
    <dgm:cxn modelId="{6441E431-126E-44EF-A78E-6F7C0FEC93D4}" srcId="{047B210A-830E-4910-9672-07745F231893}" destId="{326B8119-3A3F-4183-B29D-151B274ED053}" srcOrd="1" destOrd="0" parTransId="{17B76F0D-5C5A-448E-9FDE-A3FA1B6A150F}" sibTransId="{E4108C8B-4189-4379-8AF2-32C871DB0986}"/>
    <dgm:cxn modelId="{F53B5A46-3528-4489-A72D-2DB5F85EAF28}" type="presOf" srcId="{810DA1A0-1B69-4FAB-AF04-082F3F7067AA}" destId="{4C910BFC-B02A-40B7-BB13-21EED88A236A}" srcOrd="0" destOrd="0" presId="urn:microsoft.com/office/officeart/2005/8/layout/hProcess11"/>
    <dgm:cxn modelId="{03D38A95-E815-4F6C-8CD4-290871B2DF6E}" srcId="{047B210A-830E-4910-9672-07745F231893}" destId="{810DA1A0-1B69-4FAB-AF04-082F3F7067AA}" srcOrd="0" destOrd="0" parTransId="{CE3F65BA-5558-4901-9639-2886A3884E50}" sibTransId="{3ABC9DF4-62F0-40B2-9667-DBA3DC910BCA}"/>
    <dgm:cxn modelId="{0AF67B96-0C30-45B8-912B-4686D666CE60}" type="presOf" srcId="{326B8119-3A3F-4183-B29D-151B274ED053}" destId="{DAF3D940-6802-47EB-972C-4AA6B1DC21BB}" srcOrd="0" destOrd="0" presId="urn:microsoft.com/office/officeart/2005/8/layout/hProcess11"/>
    <dgm:cxn modelId="{978EB0A5-DB8B-401F-98C4-954C315FC2AC}" type="presOf" srcId="{3F4277D0-F182-4B82-AE1F-FC43814CC58A}" destId="{15EB8D7E-C65A-4432-8593-310CCA87CD38}" srcOrd="0" destOrd="0" presId="urn:microsoft.com/office/officeart/2005/8/layout/hProcess11"/>
    <dgm:cxn modelId="{9BD991A9-DC86-43BC-9A71-77B181A724F6}" type="presOf" srcId="{D8E7BF49-C3BE-4C91-BCE3-1B5E4576A9C8}" destId="{37EA36F1-5F6C-4672-BEF8-24DEBF053E73}" srcOrd="0" destOrd="0" presId="urn:microsoft.com/office/officeart/2005/8/layout/hProcess11"/>
    <dgm:cxn modelId="{058F35DD-E803-4059-84AD-C800A8B81515}" srcId="{047B210A-830E-4910-9672-07745F231893}" destId="{D8E7BF49-C3BE-4C91-BCE3-1B5E4576A9C8}" srcOrd="2" destOrd="0" parTransId="{754B9532-CE82-4400-993C-2D3D13773DEE}" sibTransId="{70D92E33-2F0D-4286-987D-70004EF0C6BC}"/>
    <dgm:cxn modelId="{004373E2-E29A-40AE-B7F5-A10DF2BACD22}" type="presOf" srcId="{047B210A-830E-4910-9672-07745F231893}" destId="{5458FD9B-BCD1-4791-8F85-BCD863BE85BF}" srcOrd="0" destOrd="0" presId="urn:microsoft.com/office/officeart/2005/8/layout/hProcess11"/>
    <dgm:cxn modelId="{95A0A42F-DFB5-418C-B815-B261F4629456}" type="presParOf" srcId="{5458FD9B-BCD1-4791-8F85-BCD863BE85BF}" destId="{7D649362-C5A6-4F48-A0EB-AF916E94425B}" srcOrd="0" destOrd="0" presId="urn:microsoft.com/office/officeart/2005/8/layout/hProcess11"/>
    <dgm:cxn modelId="{0E5588DF-EECF-4B94-A694-54BBDAD283DE}" type="presParOf" srcId="{5458FD9B-BCD1-4791-8F85-BCD863BE85BF}" destId="{3CE3AA14-2C57-42D0-9B44-8016470785A9}" srcOrd="1" destOrd="0" presId="urn:microsoft.com/office/officeart/2005/8/layout/hProcess11"/>
    <dgm:cxn modelId="{E5C24AB1-7CE3-4505-889A-FE505872DDFD}" type="presParOf" srcId="{3CE3AA14-2C57-42D0-9B44-8016470785A9}" destId="{5212432F-CD3D-4943-B356-1BB504807F24}" srcOrd="0" destOrd="0" presId="urn:microsoft.com/office/officeart/2005/8/layout/hProcess11"/>
    <dgm:cxn modelId="{8046C7AB-6B35-442B-ACEF-549136D6FEE0}" type="presParOf" srcId="{5212432F-CD3D-4943-B356-1BB504807F24}" destId="{4C910BFC-B02A-40B7-BB13-21EED88A236A}" srcOrd="0" destOrd="0" presId="urn:microsoft.com/office/officeart/2005/8/layout/hProcess11"/>
    <dgm:cxn modelId="{DA60AD36-EDF6-4385-A917-59767058F440}" type="presParOf" srcId="{5212432F-CD3D-4943-B356-1BB504807F24}" destId="{B6DC1090-02B3-449A-A681-B6D0A8555BED}" srcOrd="1" destOrd="0" presId="urn:microsoft.com/office/officeart/2005/8/layout/hProcess11"/>
    <dgm:cxn modelId="{7A328D34-BA00-47A9-811C-F2851F3CCDB7}" type="presParOf" srcId="{5212432F-CD3D-4943-B356-1BB504807F24}" destId="{76D681F2-0A0D-4A1F-AEF4-062450E6849A}" srcOrd="2" destOrd="0" presId="urn:microsoft.com/office/officeart/2005/8/layout/hProcess11"/>
    <dgm:cxn modelId="{34829AEA-8908-4AA7-9189-6A0C1CE37026}" type="presParOf" srcId="{3CE3AA14-2C57-42D0-9B44-8016470785A9}" destId="{BA7EB125-840D-4555-8D69-F1A5913ADB9D}" srcOrd="1" destOrd="0" presId="urn:microsoft.com/office/officeart/2005/8/layout/hProcess11"/>
    <dgm:cxn modelId="{F42CBB72-4468-4AE1-B634-FD7F90CA390A}" type="presParOf" srcId="{3CE3AA14-2C57-42D0-9B44-8016470785A9}" destId="{9AE41342-9380-4B2A-805C-E2F59F44842C}" srcOrd="2" destOrd="0" presId="urn:microsoft.com/office/officeart/2005/8/layout/hProcess11"/>
    <dgm:cxn modelId="{D399EABE-68FE-4E6C-A930-E83C50A3DAD9}" type="presParOf" srcId="{9AE41342-9380-4B2A-805C-E2F59F44842C}" destId="{DAF3D940-6802-47EB-972C-4AA6B1DC21BB}" srcOrd="0" destOrd="0" presId="urn:microsoft.com/office/officeart/2005/8/layout/hProcess11"/>
    <dgm:cxn modelId="{F07AF49C-8CD0-432B-A6FC-1313B7EE791B}" type="presParOf" srcId="{9AE41342-9380-4B2A-805C-E2F59F44842C}" destId="{B3489485-13A1-4D51-8601-C2B8309F8C1C}" srcOrd="1" destOrd="0" presId="urn:microsoft.com/office/officeart/2005/8/layout/hProcess11"/>
    <dgm:cxn modelId="{DE56146F-D813-4DC7-8CA0-B78C5944F09E}" type="presParOf" srcId="{9AE41342-9380-4B2A-805C-E2F59F44842C}" destId="{76E3C3D6-FCA6-43A0-92E6-8FAF9C2377FA}" srcOrd="2" destOrd="0" presId="urn:microsoft.com/office/officeart/2005/8/layout/hProcess11"/>
    <dgm:cxn modelId="{C7801CFF-109D-446C-8598-123DB0CE0662}" type="presParOf" srcId="{3CE3AA14-2C57-42D0-9B44-8016470785A9}" destId="{3091E3B7-6F1D-4727-92E7-D277998695C0}" srcOrd="3" destOrd="0" presId="urn:microsoft.com/office/officeart/2005/8/layout/hProcess11"/>
    <dgm:cxn modelId="{88A4E73D-DB81-4010-BAE3-248E96706E19}" type="presParOf" srcId="{3CE3AA14-2C57-42D0-9B44-8016470785A9}" destId="{2E439217-A523-4234-AAEC-2CA206134415}" srcOrd="4" destOrd="0" presId="urn:microsoft.com/office/officeart/2005/8/layout/hProcess11"/>
    <dgm:cxn modelId="{575E62CF-1CF4-4C16-88F7-ADC9C6DDCB93}" type="presParOf" srcId="{2E439217-A523-4234-AAEC-2CA206134415}" destId="{37EA36F1-5F6C-4672-BEF8-24DEBF053E73}" srcOrd="0" destOrd="0" presId="urn:microsoft.com/office/officeart/2005/8/layout/hProcess11"/>
    <dgm:cxn modelId="{334151FF-4E80-4BF9-9FF5-BE7943D57F39}" type="presParOf" srcId="{2E439217-A523-4234-AAEC-2CA206134415}" destId="{628FBA77-647D-41F4-BA1A-37167EEEC483}" srcOrd="1" destOrd="0" presId="urn:microsoft.com/office/officeart/2005/8/layout/hProcess11"/>
    <dgm:cxn modelId="{8B67CCDC-019A-4053-A6CE-AF8A304C1118}" type="presParOf" srcId="{2E439217-A523-4234-AAEC-2CA206134415}" destId="{A177D139-52FA-4263-8CB5-F3C035C85C8E}" srcOrd="2" destOrd="0" presId="urn:microsoft.com/office/officeart/2005/8/layout/hProcess11"/>
    <dgm:cxn modelId="{9398B222-92A5-40E9-A909-7651C668CF60}" type="presParOf" srcId="{3CE3AA14-2C57-42D0-9B44-8016470785A9}" destId="{4B53D4E8-A32B-4A5D-A529-003123E9E5E2}" srcOrd="5" destOrd="0" presId="urn:microsoft.com/office/officeart/2005/8/layout/hProcess11"/>
    <dgm:cxn modelId="{8D41BCFF-2C0C-4045-9BFC-5275C8E8CE80}" type="presParOf" srcId="{3CE3AA14-2C57-42D0-9B44-8016470785A9}" destId="{6B967F77-57B7-45D3-B8F2-46B20698C139}" srcOrd="6" destOrd="0" presId="urn:microsoft.com/office/officeart/2005/8/layout/hProcess11"/>
    <dgm:cxn modelId="{8D87740B-7561-4FB0-9B7E-178D2B6A41A2}" type="presParOf" srcId="{6B967F77-57B7-45D3-B8F2-46B20698C139}" destId="{15EB8D7E-C65A-4432-8593-310CCA87CD38}" srcOrd="0" destOrd="0" presId="urn:microsoft.com/office/officeart/2005/8/layout/hProcess11"/>
    <dgm:cxn modelId="{EDF12BD2-A083-4B69-8832-99AB01CB0ECE}" type="presParOf" srcId="{6B967F77-57B7-45D3-B8F2-46B20698C139}" destId="{58BACB1E-F081-4B6E-8B20-62F3B88215CB}" srcOrd="1" destOrd="0" presId="urn:microsoft.com/office/officeart/2005/8/layout/hProcess11"/>
    <dgm:cxn modelId="{1C2621B4-23FB-4A95-9C55-2270B50A8AFD}" type="presParOf" srcId="{6B967F77-57B7-45D3-B8F2-46B20698C139}" destId="{E6336EE5-1C9E-4DC0-B81E-10A52433C9C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2FA56-CF44-444C-B844-B61E5D003F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401C6-78AF-49B6-A685-006F6091DAAC}">
      <dgm:prSet/>
      <dgm:spPr/>
      <dgm:t>
        <a:bodyPr/>
        <a:lstStyle/>
        <a:p>
          <a:r>
            <a:rPr lang="pt-PT"/>
            <a:t>Abnormal detection</a:t>
          </a:r>
          <a:endParaRPr lang="en-US"/>
        </a:p>
      </dgm:t>
    </dgm:pt>
    <dgm:pt modelId="{FFB207CB-EB14-47D8-BEFD-5189D8FE899C}" type="parTrans" cxnId="{C21CDE0C-CD4E-45CC-8F2F-6283CCDA823C}">
      <dgm:prSet/>
      <dgm:spPr/>
      <dgm:t>
        <a:bodyPr/>
        <a:lstStyle/>
        <a:p>
          <a:endParaRPr lang="en-US"/>
        </a:p>
      </dgm:t>
    </dgm:pt>
    <dgm:pt modelId="{3A2BED2A-2A18-4446-AD5E-92A5C9D94EAF}" type="sibTrans" cxnId="{C21CDE0C-CD4E-45CC-8F2F-6283CCDA823C}">
      <dgm:prSet/>
      <dgm:spPr/>
      <dgm:t>
        <a:bodyPr/>
        <a:lstStyle/>
        <a:p>
          <a:endParaRPr lang="en-US"/>
        </a:p>
      </dgm:t>
    </dgm:pt>
    <dgm:pt modelId="{123995F6-BA78-4ECA-BA32-F4EC1BF79311}">
      <dgm:prSet/>
      <dgm:spPr/>
      <dgm:t>
        <a:bodyPr/>
        <a:lstStyle/>
        <a:p>
          <a:r>
            <a:rPr lang="pt-PT"/>
            <a:t>Continuous visual inspection: tedious and time consuming</a:t>
          </a:r>
          <a:endParaRPr lang="en-US"/>
        </a:p>
      </dgm:t>
    </dgm:pt>
    <dgm:pt modelId="{C81C3D7A-80C5-4AEA-94CC-4140722462C6}" type="parTrans" cxnId="{AEED0AF4-61D0-4901-9DF2-C99244E61791}">
      <dgm:prSet/>
      <dgm:spPr/>
      <dgm:t>
        <a:bodyPr/>
        <a:lstStyle/>
        <a:p>
          <a:endParaRPr lang="en-US"/>
        </a:p>
      </dgm:t>
    </dgm:pt>
    <dgm:pt modelId="{84621042-918C-4853-8C1F-32360C8C3E8B}" type="sibTrans" cxnId="{AEED0AF4-61D0-4901-9DF2-C99244E61791}">
      <dgm:prSet/>
      <dgm:spPr/>
      <dgm:t>
        <a:bodyPr/>
        <a:lstStyle/>
        <a:p>
          <a:endParaRPr lang="en-US"/>
        </a:p>
      </dgm:t>
    </dgm:pt>
    <dgm:pt modelId="{D3BD7885-C084-4764-BC49-9F2C0F7EAEE7}">
      <dgm:prSet/>
      <dgm:spPr/>
      <dgm:t>
        <a:bodyPr/>
        <a:lstStyle/>
        <a:p>
          <a:r>
            <a:rPr lang="pt-PT"/>
            <a:t>Footage of divers: invasive </a:t>
          </a:r>
          <a:endParaRPr lang="en-US"/>
        </a:p>
      </dgm:t>
    </dgm:pt>
    <dgm:pt modelId="{75D316E0-6DB8-48D7-8140-0CFED7D53F24}" type="parTrans" cxnId="{BE17FA7F-D90A-4733-8537-1DCED1125AAF}">
      <dgm:prSet/>
      <dgm:spPr/>
      <dgm:t>
        <a:bodyPr/>
        <a:lstStyle/>
        <a:p>
          <a:endParaRPr lang="en-US"/>
        </a:p>
      </dgm:t>
    </dgm:pt>
    <dgm:pt modelId="{FEE288A8-D7DC-44FF-914B-CC4310DDFBBF}" type="sibTrans" cxnId="{BE17FA7F-D90A-4733-8537-1DCED1125AAF}">
      <dgm:prSet/>
      <dgm:spPr/>
      <dgm:t>
        <a:bodyPr/>
        <a:lstStyle/>
        <a:p>
          <a:endParaRPr lang="en-US"/>
        </a:p>
      </dgm:t>
    </dgm:pt>
    <dgm:pt modelId="{092F097F-9E41-4AA9-B7D8-07496ED7BF8D}">
      <dgm:prSet/>
      <dgm:spPr/>
      <dgm:t>
        <a:bodyPr/>
        <a:lstStyle/>
        <a:p>
          <a:r>
            <a:rPr lang="pt-PT"/>
            <a:t>Cameras installation: large amount of data</a:t>
          </a:r>
          <a:endParaRPr lang="en-US"/>
        </a:p>
      </dgm:t>
    </dgm:pt>
    <dgm:pt modelId="{E901F7FB-91C5-490E-9E17-D7960C6E39DC}" type="parTrans" cxnId="{8F5B7618-9C24-4393-A313-654B4778111D}">
      <dgm:prSet/>
      <dgm:spPr/>
      <dgm:t>
        <a:bodyPr/>
        <a:lstStyle/>
        <a:p>
          <a:endParaRPr lang="en-US"/>
        </a:p>
      </dgm:t>
    </dgm:pt>
    <dgm:pt modelId="{422544E9-3C01-4A4E-A480-E184844919A0}" type="sibTrans" cxnId="{8F5B7618-9C24-4393-A313-654B4778111D}">
      <dgm:prSet/>
      <dgm:spPr/>
      <dgm:t>
        <a:bodyPr/>
        <a:lstStyle/>
        <a:p>
          <a:endParaRPr lang="en-US"/>
        </a:p>
      </dgm:t>
    </dgm:pt>
    <dgm:pt modelId="{BD5F06D0-9F98-4220-9A3C-CA1D9F26C808}">
      <dgm:prSet/>
      <dgm:spPr/>
      <dgm:t>
        <a:bodyPr/>
        <a:lstStyle/>
        <a:p>
          <a:r>
            <a:rPr lang="pt-PT"/>
            <a:t>Feed monitoring</a:t>
          </a:r>
          <a:endParaRPr lang="en-US"/>
        </a:p>
      </dgm:t>
    </dgm:pt>
    <dgm:pt modelId="{8A55226A-A879-48CE-88DB-7EFD61E7A331}" type="parTrans" cxnId="{4AA0BB7B-6FB3-4F31-BA83-DC1A17501E90}">
      <dgm:prSet/>
      <dgm:spPr/>
      <dgm:t>
        <a:bodyPr/>
        <a:lstStyle/>
        <a:p>
          <a:endParaRPr lang="en-US"/>
        </a:p>
      </dgm:t>
    </dgm:pt>
    <dgm:pt modelId="{BCFDCD55-1F2B-4F27-87A5-1E432DB7D48A}" type="sibTrans" cxnId="{4AA0BB7B-6FB3-4F31-BA83-DC1A17501E90}">
      <dgm:prSet/>
      <dgm:spPr/>
      <dgm:t>
        <a:bodyPr/>
        <a:lstStyle/>
        <a:p>
          <a:endParaRPr lang="en-US"/>
        </a:p>
      </dgm:t>
    </dgm:pt>
    <dgm:pt modelId="{D3E840C7-A52E-4DD3-95AC-54BC6D93A447}">
      <dgm:prSet/>
      <dgm:spPr/>
      <dgm:t>
        <a:bodyPr/>
        <a:lstStyle/>
        <a:p>
          <a:r>
            <a:rPr lang="pt-PT" dirty="0" err="1"/>
            <a:t>Optimize</a:t>
          </a:r>
          <a:r>
            <a:rPr lang="pt-PT" dirty="0"/>
            <a:t> </a:t>
          </a:r>
          <a:r>
            <a:rPr lang="pt-PT" dirty="0" err="1"/>
            <a:t>quantities</a:t>
          </a:r>
          <a:r>
            <a:rPr lang="pt-PT" dirty="0"/>
            <a:t> </a:t>
          </a:r>
          <a:r>
            <a:rPr lang="pt-PT" dirty="0" err="1"/>
            <a:t>and</a:t>
          </a:r>
          <a:r>
            <a:rPr lang="pt-PT" dirty="0"/>
            <a:t> </a:t>
          </a:r>
          <a:r>
            <a:rPr lang="pt-PT" dirty="0" err="1"/>
            <a:t>reduce</a:t>
          </a:r>
          <a:r>
            <a:rPr lang="pt-PT" dirty="0"/>
            <a:t> </a:t>
          </a:r>
          <a:r>
            <a:rPr lang="pt-PT" dirty="0" err="1"/>
            <a:t>costs</a:t>
          </a:r>
          <a:endParaRPr lang="en-US" dirty="0"/>
        </a:p>
      </dgm:t>
    </dgm:pt>
    <dgm:pt modelId="{22CBBAAF-F0C6-4C17-9863-3909522B57FB}" type="parTrans" cxnId="{90204672-9EA7-4416-9053-D5D6FDF3C1B2}">
      <dgm:prSet/>
      <dgm:spPr/>
      <dgm:t>
        <a:bodyPr/>
        <a:lstStyle/>
        <a:p>
          <a:endParaRPr lang="en-US"/>
        </a:p>
      </dgm:t>
    </dgm:pt>
    <dgm:pt modelId="{DA926D31-FC54-456A-8DA5-401887DFD0ED}" type="sibTrans" cxnId="{90204672-9EA7-4416-9053-D5D6FDF3C1B2}">
      <dgm:prSet/>
      <dgm:spPr/>
      <dgm:t>
        <a:bodyPr/>
        <a:lstStyle/>
        <a:p>
          <a:endParaRPr lang="en-US"/>
        </a:p>
      </dgm:t>
    </dgm:pt>
    <dgm:pt modelId="{52C10FB2-CA56-45FD-9427-B0BA3F9970E0}">
      <dgm:prSet/>
      <dgm:spPr/>
      <dgm:t>
        <a:bodyPr/>
        <a:lstStyle/>
        <a:p>
          <a:r>
            <a:rPr lang="pt-PT"/>
            <a:t>Fish keeper experience</a:t>
          </a:r>
          <a:endParaRPr lang="en-US"/>
        </a:p>
      </dgm:t>
    </dgm:pt>
    <dgm:pt modelId="{8CA9BB5C-296B-4140-AEBE-B7395A83DDC4}" type="parTrans" cxnId="{198A1FF1-631B-48CA-8244-03BAC015D4B1}">
      <dgm:prSet/>
      <dgm:spPr/>
      <dgm:t>
        <a:bodyPr/>
        <a:lstStyle/>
        <a:p>
          <a:endParaRPr lang="en-US"/>
        </a:p>
      </dgm:t>
    </dgm:pt>
    <dgm:pt modelId="{B5F2F06B-297B-4FBC-BF49-11AF9E26D65B}" type="sibTrans" cxnId="{198A1FF1-631B-48CA-8244-03BAC015D4B1}">
      <dgm:prSet/>
      <dgm:spPr/>
      <dgm:t>
        <a:bodyPr/>
        <a:lstStyle/>
        <a:p>
          <a:endParaRPr lang="en-US"/>
        </a:p>
      </dgm:t>
    </dgm:pt>
    <dgm:pt modelId="{EFDC2D12-1CBB-4BF3-B606-A68C8702D2CD}">
      <dgm:prSet/>
      <dgm:spPr/>
      <dgm:t>
        <a:bodyPr/>
        <a:lstStyle/>
        <a:p>
          <a:r>
            <a:rPr lang="pt-PT" dirty="0" err="1"/>
            <a:t>Overfeeding</a:t>
          </a:r>
          <a:r>
            <a:rPr lang="pt-PT" dirty="0"/>
            <a:t>/</a:t>
          </a:r>
          <a:r>
            <a:rPr lang="pt-PT" dirty="0" err="1"/>
            <a:t>underfeeding</a:t>
          </a:r>
          <a:r>
            <a:rPr lang="pt-PT" dirty="0"/>
            <a:t> </a:t>
          </a:r>
          <a:r>
            <a:rPr lang="pt-PT" dirty="0" err="1"/>
            <a:t>Impact</a:t>
          </a:r>
          <a:endParaRPr lang="en-US" dirty="0"/>
        </a:p>
      </dgm:t>
    </dgm:pt>
    <dgm:pt modelId="{A6476ACE-B2D3-4DD9-A58A-1C0C3E59435D}" type="parTrans" cxnId="{4C24A2F4-419C-4F78-9600-C871D89B10FF}">
      <dgm:prSet/>
      <dgm:spPr/>
      <dgm:t>
        <a:bodyPr/>
        <a:lstStyle/>
        <a:p>
          <a:endParaRPr lang="en-US"/>
        </a:p>
      </dgm:t>
    </dgm:pt>
    <dgm:pt modelId="{C53545FD-42D3-4917-8F98-F61E13CB8C71}" type="sibTrans" cxnId="{4C24A2F4-419C-4F78-9600-C871D89B10FF}">
      <dgm:prSet/>
      <dgm:spPr/>
      <dgm:t>
        <a:bodyPr/>
        <a:lstStyle/>
        <a:p>
          <a:endParaRPr lang="en-US"/>
        </a:p>
      </dgm:t>
    </dgm:pt>
    <dgm:pt modelId="{339A0A76-3F48-4474-A614-1D6B306746E3}" type="pres">
      <dgm:prSet presAssocID="{9E52FA56-CF44-444C-B844-B61E5D003F89}" presName="linear" presStyleCnt="0">
        <dgm:presLayoutVars>
          <dgm:animLvl val="lvl"/>
          <dgm:resizeHandles val="exact"/>
        </dgm:presLayoutVars>
      </dgm:prSet>
      <dgm:spPr/>
    </dgm:pt>
    <dgm:pt modelId="{A849D9FE-DE58-462A-AFCD-8D9CAF4008A9}" type="pres">
      <dgm:prSet presAssocID="{A80401C6-78AF-49B6-A685-006F6091DA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1952C9-D9F8-4B05-B8B9-C54E9E28A492}" type="pres">
      <dgm:prSet presAssocID="{A80401C6-78AF-49B6-A685-006F6091DAAC}" presName="childText" presStyleLbl="revTx" presStyleIdx="0" presStyleCnt="2">
        <dgm:presLayoutVars>
          <dgm:bulletEnabled val="1"/>
        </dgm:presLayoutVars>
      </dgm:prSet>
      <dgm:spPr/>
    </dgm:pt>
    <dgm:pt modelId="{19710DD2-26D9-4460-86AF-5505F390B57D}" type="pres">
      <dgm:prSet presAssocID="{BD5F06D0-9F98-4220-9A3C-CA1D9F26C8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F1443-0A61-4AC0-9951-97C4A32B48F0}" type="pres">
      <dgm:prSet presAssocID="{BD5F06D0-9F98-4220-9A3C-CA1D9F26C8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3D2D08-7D74-40BB-92B1-6EED9991FD08}" type="presOf" srcId="{BD5F06D0-9F98-4220-9A3C-CA1D9F26C808}" destId="{19710DD2-26D9-4460-86AF-5505F390B57D}" srcOrd="0" destOrd="0" presId="urn:microsoft.com/office/officeart/2005/8/layout/vList2"/>
    <dgm:cxn modelId="{C21CDE0C-CD4E-45CC-8F2F-6283CCDA823C}" srcId="{9E52FA56-CF44-444C-B844-B61E5D003F89}" destId="{A80401C6-78AF-49B6-A685-006F6091DAAC}" srcOrd="0" destOrd="0" parTransId="{FFB207CB-EB14-47D8-BEFD-5189D8FE899C}" sibTransId="{3A2BED2A-2A18-4446-AD5E-92A5C9D94EAF}"/>
    <dgm:cxn modelId="{8F5B7618-9C24-4393-A313-654B4778111D}" srcId="{A80401C6-78AF-49B6-A685-006F6091DAAC}" destId="{092F097F-9E41-4AA9-B7D8-07496ED7BF8D}" srcOrd="2" destOrd="0" parTransId="{E901F7FB-91C5-490E-9E17-D7960C6E39DC}" sibTransId="{422544E9-3C01-4A4E-A480-E184844919A0}"/>
    <dgm:cxn modelId="{94F5B12C-FC1A-473C-8B69-1B0727BC10F8}" type="presOf" srcId="{52C10FB2-CA56-45FD-9427-B0BA3F9970E0}" destId="{E5EF1443-0A61-4AC0-9951-97C4A32B48F0}" srcOrd="0" destOrd="1" presId="urn:microsoft.com/office/officeart/2005/8/layout/vList2"/>
    <dgm:cxn modelId="{F6975641-2974-43ED-A1CE-60F106A24874}" type="presOf" srcId="{123995F6-BA78-4ECA-BA32-F4EC1BF79311}" destId="{011952C9-D9F8-4B05-B8B9-C54E9E28A492}" srcOrd="0" destOrd="0" presId="urn:microsoft.com/office/officeart/2005/8/layout/vList2"/>
    <dgm:cxn modelId="{56D7DC4C-79C3-4701-885D-A9EE4BB4AEC2}" type="presOf" srcId="{D3E840C7-A52E-4DD3-95AC-54BC6D93A447}" destId="{E5EF1443-0A61-4AC0-9951-97C4A32B48F0}" srcOrd="0" destOrd="0" presId="urn:microsoft.com/office/officeart/2005/8/layout/vList2"/>
    <dgm:cxn modelId="{90204672-9EA7-4416-9053-D5D6FDF3C1B2}" srcId="{BD5F06D0-9F98-4220-9A3C-CA1D9F26C808}" destId="{D3E840C7-A52E-4DD3-95AC-54BC6D93A447}" srcOrd="0" destOrd="0" parTransId="{22CBBAAF-F0C6-4C17-9863-3909522B57FB}" sibTransId="{DA926D31-FC54-456A-8DA5-401887DFD0ED}"/>
    <dgm:cxn modelId="{4AA0BB7B-6FB3-4F31-BA83-DC1A17501E90}" srcId="{9E52FA56-CF44-444C-B844-B61E5D003F89}" destId="{BD5F06D0-9F98-4220-9A3C-CA1D9F26C808}" srcOrd="1" destOrd="0" parTransId="{8A55226A-A879-48CE-88DB-7EFD61E7A331}" sibTransId="{BCFDCD55-1F2B-4F27-87A5-1E432DB7D48A}"/>
    <dgm:cxn modelId="{BE17FA7F-D90A-4733-8537-1DCED1125AAF}" srcId="{A80401C6-78AF-49B6-A685-006F6091DAAC}" destId="{D3BD7885-C084-4764-BC49-9F2C0F7EAEE7}" srcOrd="1" destOrd="0" parTransId="{75D316E0-6DB8-48D7-8140-0CFED7D53F24}" sibTransId="{FEE288A8-D7DC-44FF-914B-CC4310DDFBBF}"/>
    <dgm:cxn modelId="{EBAB97A9-C294-4878-81ED-D4669D6A76B4}" type="presOf" srcId="{A80401C6-78AF-49B6-A685-006F6091DAAC}" destId="{A849D9FE-DE58-462A-AFCD-8D9CAF4008A9}" srcOrd="0" destOrd="0" presId="urn:microsoft.com/office/officeart/2005/8/layout/vList2"/>
    <dgm:cxn modelId="{B0BFE4B7-5146-4672-8D18-4AB7741A7193}" type="presOf" srcId="{9E52FA56-CF44-444C-B844-B61E5D003F89}" destId="{339A0A76-3F48-4474-A614-1D6B306746E3}" srcOrd="0" destOrd="0" presId="urn:microsoft.com/office/officeart/2005/8/layout/vList2"/>
    <dgm:cxn modelId="{C66ED5C3-AE60-4E0E-B41E-EA391F58F98E}" type="presOf" srcId="{D3BD7885-C084-4764-BC49-9F2C0F7EAEE7}" destId="{011952C9-D9F8-4B05-B8B9-C54E9E28A492}" srcOrd="0" destOrd="1" presId="urn:microsoft.com/office/officeart/2005/8/layout/vList2"/>
    <dgm:cxn modelId="{2B8DF8DA-7924-4872-B80C-77C68FC18B4D}" type="presOf" srcId="{092F097F-9E41-4AA9-B7D8-07496ED7BF8D}" destId="{011952C9-D9F8-4B05-B8B9-C54E9E28A492}" srcOrd="0" destOrd="2" presId="urn:microsoft.com/office/officeart/2005/8/layout/vList2"/>
    <dgm:cxn modelId="{2D5954ED-BE9B-4398-8399-7E62F21A5097}" type="presOf" srcId="{EFDC2D12-1CBB-4BF3-B606-A68C8702D2CD}" destId="{E5EF1443-0A61-4AC0-9951-97C4A32B48F0}" srcOrd="0" destOrd="2" presId="urn:microsoft.com/office/officeart/2005/8/layout/vList2"/>
    <dgm:cxn modelId="{198A1FF1-631B-48CA-8244-03BAC015D4B1}" srcId="{BD5F06D0-9F98-4220-9A3C-CA1D9F26C808}" destId="{52C10FB2-CA56-45FD-9427-B0BA3F9970E0}" srcOrd="1" destOrd="0" parTransId="{8CA9BB5C-296B-4140-AEBE-B7395A83DDC4}" sibTransId="{B5F2F06B-297B-4FBC-BF49-11AF9E26D65B}"/>
    <dgm:cxn modelId="{AEED0AF4-61D0-4901-9DF2-C99244E61791}" srcId="{A80401C6-78AF-49B6-A685-006F6091DAAC}" destId="{123995F6-BA78-4ECA-BA32-F4EC1BF79311}" srcOrd="0" destOrd="0" parTransId="{C81C3D7A-80C5-4AEA-94CC-4140722462C6}" sibTransId="{84621042-918C-4853-8C1F-32360C8C3E8B}"/>
    <dgm:cxn modelId="{4C24A2F4-419C-4F78-9600-C871D89B10FF}" srcId="{BD5F06D0-9F98-4220-9A3C-CA1D9F26C808}" destId="{EFDC2D12-1CBB-4BF3-B606-A68C8702D2CD}" srcOrd="2" destOrd="0" parTransId="{A6476ACE-B2D3-4DD9-A58A-1C0C3E59435D}" sibTransId="{C53545FD-42D3-4917-8F98-F61E13CB8C71}"/>
    <dgm:cxn modelId="{CF39D48B-089A-4BB8-B863-498179DEF79D}" type="presParOf" srcId="{339A0A76-3F48-4474-A614-1D6B306746E3}" destId="{A849D9FE-DE58-462A-AFCD-8D9CAF4008A9}" srcOrd="0" destOrd="0" presId="urn:microsoft.com/office/officeart/2005/8/layout/vList2"/>
    <dgm:cxn modelId="{CEF5F37F-4A8B-457D-AD6A-1BDBE5C3501D}" type="presParOf" srcId="{339A0A76-3F48-4474-A614-1D6B306746E3}" destId="{011952C9-D9F8-4B05-B8B9-C54E9E28A492}" srcOrd="1" destOrd="0" presId="urn:microsoft.com/office/officeart/2005/8/layout/vList2"/>
    <dgm:cxn modelId="{6E41E0ED-B19F-43CC-8708-52015A22F174}" type="presParOf" srcId="{339A0A76-3F48-4474-A614-1D6B306746E3}" destId="{19710DD2-26D9-4460-86AF-5505F390B57D}" srcOrd="2" destOrd="0" presId="urn:microsoft.com/office/officeart/2005/8/layout/vList2"/>
    <dgm:cxn modelId="{4EA64B5A-7B28-4947-826E-9EF016E25820}" type="presParOf" srcId="{339A0A76-3F48-4474-A614-1D6B306746E3}" destId="{E5EF1443-0A61-4AC0-9951-97C4A32B48F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EBD03-859C-4341-A00A-69AA50C8F9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37CA4-7756-433C-95DB-6E98A054AB95}">
      <dgm:prSet/>
      <dgm:spPr/>
      <dgm:t>
        <a:bodyPr/>
        <a:lstStyle/>
        <a:p>
          <a:r>
            <a:rPr lang="pt-PT"/>
            <a:t>Does the flocking and snatching level describe the feeding behavior?</a:t>
          </a:r>
          <a:endParaRPr lang="en-US"/>
        </a:p>
      </dgm:t>
    </dgm:pt>
    <dgm:pt modelId="{9BBFC5D7-E889-4E13-9366-C0DEBABECBB2}" type="parTrans" cxnId="{94000A23-8064-4A44-98BE-B3F08E9C9736}">
      <dgm:prSet/>
      <dgm:spPr/>
      <dgm:t>
        <a:bodyPr/>
        <a:lstStyle/>
        <a:p>
          <a:endParaRPr lang="en-US"/>
        </a:p>
      </dgm:t>
    </dgm:pt>
    <dgm:pt modelId="{11AC4BB8-618A-47C5-A51E-8661267A2749}" type="sibTrans" cxnId="{94000A23-8064-4A44-98BE-B3F08E9C9736}">
      <dgm:prSet/>
      <dgm:spPr/>
      <dgm:t>
        <a:bodyPr/>
        <a:lstStyle/>
        <a:p>
          <a:endParaRPr lang="en-US"/>
        </a:p>
      </dgm:t>
    </dgm:pt>
    <dgm:pt modelId="{C9D81918-76B8-4480-914F-C845217DD79F}">
      <dgm:prSet/>
      <dgm:spPr/>
      <dgm:t>
        <a:bodyPr/>
        <a:lstStyle/>
        <a:p>
          <a:r>
            <a:rPr lang="pt-PT"/>
            <a:t>Is the stop mechanism useful? </a:t>
          </a:r>
          <a:endParaRPr lang="en-US"/>
        </a:p>
      </dgm:t>
    </dgm:pt>
    <dgm:pt modelId="{A7378672-8F21-4890-A42B-C0AE5AFF1B9B}" type="parTrans" cxnId="{423EDF1F-31EB-4A38-A353-CD664C048D3F}">
      <dgm:prSet/>
      <dgm:spPr/>
      <dgm:t>
        <a:bodyPr/>
        <a:lstStyle/>
        <a:p>
          <a:endParaRPr lang="en-US"/>
        </a:p>
      </dgm:t>
    </dgm:pt>
    <dgm:pt modelId="{FF53BD64-B722-4C46-900B-20EC807FFCA0}" type="sibTrans" cxnId="{423EDF1F-31EB-4A38-A353-CD664C048D3F}">
      <dgm:prSet/>
      <dgm:spPr/>
      <dgm:t>
        <a:bodyPr/>
        <a:lstStyle/>
        <a:p>
          <a:endParaRPr lang="en-US"/>
        </a:p>
      </dgm:t>
    </dgm:pt>
    <dgm:pt modelId="{51985CAB-0808-40BC-8539-EB79C5B9B748}">
      <dgm:prSet/>
      <dgm:spPr/>
      <dgm:t>
        <a:bodyPr/>
        <a:lstStyle/>
        <a:p>
          <a:r>
            <a:rPr lang="en-US" dirty="0"/>
            <a:t>Or helping to detect the feeding behavior is enough</a:t>
          </a:r>
          <a:r>
            <a:rPr lang="pt-PT" dirty="0"/>
            <a:t>?</a:t>
          </a:r>
          <a:endParaRPr lang="en-US" dirty="0"/>
        </a:p>
      </dgm:t>
    </dgm:pt>
    <dgm:pt modelId="{D1AD03C6-AA4B-4B67-8C24-AB420D1DD0FB}" type="parTrans" cxnId="{F49F075B-50D3-4CED-811F-E83FC346E0A6}">
      <dgm:prSet/>
      <dgm:spPr/>
      <dgm:t>
        <a:bodyPr/>
        <a:lstStyle/>
        <a:p>
          <a:endParaRPr lang="en-US"/>
        </a:p>
      </dgm:t>
    </dgm:pt>
    <dgm:pt modelId="{906A1A6F-33A8-4F00-AA27-59E995DE6DFD}" type="sibTrans" cxnId="{F49F075B-50D3-4CED-811F-E83FC346E0A6}">
      <dgm:prSet/>
      <dgm:spPr/>
      <dgm:t>
        <a:bodyPr/>
        <a:lstStyle/>
        <a:p>
          <a:endParaRPr lang="en-US"/>
        </a:p>
      </dgm:t>
    </dgm:pt>
    <dgm:pt modelId="{66BC58EC-6A0D-41B0-AEB2-39A4A442340F}" type="pres">
      <dgm:prSet presAssocID="{DD5EBD03-859C-4341-A00A-69AA50C8F907}" presName="linear" presStyleCnt="0">
        <dgm:presLayoutVars>
          <dgm:animLvl val="lvl"/>
          <dgm:resizeHandles val="exact"/>
        </dgm:presLayoutVars>
      </dgm:prSet>
      <dgm:spPr/>
    </dgm:pt>
    <dgm:pt modelId="{9194A50E-53DA-4BE6-9294-B13B72426C4A}" type="pres">
      <dgm:prSet presAssocID="{76E37CA4-7756-433C-95DB-6E98A054AB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F25AE5-EF2E-4934-BE72-699A3C189022}" type="pres">
      <dgm:prSet presAssocID="{11AC4BB8-618A-47C5-A51E-8661267A2749}" presName="spacer" presStyleCnt="0"/>
      <dgm:spPr/>
    </dgm:pt>
    <dgm:pt modelId="{FD82374F-C7CC-43B7-8199-7FBB2BB54151}" type="pres">
      <dgm:prSet presAssocID="{C9D81918-76B8-4480-914F-C845217DD7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ABA81E-D4B2-4666-BD7A-2DD988D41BB9}" type="pres">
      <dgm:prSet presAssocID="{FF53BD64-B722-4C46-900B-20EC807FFCA0}" presName="spacer" presStyleCnt="0"/>
      <dgm:spPr/>
    </dgm:pt>
    <dgm:pt modelId="{4F18E92B-D3CC-4EBC-9062-8D7ACECCDE2F}" type="pres">
      <dgm:prSet presAssocID="{51985CAB-0808-40BC-8539-EB79C5B9B7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3EDF1F-31EB-4A38-A353-CD664C048D3F}" srcId="{DD5EBD03-859C-4341-A00A-69AA50C8F907}" destId="{C9D81918-76B8-4480-914F-C845217DD79F}" srcOrd="1" destOrd="0" parTransId="{A7378672-8F21-4890-A42B-C0AE5AFF1B9B}" sibTransId="{FF53BD64-B722-4C46-900B-20EC807FFCA0}"/>
    <dgm:cxn modelId="{94000A23-8064-4A44-98BE-B3F08E9C9736}" srcId="{DD5EBD03-859C-4341-A00A-69AA50C8F907}" destId="{76E37CA4-7756-433C-95DB-6E98A054AB95}" srcOrd="0" destOrd="0" parTransId="{9BBFC5D7-E889-4E13-9366-C0DEBABECBB2}" sibTransId="{11AC4BB8-618A-47C5-A51E-8661267A2749}"/>
    <dgm:cxn modelId="{F49F075B-50D3-4CED-811F-E83FC346E0A6}" srcId="{DD5EBD03-859C-4341-A00A-69AA50C8F907}" destId="{51985CAB-0808-40BC-8539-EB79C5B9B748}" srcOrd="2" destOrd="0" parTransId="{D1AD03C6-AA4B-4B67-8C24-AB420D1DD0FB}" sibTransId="{906A1A6F-33A8-4F00-AA27-59E995DE6DFD}"/>
    <dgm:cxn modelId="{5BAE6C7E-3954-449A-B0B2-25B1361E2F4B}" type="presOf" srcId="{51985CAB-0808-40BC-8539-EB79C5B9B748}" destId="{4F18E92B-D3CC-4EBC-9062-8D7ACECCDE2F}" srcOrd="0" destOrd="0" presId="urn:microsoft.com/office/officeart/2005/8/layout/vList2"/>
    <dgm:cxn modelId="{C1E99EC3-1861-4284-86B4-552B1C90048F}" type="presOf" srcId="{C9D81918-76B8-4480-914F-C845217DD79F}" destId="{FD82374F-C7CC-43B7-8199-7FBB2BB54151}" srcOrd="0" destOrd="0" presId="urn:microsoft.com/office/officeart/2005/8/layout/vList2"/>
    <dgm:cxn modelId="{757BDDDD-03D3-4BEE-8A6A-BF5ACC47F770}" type="presOf" srcId="{76E37CA4-7756-433C-95DB-6E98A054AB95}" destId="{9194A50E-53DA-4BE6-9294-B13B72426C4A}" srcOrd="0" destOrd="0" presId="urn:microsoft.com/office/officeart/2005/8/layout/vList2"/>
    <dgm:cxn modelId="{4D381DF4-344B-4160-A5A4-7D0CCCD6D2A1}" type="presOf" srcId="{DD5EBD03-859C-4341-A00A-69AA50C8F907}" destId="{66BC58EC-6A0D-41B0-AEB2-39A4A442340F}" srcOrd="0" destOrd="0" presId="urn:microsoft.com/office/officeart/2005/8/layout/vList2"/>
    <dgm:cxn modelId="{00EBB7C4-2C16-491E-872B-30553232A30F}" type="presParOf" srcId="{66BC58EC-6A0D-41B0-AEB2-39A4A442340F}" destId="{9194A50E-53DA-4BE6-9294-B13B72426C4A}" srcOrd="0" destOrd="0" presId="urn:microsoft.com/office/officeart/2005/8/layout/vList2"/>
    <dgm:cxn modelId="{38C63F99-CA01-41F7-BEE7-C7E32810441B}" type="presParOf" srcId="{66BC58EC-6A0D-41B0-AEB2-39A4A442340F}" destId="{F0F25AE5-EF2E-4934-BE72-699A3C189022}" srcOrd="1" destOrd="0" presId="urn:microsoft.com/office/officeart/2005/8/layout/vList2"/>
    <dgm:cxn modelId="{4D0F09D6-C63E-4B72-900A-ED3B745C4636}" type="presParOf" srcId="{66BC58EC-6A0D-41B0-AEB2-39A4A442340F}" destId="{FD82374F-C7CC-43B7-8199-7FBB2BB54151}" srcOrd="2" destOrd="0" presId="urn:microsoft.com/office/officeart/2005/8/layout/vList2"/>
    <dgm:cxn modelId="{288F9DC2-46B8-4391-AEC5-6A53ED6A75EF}" type="presParOf" srcId="{66BC58EC-6A0D-41B0-AEB2-39A4A442340F}" destId="{13ABA81E-D4B2-4666-BD7A-2DD988D41BB9}" srcOrd="3" destOrd="0" presId="urn:microsoft.com/office/officeart/2005/8/layout/vList2"/>
    <dgm:cxn modelId="{FEA4C889-E9EF-4403-8E30-006C17192A53}" type="presParOf" srcId="{66BC58EC-6A0D-41B0-AEB2-39A4A442340F}" destId="{4F18E92B-D3CC-4EBC-9062-8D7ACECCDE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72DE8D-6C44-4D85-8962-3D80F9321F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D36068-556F-4736-828D-935F0BB28670}">
      <dgm:prSet/>
      <dgm:spPr/>
      <dgm:t>
        <a:bodyPr/>
        <a:lstStyle/>
        <a:p>
          <a:r>
            <a:rPr lang="pt-PT"/>
            <a:t>Can velocity transitions describe abnormal behaviors? </a:t>
          </a:r>
          <a:endParaRPr lang="en-US"/>
        </a:p>
      </dgm:t>
    </dgm:pt>
    <dgm:pt modelId="{31D3E474-56AF-461B-A363-236FB79B2FC2}" type="parTrans" cxnId="{BFFCE0AA-CD06-4626-B91C-19670002D35D}">
      <dgm:prSet/>
      <dgm:spPr/>
      <dgm:t>
        <a:bodyPr/>
        <a:lstStyle/>
        <a:p>
          <a:endParaRPr lang="en-US"/>
        </a:p>
      </dgm:t>
    </dgm:pt>
    <dgm:pt modelId="{898D59D1-AE7B-47A9-9F1E-7FCA64BB70C6}" type="sibTrans" cxnId="{BFFCE0AA-CD06-4626-B91C-19670002D35D}">
      <dgm:prSet/>
      <dgm:spPr/>
      <dgm:t>
        <a:bodyPr/>
        <a:lstStyle/>
        <a:p>
          <a:endParaRPr lang="en-US"/>
        </a:p>
      </dgm:t>
    </dgm:pt>
    <dgm:pt modelId="{9198C222-529C-4623-A755-1D3AD6A9A2E8}">
      <dgm:prSet/>
      <dgm:spPr/>
      <dgm:t>
        <a:bodyPr/>
        <a:lstStyle/>
        <a:p>
          <a:r>
            <a:rPr lang="pt-PT"/>
            <a:t>Does the spatial position influence the fish velocity?  </a:t>
          </a:r>
          <a:endParaRPr lang="en-US"/>
        </a:p>
      </dgm:t>
    </dgm:pt>
    <dgm:pt modelId="{8951D082-CAF4-44AE-9D53-C2268C1FCBE2}" type="parTrans" cxnId="{0F4679D8-9161-4B4B-8341-3281AC50241F}">
      <dgm:prSet/>
      <dgm:spPr/>
      <dgm:t>
        <a:bodyPr/>
        <a:lstStyle/>
        <a:p>
          <a:endParaRPr lang="en-US"/>
        </a:p>
      </dgm:t>
    </dgm:pt>
    <dgm:pt modelId="{6030E7B9-BD06-4BF8-97B0-C93A1227854E}" type="sibTrans" cxnId="{0F4679D8-9161-4B4B-8341-3281AC50241F}">
      <dgm:prSet/>
      <dgm:spPr/>
      <dgm:t>
        <a:bodyPr/>
        <a:lstStyle/>
        <a:p>
          <a:endParaRPr lang="en-US"/>
        </a:p>
      </dgm:t>
    </dgm:pt>
    <dgm:pt modelId="{6F388CE5-0485-4B41-8ADF-C0D9A3DCF53C}">
      <dgm:prSet/>
      <dgm:spPr/>
      <dgm:t>
        <a:bodyPr/>
        <a:lstStyle/>
        <a:p>
          <a:r>
            <a:rPr lang="pt-PT"/>
            <a:t>Different species have different velocity patterns, right?</a:t>
          </a:r>
          <a:endParaRPr lang="en-US"/>
        </a:p>
      </dgm:t>
    </dgm:pt>
    <dgm:pt modelId="{AE2FF4A2-73E4-41D2-9012-F0F4CB345F5E}" type="parTrans" cxnId="{8B9EACC1-3FE6-4B12-9E16-7C0279A97C1A}">
      <dgm:prSet/>
      <dgm:spPr/>
      <dgm:t>
        <a:bodyPr/>
        <a:lstStyle/>
        <a:p>
          <a:endParaRPr lang="en-US"/>
        </a:p>
      </dgm:t>
    </dgm:pt>
    <dgm:pt modelId="{5F38EA0F-4CB5-41A0-8178-6B26138FFA87}" type="sibTrans" cxnId="{8B9EACC1-3FE6-4B12-9E16-7C0279A97C1A}">
      <dgm:prSet/>
      <dgm:spPr/>
      <dgm:t>
        <a:bodyPr/>
        <a:lstStyle/>
        <a:p>
          <a:endParaRPr lang="en-US"/>
        </a:p>
      </dgm:t>
    </dgm:pt>
    <dgm:pt modelId="{4706271B-BA22-4B3F-9BC3-3B265721203A}" type="pres">
      <dgm:prSet presAssocID="{4B72DE8D-6C44-4D85-8962-3D80F9321FB1}" presName="linear" presStyleCnt="0">
        <dgm:presLayoutVars>
          <dgm:animLvl val="lvl"/>
          <dgm:resizeHandles val="exact"/>
        </dgm:presLayoutVars>
      </dgm:prSet>
      <dgm:spPr/>
    </dgm:pt>
    <dgm:pt modelId="{EE126B47-6DD2-437B-9CDE-2A2F1AB51ACD}" type="pres">
      <dgm:prSet presAssocID="{9ED36068-556F-4736-828D-935F0BB286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38E9D0-8FB4-4D93-86A8-53A135A14B64}" type="pres">
      <dgm:prSet presAssocID="{898D59D1-AE7B-47A9-9F1E-7FCA64BB70C6}" presName="spacer" presStyleCnt="0"/>
      <dgm:spPr/>
    </dgm:pt>
    <dgm:pt modelId="{9FAAE72F-CE5F-4433-9357-4134248A464B}" type="pres">
      <dgm:prSet presAssocID="{9198C222-529C-4623-A755-1D3AD6A9A2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B3AC4C-F1D8-4028-81DD-500DF158BE2C}" type="pres">
      <dgm:prSet presAssocID="{6030E7B9-BD06-4BF8-97B0-C93A1227854E}" presName="spacer" presStyleCnt="0"/>
      <dgm:spPr/>
    </dgm:pt>
    <dgm:pt modelId="{08175E32-12A6-4CA4-81B9-1E2EE827BB97}" type="pres">
      <dgm:prSet presAssocID="{6F388CE5-0485-4B41-8ADF-C0D9A3DCF5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C9EF05-148A-49AC-B068-A5394A920918}" type="presOf" srcId="{9ED36068-556F-4736-828D-935F0BB28670}" destId="{EE126B47-6DD2-437B-9CDE-2A2F1AB51ACD}" srcOrd="0" destOrd="0" presId="urn:microsoft.com/office/officeart/2005/8/layout/vList2"/>
    <dgm:cxn modelId="{7B740339-8BF0-4CCE-BD09-9B527FBF377A}" type="presOf" srcId="{9198C222-529C-4623-A755-1D3AD6A9A2E8}" destId="{9FAAE72F-CE5F-4433-9357-4134248A464B}" srcOrd="0" destOrd="0" presId="urn:microsoft.com/office/officeart/2005/8/layout/vList2"/>
    <dgm:cxn modelId="{8FAA4D48-ABCD-4684-92D1-56F67B629B84}" type="presOf" srcId="{6F388CE5-0485-4B41-8ADF-C0D9A3DCF53C}" destId="{08175E32-12A6-4CA4-81B9-1E2EE827BB97}" srcOrd="0" destOrd="0" presId="urn:microsoft.com/office/officeart/2005/8/layout/vList2"/>
    <dgm:cxn modelId="{C5CBEE86-EBDB-409E-B523-9A244C23DDB8}" type="presOf" srcId="{4B72DE8D-6C44-4D85-8962-3D80F9321FB1}" destId="{4706271B-BA22-4B3F-9BC3-3B265721203A}" srcOrd="0" destOrd="0" presId="urn:microsoft.com/office/officeart/2005/8/layout/vList2"/>
    <dgm:cxn modelId="{BFFCE0AA-CD06-4626-B91C-19670002D35D}" srcId="{4B72DE8D-6C44-4D85-8962-3D80F9321FB1}" destId="{9ED36068-556F-4736-828D-935F0BB28670}" srcOrd="0" destOrd="0" parTransId="{31D3E474-56AF-461B-A363-236FB79B2FC2}" sibTransId="{898D59D1-AE7B-47A9-9F1E-7FCA64BB70C6}"/>
    <dgm:cxn modelId="{8B9EACC1-3FE6-4B12-9E16-7C0279A97C1A}" srcId="{4B72DE8D-6C44-4D85-8962-3D80F9321FB1}" destId="{6F388CE5-0485-4B41-8ADF-C0D9A3DCF53C}" srcOrd="2" destOrd="0" parTransId="{AE2FF4A2-73E4-41D2-9012-F0F4CB345F5E}" sibTransId="{5F38EA0F-4CB5-41A0-8178-6B26138FFA87}"/>
    <dgm:cxn modelId="{0F4679D8-9161-4B4B-8341-3281AC50241F}" srcId="{4B72DE8D-6C44-4D85-8962-3D80F9321FB1}" destId="{9198C222-529C-4623-A755-1D3AD6A9A2E8}" srcOrd="1" destOrd="0" parTransId="{8951D082-CAF4-44AE-9D53-C2268C1FCBE2}" sibTransId="{6030E7B9-BD06-4BF8-97B0-C93A1227854E}"/>
    <dgm:cxn modelId="{D68A6808-E479-4637-8B10-646B43B8AC16}" type="presParOf" srcId="{4706271B-BA22-4B3F-9BC3-3B265721203A}" destId="{EE126B47-6DD2-437B-9CDE-2A2F1AB51ACD}" srcOrd="0" destOrd="0" presId="urn:microsoft.com/office/officeart/2005/8/layout/vList2"/>
    <dgm:cxn modelId="{D47F67A3-40A3-42B3-9A03-5BC8B69DF7CB}" type="presParOf" srcId="{4706271B-BA22-4B3F-9BC3-3B265721203A}" destId="{4038E9D0-8FB4-4D93-86A8-53A135A14B64}" srcOrd="1" destOrd="0" presId="urn:microsoft.com/office/officeart/2005/8/layout/vList2"/>
    <dgm:cxn modelId="{B2C904B9-B303-4AE6-9EBC-0A07571DCD0D}" type="presParOf" srcId="{4706271B-BA22-4B3F-9BC3-3B265721203A}" destId="{9FAAE72F-CE5F-4433-9357-4134248A464B}" srcOrd="2" destOrd="0" presId="urn:microsoft.com/office/officeart/2005/8/layout/vList2"/>
    <dgm:cxn modelId="{A328F3DF-F497-4DF8-82B5-B8BD69B31AC7}" type="presParOf" srcId="{4706271B-BA22-4B3F-9BC3-3B265721203A}" destId="{7FB3AC4C-F1D8-4028-81DD-500DF158BE2C}" srcOrd="3" destOrd="0" presId="urn:microsoft.com/office/officeart/2005/8/layout/vList2"/>
    <dgm:cxn modelId="{E15E11C6-D284-4C57-8B59-3D5A6C005C88}" type="presParOf" srcId="{4706271B-BA22-4B3F-9BC3-3B265721203A}" destId="{08175E32-12A6-4CA4-81B9-1E2EE827B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F9B3D7-9792-408D-933D-E7F06F5E0B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CF83E5-93B4-4554-9DB3-B2A611294D6C}">
      <dgm:prSet/>
      <dgm:spPr/>
      <dgm:t>
        <a:bodyPr/>
        <a:lstStyle/>
        <a:p>
          <a:r>
            <a:rPr lang="pt-PT"/>
            <a:t>Can the spatial position be related to abnormal behaviors?</a:t>
          </a:r>
          <a:endParaRPr lang="en-US"/>
        </a:p>
      </dgm:t>
    </dgm:pt>
    <dgm:pt modelId="{F715119B-8948-4362-B792-787220646F40}" type="parTrans" cxnId="{88EBB6E6-3C5E-46C0-B6CD-A9447EB17996}">
      <dgm:prSet/>
      <dgm:spPr/>
      <dgm:t>
        <a:bodyPr/>
        <a:lstStyle/>
        <a:p>
          <a:endParaRPr lang="en-US"/>
        </a:p>
      </dgm:t>
    </dgm:pt>
    <dgm:pt modelId="{55A67CD9-5F41-4AC9-8770-485226310CE8}" type="sibTrans" cxnId="{88EBB6E6-3C5E-46C0-B6CD-A9447EB17996}">
      <dgm:prSet/>
      <dgm:spPr/>
      <dgm:t>
        <a:bodyPr/>
        <a:lstStyle/>
        <a:p>
          <a:endParaRPr lang="en-US"/>
        </a:p>
      </dgm:t>
    </dgm:pt>
    <dgm:pt modelId="{D87497F4-C661-47D5-8B98-529D5EA4F70F}">
      <dgm:prSet/>
      <dgm:spPr/>
      <dgm:t>
        <a:bodyPr/>
        <a:lstStyle/>
        <a:p>
          <a:r>
            <a:rPr lang="pt-PT"/>
            <a:t>Should two motion tracks with inverse direction be considered similar?</a:t>
          </a:r>
          <a:endParaRPr lang="en-US"/>
        </a:p>
      </dgm:t>
    </dgm:pt>
    <dgm:pt modelId="{30CFC3FB-7B1C-4125-BBFC-FDB2F92B3A30}" type="parTrans" cxnId="{8EA4D255-7C63-414E-981D-74805969DC71}">
      <dgm:prSet/>
      <dgm:spPr/>
      <dgm:t>
        <a:bodyPr/>
        <a:lstStyle/>
        <a:p>
          <a:endParaRPr lang="en-US"/>
        </a:p>
      </dgm:t>
    </dgm:pt>
    <dgm:pt modelId="{5BE231E4-BC90-4B22-86AD-B3144EEFCE74}" type="sibTrans" cxnId="{8EA4D255-7C63-414E-981D-74805969DC71}">
      <dgm:prSet/>
      <dgm:spPr/>
      <dgm:t>
        <a:bodyPr/>
        <a:lstStyle/>
        <a:p>
          <a:endParaRPr lang="en-US"/>
        </a:p>
      </dgm:t>
    </dgm:pt>
    <dgm:pt modelId="{AFEE6FD1-62AD-4D9A-9644-35ACB4D5FFC3}">
      <dgm:prSet/>
      <dgm:spPr/>
      <dgm:t>
        <a:bodyPr/>
        <a:lstStyle/>
        <a:p>
          <a:r>
            <a:rPr lang="pt-PT"/>
            <a:t>What about other features? Such as shape? </a:t>
          </a:r>
          <a:endParaRPr lang="en-US"/>
        </a:p>
      </dgm:t>
    </dgm:pt>
    <dgm:pt modelId="{1E85AE58-40BA-44FD-A484-0BAB53AA2793}" type="parTrans" cxnId="{68A617F0-E68C-46E0-9F83-487631D5DC00}">
      <dgm:prSet/>
      <dgm:spPr/>
      <dgm:t>
        <a:bodyPr/>
        <a:lstStyle/>
        <a:p>
          <a:endParaRPr lang="en-US"/>
        </a:p>
      </dgm:t>
    </dgm:pt>
    <dgm:pt modelId="{13F44745-4E09-40B0-A92A-3396FD8CF8E4}" type="sibTrans" cxnId="{68A617F0-E68C-46E0-9F83-487631D5DC00}">
      <dgm:prSet/>
      <dgm:spPr/>
      <dgm:t>
        <a:bodyPr/>
        <a:lstStyle/>
        <a:p>
          <a:endParaRPr lang="en-US"/>
        </a:p>
      </dgm:t>
    </dgm:pt>
    <dgm:pt modelId="{1371A343-5B38-45EC-91ED-A2D40085C9A0}" type="pres">
      <dgm:prSet presAssocID="{6AF9B3D7-9792-408D-933D-E7F06F5E0B3E}" presName="linear" presStyleCnt="0">
        <dgm:presLayoutVars>
          <dgm:animLvl val="lvl"/>
          <dgm:resizeHandles val="exact"/>
        </dgm:presLayoutVars>
      </dgm:prSet>
      <dgm:spPr/>
    </dgm:pt>
    <dgm:pt modelId="{1D0779F4-25C2-4393-8724-8433E65E984D}" type="pres">
      <dgm:prSet presAssocID="{27CF83E5-93B4-4554-9DB3-B2A611294D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80F870-98A3-439B-9EFA-1E3EF0ACD801}" type="pres">
      <dgm:prSet presAssocID="{55A67CD9-5F41-4AC9-8770-485226310CE8}" presName="spacer" presStyleCnt="0"/>
      <dgm:spPr/>
    </dgm:pt>
    <dgm:pt modelId="{B9676E92-A459-46E0-AEC1-3AFFF0649E02}" type="pres">
      <dgm:prSet presAssocID="{D87497F4-C661-47D5-8B98-529D5EA4F7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AE0880-69CE-43F3-B2FC-D16008C66AE7}" type="pres">
      <dgm:prSet presAssocID="{5BE231E4-BC90-4B22-86AD-B3144EEFCE74}" presName="spacer" presStyleCnt="0"/>
      <dgm:spPr/>
    </dgm:pt>
    <dgm:pt modelId="{3D568F20-D36B-4012-B98A-42B218C155D3}" type="pres">
      <dgm:prSet presAssocID="{AFEE6FD1-62AD-4D9A-9644-35ACB4D5FF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A67466-9973-49D6-B7DD-931D877C70C5}" type="presOf" srcId="{6AF9B3D7-9792-408D-933D-E7F06F5E0B3E}" destId="{1371A343-5B38-45EC-91ED-A2D40085C9A0}" srcOrd="0" destOrd="0" presId="urn:microsoft.com/office/officeart/2005/8/layout/vList2"/>
    <dgm:cxn modelId="{3EE7EA4E-1828-4C58-9BBE-626778283E23}" type="presOf" srcId="{27CF83E5-93B4-4554-9DB3-B2A611294D6C}" destId="{1D0779F4-25C2-4393-8724-8433E65E984D}" srcOrd="0" destOrd="0" presId="urn:microsoft.com/office/officeart/2005/8/layout/vList2"/>
    <dgm:cxn modelId="{8EA4D255-7C63-414E-981D-74805969DC71}" srcId="{6AF9B3D7-9792-408D-933D-E7F06F5E0B3E}" destId="{D87497F4-C661-47D5-8B98-529D5EA4F70F}" srcOrd="1" destOrd="0" parTransId="{30CFC3FB-7B1C-4125-BBFC-FDB2F92B3A30}" sibTransId="{5BE231E4-BC90-4B22-86AD-B3144EEFCE74}"/>
    <dgm:cxn modelId="{F0A25EA9-6A9A-4E15-BF5F-6AEF6AF9C13B}" type="presOf" srcId="{AFEE6FD1-62AD-4D9A-9644-35ACB4D5FFC3}" destId="{3D568F20-D36B-4012-B98A-42B218C155D3}" srcOrd="0" destOrd="0" presId="urn:microsoft.com/office/officeart/2005/8/layout/vList2"/>
    <dgm:cxn modelId="{88EBB6E6-3C5E-46C0-B6CD-A9447EB17996}" srcId="{6AF9B3D7-9792-408D-933D-E7F06F5E0B3E}" destId="{27CF83E5-93B4-4554-9DB3-B2A611294D6C}" srcOrd="0" destOrd="0" parTransId="{F715119B-8948-4362-B792-787220646F40}" sibTransId="{55A67CD9-5F41-4AC9-8770-485226310CE8}"/>
    <dgm:cxn modelId="{7BE518ED-809F-4CC8-805B-AA9166F678E7}" type="presOf" srcId="{D87497F4-C661-47D5-8B98-529D5EA4F70F}" destId="{B9676E92-A459-46E0-AEC1-3AFFF0649E02}" srcOrd="0" destOrd="0" presId="urn:microsoft.com/office/officeart/2005/8/layout/vList2"/>
    <dgm:cxn modelId="{68A617F0-E68C-46E0-9F83-487631D5DC00}" srcId="{6AF9B3D7-9792-408D-933D-E7F06F5E0B3E}" destId="{AFEE6FD1-62AD-4D9A-9644-35ACB4D5FFC3}" srcOrd="2" destOrd="0" parTransId="{1E85AE58-40BA-44FD-A484-0BAB53AA2793}" sibTransId="{13F44745-4E09-40B0-A92A-3396FD8CF8E4}"/>
    <dgm:cxn modelId="{06AAE4D9-A5FE-45FC-AB12-518D934A75F2}" type="presParOf" srcId="{1371A343-5B38-45EC-91ED-A2D40085C9A0}" destId="{1D0779F4-25C2-4393-8724-8433E65E984D}" srcOrd="0" destOrd="0" presId="urn:microsoft.com/office/officeart/2005/8/layout/vList2"/>
    <dgm:cxn modelId="{D873C90F-CFAB-4ACE-B2B2-05D4BC2D6652}" type="presParOf" srcId="{1371A343-5B38-45EC-91ED-A2D40085C9A0}" destId="{E380F870-98A3-439B-9EFA-1E3EF0ACD801}" srcOrd="1" destOrd="0" presId="urn:microsoft.com/office/officeart/2005/8/layout/vList2"/>
    <dgm:cxn modelId="{F42499DE-A495-48E7-AC4A-E1D95AB6E8A5}" type="presParOf" srcId="{1371A343-5B38-45EC-91ED-A2D40085C9A0}" destId="{B9676E92-A459-46E0-AEC1-3AFFF0649E02}" srcOrd="2" destOrd="0" presId="urn:microsoft.com/office/officeart/2005/8/layout/vList2"/>
    <dgm:cxn modelId="{60E41004-1758-4E7D-9CD9-7F0C516B01FA}" type="presParOf" srcId="{1371A343-5B38-45EC-91ED-A2D40085C9A0}" destId="{47AE0880-69CE-43F3-B2FC-D16008C66AE7}" srcOrd="3" destOrd="0" presId="urn:microsoft.com/office/officeart/2005/8/layout/vList2"/>
    <dgm:cxn modelId="{D940C849-1596-46DE-95A4-8939CC75F305}" type="presParOf" srcId="{1371A343-5B38-45EC-91ED-A2D40085C9A0}" destId="{3D568F20-D36B-4012-B98A-42B218C155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49362-C5A6-4F48-A0EB-AF916E94425B}">
      <dsp:nvSpPr>
        <dsp:cNvPr id="0" name=""/>
        <dsp:cNvSpPr/>
      </dsp:nvSpPr>
      <dsp:spPr>
        <a:xfrm>
          <a:off x="0" y="1207008"/>
          <a:ext cx="10058399" cy="160934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10BFC-B02A-40B7-BB13-21EED88A236A}">
      <dsp:nvSpPr>
        <dsp:cNvPr id="0" name=""/>
        <dsp:cNvSpPr/>
      </dsp:nvSpPr>
      <dsp:spPr>
        <a:xfrm>
          <a:off x="4530" y="0"/>
          <a:ext cx="2179156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Motivation</a:t>
          </a:r>
        </a:p>
      </dsp:txBody>
      <dsp:txXfrm>
        <a:off x="4530" y="0"/>
        <a:ext cx="2179156" cy="1609344"/>
      </dsp:txXfrm>
    </dsp:sp>
    <dsp:sp modelId="{B6DC1090-02B3-449A-A681-B6D0A8555BED}">
      <dsp:nvSpPr>
        <dsp:cNvPr id="0" name=""/>
        <dsp:cNvSpPr/>
      </dsp:nvSpPr>
      <dsp:spPr>
        <a:xfrm>
          <a:off x="892940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3D940-6802-47EB-972C-4AA6B1DC21BB}">
      <dsp:nvSpPr>
        <dsp:cNvPr id="0" name=""/>
        <dsp:cNvSpPr/>
      </dsp:nvSpPr>
      <dsp:spPr>
        <a:xfrm>
          <a:off x="2292644" y="2414016"/>
          <a:ext cx="2179156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Example approaches</a:t>
          </a:r>
          <a:endParaRPr lang="en-US" sz="2800" kern="1200"/>
        </a:p>
      </dsp:txBody>
      <dsp:txXfrm>
        <a:off x="2292644" y="2414016"/>
        <a:ext cx="2179156" cy="1609344"/>
      </dsp:txXfrm>
    </dsp:sp>
    <dsp:sp modelId="{B3489485-13A1-4D51-8601-C2B8309F8C1C}">
      <dsp:nvSpPr>
        <dsp:cNvPr id="0" name=""/>
        <dsp:cNvSpPr/>
      </dsp:nvSpPr>
      <dsp:spPr>
        <a:xfrm>
          <a:off x="3181054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A36F1-5F6C-4672-BEF8-24DEBF053E73}">
      <dsp:nvSpPr>
        <dsp:cNvPr id="0" name=""/>
        <dsp:cNvSpPr/>
      </dsp:nvSpPr>
      <dsp:spPr>
        <a:xfrm>
          <a:off x="4580758" y="0"/>
          <a:ext cx="2179156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First idea</a:t>
          </a:r>
          <a:endParaRPr lang="en-US" sz="2800" kern="1200"/>
        </a:p>
      </dsp:txBody>
      <dsp:txXfrm>
        <a:off x="4580758" y="0"/>
        <a:ext cx="2179156" cy="1609344"/>
      </dsp:txXfrm>
    </dsp:sp>
    <dsp:sp modelId="{628FBA77-647D-41F4-BA1A-37167EEEC483}">
      <dsp:nvSpPr>
        <dsp:cNvPr id="0" name=""/>
        <dsp:cNvSpPr/>
      </dsp:nvSpPr>
      <dsp:spPr>
        <a:xfrm>
          <a:off x="5469169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B8D7E-C65A-4432-8593-310CCA87CD38}">
      <dsp:nvSpPr>
        <dsp:cNvPr id="0" name=""/>
        <dsp:cNvSpPr/>
      </dsp:nvSpPr>
      <dsp:spPr>
        <a:xfrm>
          <a:off x="6868873" y="2414016"/>
          <a:ext cx="2179156" cy="160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Conclusions</a:t>
          </a:r>
          <a:endParaRPr lang="en-US" sz="2800" kern="1200"/>
        </a:p>
      </dsp:txBody>
      <dsp:txXfrm>
        <a:off x="6868873" y="2414016"/>
        <a:ext cx="2179156" cy="1609344"/>
      </dsp:txXfrm>
    </dsp:sp>
    <dsp:sp modelId="{58BACB1E-F081-4B6E-8B20-62F3B88215CB}">
      <dsp:nvSpPr>
        <dsp:cNvPr id="0" name=""/>
        <dsp:cNvSpPr/>
      </dsp:nvSpPr>
      <dsp:spPr>
        <a:xfrm>
          <a:off x="7757283" y="1810512"/>
          <a:ext cx="402336" cy="402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9D9FE-DE58-462A-AFCD-8D9CAF4008A9}">
      <dsp:nvSpPr>
        <dsp:cNvPr id="0" name=""/>
        <dsp:cNvSpPr/>
      </dsp:nvSpPr>
      <dsp:spPr>
        <a:xfrm>
          <a:off x="0" y="51528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Abnormal detection</a:t>
          </a:r>
          <a:endParaRPr lang="en-US" sz="2700" kern="1200"/>
        </a:p>
      </dsp:txBody>
      <dsp:txXfrm>
        <a:off x="31613" y="83141"/>
        <a:ext cx="9995173" cy="584369"/>
      </dsp:txXfrm>
    </dsp:sp>
    <dsp:sp modelId="{011952C9-D9F8-4B05-B8B9-C54E9E28A492}">
      <dsp:nvSpPr>
        <dsp:cNvPr id="0" name=""/>
        <dsp:cNvSpPr/>
      </dsp:nvSpPr>
      <dsp:spPr>
        <a:xfrm>
          <a:off x="0" y="699123"/>
          <a:ext cx="1005839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100" kern="1200"/>
            <a:t>Continuous visual inspection: tedious and time consuming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100" kern="1200"/>
            <a:t>Footage of divers: invasive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100" kern="1200"/>
            <a:t>Cameras installation: large amount of data</a:t>
          </a:r>
          <a:endParaRPr lang="en-US" sz="2100" kern="1200"/>
        </a:p>
      </dsp:txBody>
      <dsp:txXfrm>
        <a:off x="0" y="699123"/>
        <a:ext cx="10058399" cy="1089854"/>
      </dsp:txXfrm>
    </dsp:sp>
    <dsp:sp modelId="{19710DD2-26D9-4460-86AF-5505F390B57D}">
      <dsp:nvSpPr>
        <dsp:cNvPr id="0" name=""/>
        <dsp:cNvSpPr/>
      </dsp:nvSpPr>
      <dsp:spPr>
        <a:xfrm>
          <a:off x="0" y="1788978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Feed monitoring</a:t>
          </a:r>
          <a:endParaRPr lang="en-US" sz="2700" kern="1200"/>
        </a:p>
      </dsp:txBody>
      <dsp:txXfrm>
        <a:off x="31613" y="1820591"/>
        <a:ext cx="9995173" cy="584369"/>
      </dsp:txXfrm>
    </dsp:sp>
    <dsp:sp modelId="{E5EF1443-0A61-4AC0-9951-97C4A32B48F0}">
      <dsp:nvSpPr>
        <dsp:cNvPr id="0" name=""/>
        <dsp:cNvSpPr/>
      </dsp:nvSpPr>
      <dsp:spPr>
        <a:xfrm>
          <a:off x="0" y="2436573"/>
          <a:ext cx="1005839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100" kern="1200" dirty="0" err="1"/>
            <a:t>Optimize</a:t>
          </a:r>
          <a:r>
            <a:rPr lang="pt-PT" sz="2100" kern="1200" dirty="0"/>
            <a:t> </a:t>
          </a:r>
          <a:r>
            <a:rPr lang="pt-PT" sz="2100" kern="1200" dirty="0" err="1"/>
            <a:t>quantities</a:t>
          </a:r>
          <a:r>
            <a:rPr lang="pt-PT" sz="2100" kern="1200" dirty="0"/>
            <a:t> </a:t>
          </a:r>
          <a:r>
            <a:rPr lang="pt-PT" sz="2100" kern="1200" dirty="0" err="1"/>
            <a:t>and</a:t>
          </a:r>
          <a:r>
            <a:rPr lang="pt-PT" sz="2100" kern="1200" dirty="0"/>
            <a:t> </a:t>
          </a:r>
          <a:r>
            <a:rPr lang="pt-PT" sz="2100" kern="1200" dirty="0" err="1"/>
            <a:t>reduce</a:t>
          </a:r>
          <a:r>
            <a:rPr lang="pt-PT" sz="2100" kern="1200" dirty="0"/>
            <a:t> </a:t>
          </a:r>
          <a:r>
            <a:rPr lang="pt-PT" sz="2100" kern="1200" dirty="0" err="1"/>
            <a:t>costs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100" kern="1200"/>
            <a:t>Fish keeper experience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100" kern="1200" dirty="0" err="1"/>
            <a:t>Overfeeding</a:t>
          </a:r>
          <a:r>
            <a:rPr lang="pt-PT" sz="2100" kern="1200" dirty="0"/>
            <a:t>/</a:t>
          </a:r>
          <a:r>
            <a:rPr lang="pt-PT" sz="2100" kern="1200" dirty="0" err="1"/>
            <a:t>underfeeding</a:t>
          </a:r>
          <a:r>
            <a:rPr lang="pt-PT" sz="2100" kern="1200" dirty="0"/>
            <a:t> </a:t>
          </a:r>
          <a:r>
            <a:rPr lang="pt-PT" sz="2100" kern="1200" dirty="0" err="1"/>
            <a:t>Impact</a:t>
          </a:r>
          <a:endParaRPr lang="en-US" sz="2100" kern="1200" dirty="0"/>
        </a:p>
      </dsp:txBody>
      <dsp:txXfrm>
        <a:off x="0" y="2436573"/>
        <a:ext cx="10058399" cy="1089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4A50E-53DA-4BE6-9294-B13B72426C4A}">
      <dsp:nvSpPr>
        <dsp:cNvPr id="0" name=""/>
        <dsp:cNvSpPr/>
      </dsp:nvSpPr>
      <dsp:spPr>
        <a:xfrm>
          <a:off x="0" y="642221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Does the flocking and snatching level describe the feeding behavior?</a:t>
          </a:r>
          <a:endParaRPr lang="en-US" sz="2700" kern="1200"/>
        </a:p>
      </dsp:txBody>
      <dsp:txXfrm>
        <a:off x="31613" y="673834"/>
        <a:ext cx="9995173" cy="584369"/>
      </dsp:txXfrm>
    </dsp:sp>
    <dsp:sp modelId="{FD82374F-C7CC-43B7-8199-7FBB2BB54151}">
      <dsp:nvSpPr>
        <dsp:cNvPr id="0" name=""/>
        <dsp:cNvSpPr/>
      </dsp:nvSpPr>
      <dsp:spPr>
        <a:xfrm>
          <a:off x="0" y="1367576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Is the stop mechanism useful? </a:t>
          </a:r>
          <a:endParaRPr lang="en-US" sz="2700" kern="1200"/>
        </a:p>
      </dsp:txBody>
      <dsp:txXfrm>
        <a:off x="31613" y="1399189"/>
        <a:ext cx="9995173" cy="584369"/>
      </dsp:txXfrm>
    </dsp:sp>
    <dsp:sp modelId="{4F18E92B-D3CC-4EBC-9062-8D7ACECCDE2F}">
      <dsp:nvSpPr>
        <dsp:cNvPr id="0" name=""/>
        <dsp:cNvSpPr/>
      </dsp:nvSpPr>
      <dsp:spPr>
        <a:xfrm>
          <a:off x="0" y="2092931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Or helping to detect the feeding behavior is enough</a:t>
          </a:r>
          <a:r>
            <a:rPr lang="pt-PT" sz="2700" kern="1200" dirty="0"/>
            <a:t>?</a:t>
          </a:r>
          <a:endParaRPr lang="en-US" sz="2700" kern="1200" dirty="0"/>
        </a:p>
      </dsp:txBody>
      <dsp:txXfrm>
        <a:off x="31613" y="2124544"/>
        <a:ext cx="9995173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26B47-6DD2-437B-9CDE-2A2F1AB51ACD}">
      <dsp:nvSpPr>
        <dsp:cNvPr id="0" name=""/>
        <dsp:cNvSpPr/>
      </dsp:nvSpPr>
      <dsp:spPr>
        <a:xfrm>
          <a:off x="0" y="690524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Can velocity transitions describe abnormal behaviors? </a:t>
          </a:r>
          <a:endParaRPr lang="en-US" sz="3400" kern="1200"/>
        </a:p>
      </dsp:txBody>
      <dsp:txXfrm>
        <a:off x="39809" y="730333"/>
        <a:ext cx="9978781" cy="735872"/>
      </dsp:txXfrm>
    </dsp:sp>
    <dsp:sp modelId="{9FAAE72F-CE5F-4433-9357-4134248A464B}">
      <dsp:nvSpPr>
        <dsp:cNvPr id="0" name=""/>
        <dsp:cNvSpPr/>
      </dsp:nvSpPr>
      <dsp:spPr>
        <a:xfrm>
          <a:off x="0" y="1603935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Does the spatial position influence the fish velocity?  </a:t>
          </a:r>
          <a:endParaRPr lang="en-US" sz="3400" kern="1200"/>
        </a:p>
      </dsp:txBody>
      <dsp:txXfrm>
        <a:off x="39809" y="1643744"/>
        <a:ext cx="9978781" cy="735872"/>
      </dsp:txXfrm>
    </dsp:sp>
    <dsp:sp modelId="{08175E32-12A6-4CA4-81B9-1E2EE827BB97}">
      <dsp:nvSpPr>
        <dsp:cNvPr id="0" name=""/>
        <dsp:cNvSpPr/>
      </dsp:nvSpPr>
      <dsp:spPr>
        <a:xfrm>
          <a:off x="0" y="2517345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/>
            <a:t>Different species have different velocity patterns, right?</a:t>
          </a:r>
          <a:endParaRPr lang="en-US" sz="3400" kern="1200"/>
        </a:p>
      </dsp:txBody>
      <dsp:txXfrm>
        <a:off x="39809" y="2557154"/>
        <a:ext cx="9978781" cy="735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79F4-25C2-4393-8724-8433E65E984D}">
      <dsp:nvSpPr>
        <dsp:cNvPr id="0" name=""/>
        <dsp:cNvSpPr/>
      </dsp:nvSpPr>
      <dsp:spPr>
        <a:xfrm>
          <a:off x="0" y="501280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Can the spatial position be related to abnormal behaviors?</a:t>
          </a:r>
          <a:endParaRPr lang="en-US" sz="2600" kern="1200"/>
        </a:p>
      </dsp:txBody>
      <dsp:txXfrm>
        <a:off x="30442" y="531722"/>
        <a:ext cx="9997515" cy="562726"/>
      </dsp:txXfrm>
    </dsp:sp>
    <dsp:sp modelId="{B9676E92-A459-46E0-AEC1-3AFFF0649E02}">
      <dsp:nvSpPr>
        <dsp:cNvPr id="0" name=""/>
        <dsp:cNvSpPr/>
      </dsp:nvSpPr>
      <dsp:spPr>
        <a:xfrm>
          <a:off x="0" y="1199771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Should two motion tracks with inverse direction be considered similar?</a:t>
          </a:r>
          <a:endParaRPr lang="en-US" sz="2600" kern="1200"/>
        </a:p>
      </dsp:txBody>
      <dsp:txXfrm>
        <a:off x="30442" y="1230213"/>
        <a:ext cx="9997515" cy="562726"/>
      </dsp:txXfrm>
    </dsp:sp>
    <dsp:sp modelId="{3D568F20-D36B-4012-B98A-42B218C155D3}">
      <dsp:nvSpPr>
        <dsp:cNvPr id="0" name=""/>
        <dsp:cNvSpPr/>
      </dsp:nvSpPr>
      <dsp:spPr>
        <a:xfrm>
          <a:off x="0" y="1898261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What about other features? Such as shape? </a:t>
          </a:r>
          <a:endParaRPr lang="en-US" sz="2600" kern="1200"/>
        </a:p>
      </dsp:txBody>
      <dsp:txXfrm>
        <a:off x="30442" y="1928703"/>
        <a:ext cx="9997515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5B08F-EEFA-4E30-A74C-E1EA84768D2A}" type="datetimeFigureOut">
              <a:rPr lang="pt-PT" smtClean="0"/>
              <a:t>26/10/2020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984D-8350-4833-8019-B78EA94957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47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984D-8350-4833-8019-B78EA949579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8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B7FE-0568-4B6F-98D4-EE603FEABA94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370F069-E453-4383-9899-B54D5582A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A1A-93A5-4717-B864-0B6830813EBA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21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D181-407F-4E12-B0B2-C375BE307452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82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88F2-571A-47F1-A458-BBB94767BFB4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496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5E6B-2EFF-4563-8FF6-12FC5D7FCB76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2603-C017-422B-AFBD-7C04FDF70F81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78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BA69-B407-47D3-AE2F-997F15C0E2E3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27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CD9E-7F78-4189-8B8B-53614ADC6DC0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93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4F9F-8070-4C11-840C-7CB9F1BA54CB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6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7C03F-C7F8-40EE-A736-23AE08BF9261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07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C8D7-5E60-47B2-A2E8-734E3A80CE72}" type="datetime1">
              <a:rPr lang="pt-PT" smtClean="0"/>
              <a:t>26/10/2020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15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54A8B-464E-40E0-A048-4F93132EB187}" type="datetime1">
              <a:rPr lang="pt-PT" smtClean="0"/>
              <a:t>26/10/2020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0A4146-2099-4C5E-B009-95F83FDB197D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4147A97-996D-4A49-85C3-C41210D17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/>
              <a:t>Fish Behavior Detection</a:t>
            </a:r>
            <a:br>
              <a:rPr lang="en-US" sz="6200"/>
            </a:br>
            <a:r>
              <a:rPr lang="en-US" sz="6200"/>
              <a:t>Different Approaches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F4308-5021-4713-A074-7626AFE88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 fontScale="92500" lnSpcReduction="20000"/>
          </a:bodyPr>
          <a:lstStyle/>
          <a:p>
            <a:r>
              <a:rPr lang="pt-PT" sz="2000" dirty="0"/>
              <a:t>Gonçalo Adolfo</a:t>
            </a:r>
          </a:p>
          <a:p>
            <a:r>
              <a:rPr lang="pt-PT" sz="2000" dirty="0" err="1"/>
              <a:t>Teachers</a:t>
            </a:r>
            <a:r>
              <a:rPr lang="pt-PT" sz="2000" dirty="0"/>
              <a:t> Alexandre Bernardino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h.sofia</a:t>
            </a:r>
            <a:r>
              <a:rPr lang="pt-PT" sz="2000" dirty="0"/>
              <a:t> pinto</a:t>
            </a:r>
          </a:p>
          <a:p>
            <a:r>
              <a:rPr lang="pt-PT" sz="2000" dirty="0"/>
              <a:t>Instituto superior Técnico, Universidade de Lisboa</a:t>
            </a:r>
          </a:p>
        </p:txBody>
      </p:sp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F966187F-26D4-4A1B-AEBA-48D5CDC22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316375CD-67E0-4241-9134-36077CD0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0A4146-2099-4C5E-B009-95F83FDB197D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9" name="Imagem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52492C-9020-4E68-8390-E4EE99F12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7DA-49AC-4299-BCF3-89123A6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comprehension</a:t>
            </a:r>
            <a:r>
              <a:rPr lang="pt-PT" dirty="0"/>
              <a:t>	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86BE29-918D-43FC-9A59-FABE7174F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329631"/>
              </p:ext>
            </p:extLst>
          </p:nvPr>
        </p:nvGraphicFramePr>
        <p:xfrm>
          <a:off x="1097280" y="2260315"/>
          <a:ext cx="10058400" cy="302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8BA2-93E8-454B-88A7-7B21592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10</a:t>
            </a:fld>
            <a:endParaRPr lang="pt-PT" dirty="0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F8C1CCE1-D58E-436F-AA0F-34C92945D0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115AE97-4CFA-4AA1-B0AA-B3DEE8DB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25" y="541301"/>
            <a:ext cx="6955604" cy="577292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7A17-BEF4-4395-BC35-00A9BE71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0A4146-2099-4C5E-B009-95F83FDB197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3474-F836-4842-B4B0-8341C820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D007-111E-4CAF-AF8C-43B864F1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5185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biologists</a:t>
            </a:r>
            <a:r>
              <a:rPr lang="pt-PT" dirty="0"/>
              <a:t> </a:t>
            </a:r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fish</a:t>
            </a:r>
            <a:r>
              <a:rPr lang="pt-PT" dirty="0"/>
              <a:t> </a:t>
            </a:r>
            <a:r>
              <a:rPr lang="pt-PT" dirty="0" err="1"/>
              <a:t>ponds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Detecting</a:t>
            </a:r>
            <a:r>
              <a:rPr lang="pt-PT" dirty="0"/>
              <a:t> abnormal </a:t>
            </a:r>
            <a:r>
              <a:rPr lang="pt-PT" dirty="0" err="1"/>
              <a:t>behaviors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monitoring</a:t>
            </a:r>
            <a:r>
              <a:rPr lang="pt-PT" dirty="0"/>
              <a:t> </a:t>
            </a:r>
            <a:r>
              <a:rPr lang="pt-PT" dirty="0" err="1"/>
              <a:t>feeding</a:t>
            </a:r>
            <a:r>
              <a:rPr lang="pt-PT" dirty="0"/>
              <a:t> </a:t>
            </a:r>
            <a:r>
              <a:rPr lang="pt-PT" dirty="0" err="1"/>
              <a:t>behavior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approaches</a:t>
            </a:r>
            <a:r>
              <a:rPr lang="pt-PT" dirty="0"/>
              <a:t> take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account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spatial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, </a:t>
            </a:r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track</a:t>
            </a:r>
            <a:r>
              <a:rPr lang="pt-PT" dirty="0"/>
              <a:t> </a:t>
            </a:r>
            <a:r>
              <a:rPr lang="pt-PT" dirty="0" err="1"/>
              <a:t>shape</a:t>
            </a:r>
            <a:r>
              <a:rPr lang="pt-PT" dirty="0"/>
              <a:t>, </a:t>
            </a:r>
            <a:r>
              <a:rPr lang="pt-PT" dirty="0" err="1"/>
              <a:t>velocities</a:t>
            </a:r>
            <a:r>
              <a:rPr lang="pt-PT" dirty="0"/>
              <a:t>, </a:t>
            </a:r>
            <a:r>
              <a:rPr lang="pt-PT" dirty="0" err="1"/>
              <a:t>dispersion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makes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in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context</a:t>
            </a:r>
            <a:r>
              <a:rPr lang="pt-PT" dirty="0"/>
              <a:t>? 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 A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idea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presented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notification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biologists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a mobile/web </a:t>
            </a:r>
            <a:r>
              <a:rPr lang="pt-PT" dirty="0" err="1"/>
              <a:t>application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Is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useful</a:t>
            </a:r>
            <a:r>
              <a:rPr lang="pt-PT" dirty="0"/>
              <a:t>?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3801-FBB9-4F52-A35E-0416D114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12</a:t>
            </a:fld>
            <a:endParaRPr lang="pt-PT" dirty="0"/>
          </a:p>
        </p:txBody>
      </p:sp>
      <p:pic>
        <p:nvPicPr>
          <p:cNvPr id="6" name="Imagem 8">
            <a:extLst>
              <a:ext uri="{FF2B5EF4-FFF2-40B4-BE49-F238E27FC236}">
                <a16:creationId xmlns:a16="http://schemas.microsoft.com/office/drawing/2014/main" id="{B33790B4-E6F1-410A-8142-0D13A7AC9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8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09FF8-C0F2-453C-BE8F-F5EBE3D3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559412-1CC3-4164-9F4B-94AE6B5C8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8128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1280721E-BBC6-49BF-9AB6-3E74991D9C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612A427-5AA6-4087-84B0-8E9199EA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86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4914-DCD3-41B1-83A4-172C65D8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E4866-AA40-4EA9-99B0-DDF8E8B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FC0C8-6B23-4AB6-992D-CAC3199F4B5B}"/>
              </a:ext>
            </a:extLst>
          </p:cNvPr>
          <p:cNvSpPr/>
          <p:nvPr/>
        </p:nvSpPr>
        <p:spPr>
          <a:xfrm>
            <a:off x="4304871" y="2332234"/>
            <a:ext cx="1674688" cy="8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Fish</a:t>
            </a:r>
            <a:r>
              <a:rPr lang="pt-PT" dirty="0"/>
              <a:t> </a:t>
            </a:r>
            <a:r>
              <a:rPr lang="pt-PT" dirty="0" err="1"/>
              <a:t>behavior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A8669-5D48-49EC-B839-9CF122528A70}"/>
              </a:ext>
            </a:extLst>
          </p:cNvPr>
          <p:cNvSpPr/>
          <p:nvPr/>
        </p:nvSpPr>
        <p:spPr>
          <a:xfrm>
            <a:off x="7339172" y="2332234"/>
            <a:ext cx="1674688" cy="8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welfare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A9C6B9-43DD-4BF9-8AB9-D84ED13BDD8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79559" y="2758612"/>
            <a:ext cx="1359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25283-D330-4344-8B6E-94F1FCE82EEC}"/>
              </a:ext>
            </a:extLst>
          </p:cNvPr>
          <p:cNvSpPr/>
          <p:nvPr/>
        </p:nvSpPr>
        <p:spPr>
          <a:xfrm>
            <a:off x="2977793" y="4005210"/>
            <a:ext cx="1674688" cy="8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Abnormal </a:t>
            </a:r>
            <a:r>
              <a:rPr lang="pt-PT" dirty="0" err="1"/>
              <a:t>detection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78D05-D293-469A-BA95-0B310B5874F7}"/>
              </a:ext>
            </a:extLst>
          </p:cNvPr>
          <p:cNvSpPr/>
          <p:nvPr/>
        </p:nvSpPr>
        <p:spPr>
          <a:xfrm>
            <a:off x="5544620" y="4005210"/>
            <a:ext cx="1674688" cy="85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Feed</a:t>
            </a:r>
            <a:r>
              <a:rPr lang="pt-PT" dirty="0"/>
              <a:t> </a:t>
            </a:r>
            <a:r>
              <a:rPr lang="pt-PT" dirty="0" err="1"/>
              <a:t>monitoring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EA49F-0378-4C01-B41C-A8B912AECBF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3815137" y="3184989"/>
            <a:ext cx="1327078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47905-11F1-43A4-A697-45FC887B334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5142215" y="3184989"/>
            <a:ext cx="1239749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8">
            <a:extLst>
              <a:ext uri="{FF2B5EF4-FFF2-40B4-BE49-F238E27FC236}">
                <a16:creationId xmlns:a16="http://schemas.microsoft.com/office/drawing/2014/main" id="{262D88BB-EE74-43E6-877A-82BC49ECE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09FF8-C0F2-453C-BE8F-F5EBE3D3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Motivation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1B7E87-476D-4DC2-8C98-D43743BB8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79899"/>
              </p:ext>
            </p:extLst>
          </p:nvPr>
        </p:nvGraphicFramePr>
        <p:xfrm>
          <a:off x="1097280" y="2291136"/>
          <a:ext cx="10058400" cy="357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1280721E-BBC6-49BF-9AB6-3E74991D9C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612A427-5AA6-4087-84B0-8E9199EA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4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CC56-F772-4AF6-80FB-F837756C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PT" sz="3400" err="1"/>
              <a:t>Example</a:t>
            </a:r>
            <a:r>
              <a:rPr lang="pt-PT" sz="3400"/>
              <a:t> </a:t>
            </a:r>
            <a:r>
              <a:rPr lang="pt-PT" sz="3400" err="1"/>
              <a:t>approach</a:t>
            </a:r>
            <a:r>
              <a:rPr lang="pt-PT" sz="3400"/>
              <a:t> – </a:t>
            </a:r>
            <a:r>
              <a:rPr lang="pt-PT" sz="3400" err="1"/>
              <a:t>feeding</a:t>
            </a:r>
            <a:r>
              <a:rPr lang="pt-PT" sz="3400"/>
              <a:t> </a:t>
            </a:r>
            <a:r>
              <a:rPr lang="pt-PT" sz="3400" err="1"/>
              <a:t>monitoring</a:t>
            </a:r>
            <a:endParaRPr lang="en-US" sz="340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42748C-C013-4236-BCAF-B512CDF1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33941"/>
            <a:ext cx="6909801" cy="3126685"/>
          </a:xfrm>
          <a:prstGeom prst="rect">
            <a:avLst/>
          </a:prstGeom>
        </p:spPr>
      </p:pic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C2E0-D7BE-4279-905C-9C3145F8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Index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describes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quantifies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feeding</a:t>
            </a:r>
            <a:r>
              <a:rPr lang="pt-PT" dirty="0"/>
              <a:t> </a:t>
            </a:r>
            <a:r>
              <a:rPr lang="pt-PT" dirty="0" err="1"/>
              <a:t>behavior</a:t>
            </a:r>
            <a:r>
              <a:rPr lang="pt-PT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Flocking</a:t>
            </a:r>
            <a:r>
              <a:rPr lang="pt-PT" dirty="0"/>
              <a:t> </a:t>
            </a:r>
            <a:r>
              <a:rPr lang="pt-PT" dirty="0" err="1"/>
              <a:t>index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Snatch</a:t>
            </a:r>
            <a:r>
              <a:rPr lang="pt-PT" dirty="0"/>
              <a:t> </a:t>
            </a:r>
            <a:r>
              <a:rPr lang="pt-PT" dirty="0" err="1"/>
              <a:t>intensity</a:t>
            </a:r>
            <a:endParaRPr lang="pt-PT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Algorithm to decide if it is necessary to keep feeding during the feeding process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6784-6B3C-4BF5-BE6C-658C9F06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0A4146-2099-4C5E-B009-95F83FDB197D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4FF6C3-8830-4A51-B739-83590C2A6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7DA-49AC-4299-BCF3-89123A6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comprehension</a:t>
            </a:r>
            <a:r>
              <a:rPr lang="pt-PT" dirty="0"/>
              <a:t>	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869AA0-5324-49BB-A1CD-44304339C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359360"/>
              </p:ext>
            </p:extLst>
          </p:nvPr>
        </p:nvGraphicFramePr>
        <p:xfrm>
          <a:off x="1097280" y="2198670"/>
          <a:ext cx="10058400" cy="3382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8BA2-93E8-454B-88A7-7B21592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6</a:t>
            </a:fld>
            <a:endParaRPr lang="pt-PT" dirty="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72F8456A-862D-4A48-8821-1E865A2575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CC56-F772-4AF6-80FB-F837756C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– abnormal </a:t>
            </a:r>
            <a:r>
              <a:rPr lang="pt-PT" dirty="0" err="1"/>
              <a:t>behavior</a:t>
            </a:r>
            <a:r>
              <a:rPr lang="pt-PT" dirty="0"/>
              <a:t> </a:t>
            </a:r>
            <a:r>
              <a:rPr lang="pt-PT" dirty="0" err="1"/>
              <a:t>detection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3F1A498-BBED-4639-910D-1884EA4A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328574"/>
            <a:ext cx="5451627" cy="188081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C2E0-D7BE-4279-905C-9C3145F8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Determines the set of velocity vectors for each part of the image space, and its odds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Given a new motion track, the model allows to calculate the likelihood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6784-6B3C-4BF5-BE6C-658C9F06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0A4146-2099-4C5E-B009-95F83FDB197D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E724F5D2-F04C-4882-B7FE-F60222A2A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7DA-49AC-4299-BCF3-89123A6E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comprehension</a:t>
            </a:r>
            <a:r>
              <a:rPr lang="pt-PT" dirty="0"/>
              <a:t>	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1C2F53-37F7-415C-8C67-1C40CB7E3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02635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8BA2-93E8-454B-88A7-7B21592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4146-2099-4C5E-B009-95F83FDB197D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Imagem 8">
            <a:extLst>
              <a:ext uri="{FF2B5EF4-FFF2-40B4-BE49-F238E27FC236}">
                <a16:creationId xmlns:a16="http://schemas.microsoft.com/office/drawing/2014/main" id="{D1415AED-85E8-4C42-9C27-F61A79EFF4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CC56-F772-4AF6-80FB-F837756C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PT" sz="3400" dirty="0" err="1"/>
              <a:t>Example</a:t>
            </a:r>
            <a:r>
              <a:rPr lang="pt-PT" sz="3400" dirty="0"/>
              <a:t> </a:t>
            </a:r>
            <a:r>
              <a:rPr lang="pt-PT" sz="3400" dirty="0" err="1"/>
              <a:t>approach</a:t>
            </a:r>
            <a:r>
              <a:rPr lang="pt-PT" sz="3400" dirty="0"/>
              <a:t> – abnormal </a:t>
            </a:r>
            <a:r>
              <a:rPr lang="pt-PT" sz="3400" dirty="0" err="1"/>
              <a:t>behavior</a:t>
            </a:r>
            <a:r>
              <a:rPr lang="pt-PT" sz="3400" dirty="0"/>
              <a:t> </a:t>
            </a:r>
            <a:r>
              <a:rPr lang="pt-PT" sz="3400" dirty="0" err="1"/>
              <a:t>detection</a:t>
            </a:r>
            <a:endParaRPr lang="en-US" sz="3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D553B6-FEF2-48EF-8C72-E90D584B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967147"/>
            <a:ext cx="6909801" cy="266027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C2E0-D7BE-4279-905C-9C3145F8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Clustering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set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tracks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spatial</a:t>
            </a:r>
            <a:r>
              <a:rPr lang="pt-PT" dirty="0"/>
              <a:t> </a:t>
            </a:r>
            <a:r>
              <a:rPr lang="pt-PT" dirty="0" err="1"/>
              <a:t>positions</a:t>
            </a: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Clusters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few</a:t>
            </a:r>
            <a:r>
              <a:rPr lang="pt-PT" dirty="0"/>
              <a:t> </a:t>
            </a:r>
            <a:r>
              <a:rPr lang="pt-PT" dirty="0" err="1"/>
              <a:t>motion</a:t>
            </a:r>
            <a:r>
              <a:rPr lang="pt-PT" dirty="0"/>
              <a:t> </a:t>
            </a:r>
            <a:r>
              <a:rPr lang="pt-PT" dirty="0" err="1"/>
              <a:t>tracks</a:t>
            </a:r>
            <a:r>
              <a:rPr lang="pt-PT" dirty="0"/>
              <a:t> are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events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interest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6784-6B3C-4BF5-BE6C-658C9F06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0A4146-2099-4C5E-B009-95F83FDB197D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E6E63EAA-E042-489E-9641-CB59CB320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8" t="36411" r="33586" b="39420"/>
          <a:stretch/>
        </p:blipFill>
        <p:spPr>
          <a:xfrm>
            <a:off x="0" y="0"/>
            <a:ext cx="94991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8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349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Retrospetiva</vt:lpstr>
      <vt:lpstr>Fish Behavior Detection Different Approaches</vt:lpstr>
      <vt:lpstr>Outline</vt:lpstr>
      <vt:lpstr>Motivation</vt:lpstr>
      <vt:lpstr>Motivation</vt:lpstr>
      <vt:lpstr>Example approach – feeding monitoring</vt:lpstr>
      <vt:lpstr>Approach comprehension </vt:lpstr>
      <vt:lpstr>Example approach – abnormal behavior detection</vt:lpstr>
      <vt:lpstr>Approach comprehension </vt:lpstr>
      <vt:lpstr>Example approach – abnormal behavior detection</vt:lpstr>
      <vt:lpstr>Approach comprehension 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Behavior Detection Different Approaches</dc:title>
  <dc:creator>Gonçalo Adolfo</dc:creator>
  <cp:lastModifiedBy>Gonçalo Adolfo</cp:lastModifiedBy>
  <cp:revision>1</cp:revision>
  <dcterms:created xsi:type="dcterms:W3CDTF">2020-10-25T13:59:18Z</dcterms:created>
  <dcterms:modified xsi:type="dcterms:W3CDTF">2020-10-26T16:36:04Z</dcterms:modified>
</cp:coreProperties>
</file>