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83" r:id="rId9"/>
    <p:sldId id="268" r:id="rId10"/>
    <p:sldId id="270" r:id="rId11"/>
    <p:sldId id="269" r:id="rId12"/>
    <p:sldId id="285" r:id="rId13"/>
    <p:sldId id="272" r:id="rId14"/>
    <p:sldId id="273" r:id="rId15"/>
    <p:sldId id="282" r:id="rId16"/>
    <p:sldId id="274" r:id="rId17"/>
    <p:sldId id="280" r:id="rId18"/>
    <p:sldId id="28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3299A-DB45-43AB-BFBD-65CB6ADA0F6A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5AD8ACD1-4DD1-4D15-BD5F-78FE21E6B83C}">
      <dgm:prSet phldrT="[Texto]" custT="1"/>
      <dgm:spPr/>
      <dgm:t>
        <a:bodyPr/>
        <a:lstStyle/>
        <a:p>
          <a:pPr algn="l"/>
          <a:r>
            <a:rPr lang="en-US" sz="2800" dirty="0"/>
            <a:t>Motivation</a:t>
          </a:r>
        </a:p>
      </dgm:t>
    </dgm:pt>
    <dgm:pt modelId="{5201D8AA-A490-4516-B156-34F4C378040D}" type="parTrans" cxnId="{A7D94D30-7C5D-4E79-8493-F149F8130669}">
      <dgm:prSet/>
      <dgm:spPr/>
      <dgm:t>
        <a:bodyPr/>
        <a:lstStyle/>
        <a:p>
          <a:endParaRPr lang="en-US"/>
        </a:p>
      </dgm:t>
    </dgm:pt>
    <dgm:pt modelId="{AB37AED0-7B12-44BD-B32B-F517BA272157}" type="sibTrans" cxnId="{A7D94D30-7C5D-4E79-8493-F149F8130669}">
      <dgm:prSet/>
      <dgm:spPr/>
      <dgm:t>
        <a:bodyPr/>
        <a:lstStyle/>
        <a:p>
          <a:endParaRPr lang="en-US"/>
        </a:p>
      </dgm:t>
    </dgm:pt>
    <dgm:pt modelId="{628A6EDC-38A3-4B1E-A213-1432EEEDAC54}">
      <dgm:prSet phldrT="[Texto]" custT="1"/>
      <dgm:spPr/>
      <dgm:t>
        <a:bodyPr/>
        <a:lstStyle/>
        <a:p>
          <a:pPr algn="l"/>
          <a:r>
            <a:rPr lang="en-US" sz="2800" dirty="0"/>
            <a:t>Related Work</a:t>
          </a:r>
        </a:p>
      </dgm:t>
    </dgm:pt>
    <dgm:pt modelId="{4BE6AC03-73CB-4E55-BB05-7E28FC848C0A}" type="parTrans" cxnId="{B92D8BCF-AAF1-4AC4-92BD-3DBFA70316FD}">
      <dgm:prSet/>
      <dgm:spPr/>
      <dgm:t>
        <a:bodyPr/>
        <a:lstStyle/>
        <a:p>
          <a:endParaRPr lang="en-US"/>
        </a:p>
      </dgm:t>
    </dgm:pt>
    <dgm:pt modelId="{047FA27B-9672-47A4-AC04-396CD6AAAFC5}" type="sibTrans" cxnId="{B92D8BCF-AAF1-4AC4-92BD-3DBFA70316FD}">
      <dgm:prSet/>
      <dgm:spPr/>
      <dgm:t>
        <a:bodyPr/>
        <a:lstStyle/>
        <a:p>
          <a:endParaRPr lang="en-US"/>
        </a:p>
      </dgm:t>
    </dgm:pt>
    <dgm:pt modelId="{80E89EAF-E637-429E-9A51-5CE16A288D44}">
      <dgm:prSet phldrT="[Texto]" custT="1"/>
      <dgm:spPr/>
      <dgm:t>
        <a:bodyPr/>
        <a:lstStyle/>
        <a:p>
          <a:pPr algn="l"/>
          <a:r>
            <a:rPr lang="en-US" sz="2800" dirty="0"/>
            <a:t>Proposed Solution</a:t>
          </a:r>
        </a:p>
      </dgm:t>
    </dgm:pt>
    <dgm:pt modelId="{722077CC-F221-4EF7-8D91-0A1EF79295E8}" type="parTrans" cxnId="{98246B47-D627-4439-B702-A0307A64B37B}">
      <dgm:prSet/>
      <dgm:spPr/>
      <dgm:t>
        <a:bodyPr/>
        <a:lstStyle/>
        <a:p>
          <a:endParaRPr lang="en-US"/>
        </a:p>
      </dgm:t>
    </dgm:pt>
    <dgm:pt modelId="{77D932A6-4C4F-4491-A4F0-F47902776182}" type="sibTrans" cxnId="{98246B47-D627-4439-B702-A0307A64B37B}">
      <dgm:prSet/>
      <dgm:spPr/>
      <dgm:t>
        <a:bodyPr/>
        <a:lstStyle/>
        <a:p>
          <a:endParaRPr lang="en-US"/>
        </a:p>
      </dgm:t>
    </dgm:pt>
    <dgm:pt modelId="{1DCF6486-8D45-4D28-8E33-4A6B51476DE3}">
      <dgm:prSet phldrT="[Texto]" custT="1"/>
      <dgm:spPr/>
      <dgm:t>
        <a:bodyPr/>
        <a:lstStyle/>
        <a:p>
          <a:pPr algn="l"/>
          <a:r>
            <a:rPr lang="en-US" sz="2800" dirty="0"/>
            <a:t>System Evaluation</a:t>
          </a:r>
        </a:p>
      </dgm:t>
    </dgm:pt>
    <dgm:pt modelId="{FB2BFE90-14C4-4AF3-A920-D02BCC64DC66}" type="parTrans" cxnId="{9ACE850D-6877-430D-96FD-CAF9A807C4AA}">
      <dgm:prSet/>
      <dgm:spPr/>
      <dgm:t>
        <a:bodyPr/>
        <a:lstStyle/>
        <a:p>
          <a:endParaRPr lang="en-US"/>
        </a:p>
      </dgm:t>
    </dgm:pt>
    <dgm:pt modelId="{4DBD45BE-03E3-4AA4-95D7-A6183D0544C5}" type="sibTrans" cxnId="{9ACE850D-6877-430D-96FD-CAF9A807C4AA}">
      <dgm:prSet/>
      <dgm:spPr/>
      <dgm:t>
        <a:bodyPr/>
        <a:lstStyle/>
        <a:p>
          <a:endParaRPr lang="en-US"/>
        </a:p>
      </dgm:t>
    </dgm:pt>
    <dgm:pt modelId="{EFE1F563-F052-4393-921E-A41E008B8055}">
      <dgm:prSet phldrT="[Texto]" custT="1"/>
      <dgm:spPr/>
      <dgm:t>
        <a:bodyPr/>
        <a:lstStyle/>
        <a:p>
          <a:pPr algn="l"/>
          <a:r>
            <a:rPr lang="en-US" sz="2800" dirty="0"/>
            <a:t>Planning</a:t>
          </a:r>
        </a:p>
      </dgm:t>
    </dgm:pt>
    <dgm:pt modelId="{6D9462DB-745C-4BAD-BD7A-667ED94FFEE4}" type="parTrans" cxnId="{AC22058C-10BC-45E8-93ED-A58EED066350}">
      <dgm:prSet/>
      <dgm:spPr/>
      <dgm:t>
        <a:bodyPr/>
        <a:lstStyle/>
        <a:p>
          <a:endParaRPr lang="en-US"/>
        </a:p>
      </dgm:t>
    </dgm:pt>
    <dgm:pt modelId="{380377D6-5142-4242-87F3-0B5F021FAC42}" type="sibTrans" cxnId="{AC22058C-10BC-45E8-93ED-A58EED066350}">
      <dgm:prSet/>
      <dgm:spPr/>
      <dgm:t>
        <a:bodyPr/>
        <a:lstStyle/>
        <a:p>
          <a:endParaRPr lang="en-US"/>
        </a:p>
      </dgm:t>
    </dgm:pt>
    <dgm:pt modelId="{A9AC2479-F71C-4FC8-BA97-F4F2427B2E24}" type="pres">
      <dgm:prSet presAssocID="{EDE3299A-DB45-43AB-BFBD-65CB6ADA0F6A}" presName="linearFlow" presStyleCnt="0">
        <dgm:presLayoutVars>
          <dgm:dir/>
          <dgm:resizeHandles val="exact"/>
        </dgm:presLayoutVars>
      </dgm:prSet>
      <dgm:spPr/>
    </dgm:pt>
    <dgm:pt modelId="{C70B540F-71AB-4175-B4AB-EA29B221C2F5}" type="pres">
      <dgm:prSet presAssocID="{5AD8ACD1-4DD1-4D15-BD5F-78FE21E6B83C}" presName="composite" presStyleCnt="0"/>
      <dgm:spPr/>
    </dgm:pt>
    <dgm:pt modelId="{856E95FA-9DDB-4643-B4CD-C36CA31CE9B7}" type="pres">
      <dgm:prSet presAssocID="{5AD8ACD1-4DD1-4D15-BD5F-78FE21E6B83C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97B0A952-953B-4D92-82C8-8964B8621D52}" type="pres">
      <dgm:prSet presAssocID="{5AD8ACD1-4DD1-4D15-BD5F-78FE21E6B83C}" presName="txShp" presStyleLbl="node1" presStyleIdx="0" presStyleCnt="5">
        <dgm:presLayoutVars>
          <dgm:bulletEnabled val="1"/>
        </dgm:presLayoutVars>
      </dgm:prSet>
      <dgm:spPr/>
    </dgm:pt>
    <dgm:pt modelId="{11CBA7CD-DA51-4CF1-9BA6-45B50D2A026A}" type="pres">
      <dgm:prSet presAssocID="{AB37AED0-7B12-44BD-B32B-F517BA272157}" presName="spacing" presStyleCnt="0"/>
      <dgm:spPr/>
    </dgm:pt>
    <dgm:pt modelId="{7FBD203E-8D97-4420-8BF3-C7F4402762E6}" type="pres">
      <dgm:prSet presAssocID="{628A6EDC-38A3-4B1E-A213-1432EEEDAC54}" presName="composite" presStyleCnt="0"/>
      <dgm:spPr/>
    </dgm:pt>
    <dgm:pt modelId="{995F5489-FF80-4B10-AD19-EDA8561F7C14}" type="pres">
      <dgm:prSet presAssocID="{628A6EDC-38A3-4B1E-A213-1432EEEDAC54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39950F59-8213-4E1A-A973-35BB97795FE3}" type="pres">
      <dgm:prSet presAssocID="{628A6EDC-38A3-4B1E-A213-1432EEEDAC54}" presName="txShp" presStyleLbl="node1" presStyleIdx="1" presStyleCnt="5">
        <dgm:presLayoutVars>
          <dgm:bulletEnabled val="1"/>
        </dgm:presLayoutVars>
      </dgm:prSet>
      <dgm:spPr/>
    </dgm:pt>
    <dgm:pt modelId="{C405192F-55B9-4D25-BEA3-64CE9C516724}" type="pres">
      <dgm:prSet presAssocID="{047FA27B-9672-47A4-AC04-396CD6AAAFC5}" presName="spacing" presStyleCnt="0"/>
      <dgm:spPr/>
    </dgm:pt>
    <dgm:pt modelId="{085F2A79-C98D-4AD6-8831-802184909621}" type="pres">
      <dgm:prSet presAssocID="{80E89EAF-E637-429E-9A51-5CE16A288D44}" presName="composite" presStyleCnt="0"/>
      <dgm:spPr/>
    </dgm:pt>
    <dgm:pt modelId="{F912CBE1-2182-4F5D-9ED4-1F191B4218B6}" type="pres">
      <dgm:prSet presAssocID="{80E89EAF-E637-429E-9A51-5CE16A288D44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F954982E-225D-490F-89B7-A012F6BAEAD1}" type="pres">
      <dgm:prSet presAssocID="{80E89EAF-E637-429E-9A51-5CE16A288D44}" presName="txShp" presStyleLbl="node1" presStyleIdx="2" presStyleCnt="5">
        <dgm:presLayoutVars>
          <dgm:bulletEnabled val="1"/>
        </dgm:presLayoutVars>
      </dgm:prSet>
      <dgm:spPr/>
    </dgm:pt>
    <dgm:pt modelId="{3AEF6D7F-59AB-48F2-9EAA-83911A4A444A}" type="pres">
      <dgm:prSet presAssocID="{77D932A6-4C4F-4491-A4F0-F47902776182}" presName="spacing" presStyleCnt="0"/>
      <dgm:spPr/>
    </dgm:pt>
    <dgm:pt modelId="{02F8F8D8-F420-4C5A-8BAC-B93F638D1310}" type="pres">
      <dgm:prSet presAssocID="{1DCF6486-8D45-4D28-8E33-4A6B51476DE3}" presName="composite" presStyleCnt="0"/>
      <dgm:spPr/>
    </dgm:pt>
    <dgm:pt modelId="{ABB4083D-8EEB-4CE6-90C4-16957EF8B841}" type="pres">
      <dgm:prSet presAssocID="{1DCF6486-8D45-4D28-8E33-4A6B51476DE3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25A012E-8589-467D-BB84-A19900A36E6B}" type="pres">
      <dgm:prSet presAssocID="{1DCF6486-8D45-4D28-8E33-4A6B51476DE3}" presName="txShp" presStyleLbl="node1" presStyleIdx="3" presStyleCnt="5">
        <dgm:presLayoutVars>
          <dgm:bulletEnabled val="1"/>
        </dgm:presLayoutVars>
      </dgm:prSet>
      <dgm:spPr/>
    </dgm:pt>
    <dgm:pt modelId="{4174FBC3-EA8D-480D-AA0F-08052997ED9D}" type="pres">
      <dgm:prSet presAssocID="{4DBD45BE-03E3-4AA4-95D7-A6183D0544C5}" presName="spacing" presStyleCnt="0"/>
      <dgm:spPr/>
    </dgm:pt>
    <dgm:pt modelId="{42BB97AB-8F67-4118-93D8-2F1457C2B4AB}" type="pres">
      <dgm:prSet presAssocID="{EFE1F563-F052-4393-921E-A41E008B8055}" presName="composite" presStyleCnt="0"/>
      <dgm:spPr/>
    </dgm:pt>
    <dgm:pt modelId="{12A96A28-98E9-47BC-B574-927952238C1E}" type="pres">
      <dgm:prSet presAssocID="{EFE1F563-F052-4393-921E-A41E008B8055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60C8ECE-D53D-44B0-A51F-3E0BD5CBC65D}" type="pres">
      <dgm:prSet presAssocID="{EFE1F563-F052-4393-921E-A41E008B8055}" presName="txShp" presStyleLbl="node1" presStyleIdx="4" presStyleCnt="5">
        <dgm:presLayoutVars>
          <dgm:bulletEnabled val="1"/>
        </dgm:presLayoutVars>
      </dgm:prSet>
      <dgm:spPr/>
    </dgm:pt>
  </dgm:ptLst>
  <dgm:cxnLst>
    <dgm:cxn modelId="{9ACE850D-6877-430D-96FD-CAF9A807C4AA}" srcId="{EDE3299A-DB45-43AB-BFBD-65CB6ADA0F6A}" destId="{1DCF6486-8D45-4D28-8E33-4A6B51476DE3}" srcOrd="3" destOrd="0" parTransId="{FB2BFE90-14C4-4AF3-A920-D02BCC64DC66}" sibTransId="{4DBD45BE-03E3-4AA4-95D7-A6183D0544C5}"/>
    <dgm:cxn modelId="{227EAF1A-91A5-4740-AFCA-B1CE8242EBF7}" type="presOf" srcId="{628A6EDC-38A3-4B1E-A213-1432EEEDAC54}" destId="{39950F59-8213-4E1A-A973-35BB97795FE3}" srcOrd="0" destOrd="0" presId="urn:microsoft.com/office/officeart/2005/8/layout/vList3"/>
    <dgm:cxn modelId="{A7D94D30-7C5D-4E79-8493-F149F8130669}" srcId="{EDE3299A-DB45-43AB-BFBD-65CB6ADA0F6A}" destId="{5AD8ACD1-4DD1-4D15-BD5F-78FE21E6B83C}" srcOrd="0" destOrd="0" parTransId="{5201D8AA-A490-4516-B156-34F4C378040D}" sibTransId="{AB37AED0-7B12-44BD-B32B-F517BA272157}"/>
    <dgm:cxn modelId="{778D373A-1463-4EF4-9B8F-A5FDCC67A647}" type="presOf" srcId="{1DCF6486-8D45-4D28-8E33-4A6B51476DE3}" destId="{525A012E-8589-467D-BB84-A19900A36E6B}" srcOrd="0" destOrd="0" presId="urn:microsoft.com/office/officeart/2005/8/layout/vList3"/>
    <dgm:cxn modelId="{75EF6C61-5F6A-475F-A50F-9CBD5F2503D8}" type="presOf" srcId="{5AD8ACD1-4DD1-4D15-BD5F-78FE21E6B83C}" destId="{97B0A952-953B-4D92-82C8-8964B8621D52}" srcOrd="0" destOrd="0" presId="urn:microsoft.com/office/officeart/2005/8/layout/vList3"/>
    <dgm:cxn modelId="{0C6CE041-4F34-48EA-9F9C-FC43FCF95DA1}" type="presOf" srcId="{EFE1F563-F052-4393-921E-A41E008B8055}" destId="{C60C8ECE-D53D-44B0-A51F-3E0BD5CBC65D}" srcOrd="0" destOrd="0" presId="urn:microsoft.com/office/officeart/2005/8/layout/vList3"/>
    <dgm:cxn modelId="{98246B47-D627-4439-B702-A0307A64B37B}" srcId="{EDE3299A-DB45-43AB-BFBD-65CB6ADA0F6A}" destId="{80E89EAF-E637-429E-9A51-5CE16A288D44}" srcOrd="2" destOrd="0" parTransId="{722077CC-F221-4EF7-8D91-0A1EF79295E8}" sibTransId="{77D932A6-4C4F-4491-A4F0-F47902776182}"/>
    <dgm:cxn modelId="{17E8AB84-E3BA-4D72-9D1B-EAB7E8CF2CE2}" type="presOf" srcId="{EDE3299A-DB45-43AB-BFBD-65CB6ADA0F6A}" destId="{A9AC2479-F71C-4FC8-BA97-F4F2427B2E24}" srcOrd="0" destOrd="0" presId="urn:microsoft.com/office/officeart/2005/8/layout/vList3"/>
    <dgm:cxn modelId="{AC22058C-10BC-45E8-93ED-A58EED066350}" srcId="{EDE3299A-DB45-43AB-BFBD-65CB6ADA0F6A}" destId="{EFE1F563-F052-4393-921E-A41E008B8055}" srcOrd="4" destOrd="0" parTransId="{6D9462DB-745C-4BAD-BD7A-667ED94FFEE4}" sibTransId="{380377D6-5142-4242-87F3-0B5F021FAC42}"/>
    <dgm:cxn modelId="{B92D8BCF-AAF1-4AC4-92BD-3DBFA70316FD}" srcId="{EDE3299A-DB45-43AB-BFBD-65CB6ADA0F6A}" destId="{628A6EDC-38A3-4B1E-A213-1432EEEDAC54}" srcOrd="1" destOrd="0" parTransId="{4BE6AC03-73CB-4E55-BB05-7E28FC848C0A}" sibTransId="{047FA27B-9672-47A4-AC04-396CD6AAAFC5}"/>
    <dgm:cxn modelId="{14A704EE-9905-40E2-BED4-E0505A5C5256}" type="presOf" srcId="{80E89EAF-E637-429E-9A51-5CE16A288D44}" destId="{F954982E-225D-490F-89B7-A012F6BAEAD1}" srcOrd="0" destOrd="0" presId="urn:microsoft.com/office/officeart/2005/8/layout/vList3"/>
    <dgm:cxn modelId="{D425ABD4-A322-4140-9F87-ECB800776ABF}" type="presParOf" srcId="{A9AC2479-F71C-4FC8-BA97-F4F2427B2E24}" destId="{C70B540F-71AB-4175-B4AB-EA29B221C2F5}" srcOrd="0" destOrd="0" presId="urn:microsoft.com/office/officeart/2005/8/layout/vList3"/>
    <dgm:cxn modelId="{E6F0FEBE-5D83-4331-8B8F-1959B6036C30}" type="presParOf" srcId="{C70B540F-71AB-4175-B4AB-EA29B221C2F5}" destId="{856E95FA-9DDB-4643-B4CD-C36CA31CE9B7}" srcOrd="0" destOrd="0" presId="urn:microsoft.com/office/officeart/2005/8/layout/vList3"/>
    <dgm:cxn modelId="{11845A69-3D09-4850-9B8F-D5D89C2834A1}" type="presParOf" srcId="{C70B540F-71AB-4175-B4AB-EA29B221C2F5}" destId="{97B0A952-953B-4D92-82C8-8964B8621D52}" srcOrd="1" destOrd="0" presId="urn:microsoft.com/office/officeart/2005/8/layout/vList3"/>
    <dgm:cxn modelId="{6757573D-D263-46DA-8FC2-5CB6A4CC6424}" type="presParOf" srcId="{A9AC2479-F71C-4FC8-BA97-F4F2427B2E24}" destId="{11CBA7CD-DA51-4CF1-9BA6-45B50D2A026A}" srcOrd="1" destOrd="0" presId="urn:microsoft.com/office/officeart/2005/8/layout/vList3"/>
    <dgm:cxn modelId="{A2DE4CE8-7100-41E2-9F87-14F371F50ED3}" type="presParOf" srcId="{A9AC2479-F71C-4FC8-BA97-F4F2427B2E24}" destId="{7FBD203E-8D97-4420-8BF3-C7F4402762E6}" srcOrd="2" destOrd="0" presId="urn:microsoft.com/office/officeart/2005/8/layout/vList3"/>
    <dgm:cxn modelId="{A0983508-BC44-452A-B1FA-212A3EC45FA6}" type="presParOf" srcId="{7FBD203E-8D97-4420-8BF3-C7F4402762E6}" destId="{995F5489-FF80-4B10-AD19-EDA8561F7C14}" srcOrd="0" destOrd="0" presId="urn:microsoft.com/office/officeart/2005/8/layout/vList3"/>
    <dgm:cxn modelId="{5CF512F0-4760-4DA4-B50F-AE5137D00209}" type="presParOf" srcId="{7FBD203E-8D97-4420-8BF3-C7F4402762E6}" destId="{39950F59-8213-4E1A-A973-35BB97795FE3}" srcOrd="1" destOrd="0" presId="urn:microsoft.com/office/officeart/2005/8/layout/vList3"/>
    <dgm:cxn modelId="{C271FBEC-B78E-499C-8E87-9672F7C75993}" type="presParOf" srcId="{A9AC2479-F71C-4FC8-BA97-F4F2427B2E24}" destId="{C405192F-55B9-4D25-BEA3-64CE9C516724}" srcOrd="3" destOrd="0" presId="urn:microsoft.com/office/officeart/2005/8/layout/vList3"/>
    <dgm:cxn modelId="{5D73B769-7E57-405E-B404-80E984515AC9}" type="presParOf" srcId="{A9AC2479-F71C-4FC8-BA97-F4F2427B2E24}" destId="{085F2A79-C98D-4AD6-8831-802184909621}" srcOrd="4" destOrd="0" presId="urn:microsoft.com/office/officeart/2005/8/layout/vList3"/>
    <dgm:cxn modelId="{235DCD28-D4AD-4F13-88F2-4066C5A1B4CE}" type="presParOf" srcId="{085F2A79-C98D-4AD6-8831-802184909621}" destId="{F912CBE1-2182-4F5D-9ED4-1F191B4218B6}" srcOrd="0" destOrd="0" presId="urn:microsoft.com/office/officeart/2005/8/layout/vList3"/>
    <dgm:cxn modelId="{BC77DDAD-62E3-44F0-BFB3-F50EFE7BD8E7}" type="presParOf" srcId="{085F2A79-C98D-4AD6-8831-802184909621}" destId="{F954982E-225D-490F-89B7-A012F6BAEAD1}" srcOrd="1" destOrd="0" presId="urn:microsoft.com/office/officeart/2005/8/layout/vList3"/>
    <dgm:cxn modelId="{3517F753-1D29-49E5-8D23-16D9EAA7FDB8}" type="presParOf" srcId="{A9AC2479-F71C-4FC8-BA97-F4F2427B2E24}" destId="{3AEF6D7F-59AB-48F2-9EAA-83911A4A444A}" srcOrd="5" destOrd="0" presId="urn:microsoft.com/office/officeart/2005/8/layout/vList3"/>
    <dgm:cxn modelId="{2977DAEA-2548-4F2A-8D5C-9D94A2979121}" type="presParOf" srcId="{A9AC2479-F71C-4FC8-BA97-F4F2427B2E24}" destId="{02F8F8D8-F420-4C5A-8BAC-B93F638D1310}" srcOrd="6" destOrd="0" presId="urn:microsoft.com/office/officeart/2005/8/layout/vList3"/>
    <dgm:cxn modelId="{3D2324A3-34B0-40CD-9EC1-3A869BC0F1A0}" type="presParOf" srcId="{02F8F8D8-F420-4C5A-8BAC-B93F638D1310}" destId="{ABB4083D-8EEB-4CE6-90C4-16957EF8B841}" srcOrd="0" destOrd="0" presId="urn:microsoft.com/office/officeart/2005/8/layout/vList3"/>
    <dgm:cxn modelId="{635B0014-2389-4428-8086-FBC09FCEEAF3}" type="presParOf" srcId="{02F8F8D8-F420-4C5A-8BAC-B93F638D1310}" destId="{525A012E-8589-467D-BB84-A19900A36E6B}" srcOrd="1" destOrd="0" presId="urn:microsoft.com/office/officeart/2005/8/layout/vList3"/>
    <dgm:cxn modelId="{FE3436E2-46F8-4666-8937-E1576687DE21}" type="presParOf" srcId="{A9AC2479-F71C-4FC8-BA97-F4F2427B2E24}" destId="{4174FBC3-EA8D-480D-AA0F-08052997ED9D}" srcOrd="7" destOrd="0" presId="urn:microsoft.com/office/officeart/2005/8/layout/vList3"/>
    <dgm:cxn modelId="{7A98B493-47FF-4A06-B131-9912737FA0E6}" type="presParOf" srcId="{A9AC2479-F71C-4FC8-BA97-F4F2427B2E24}" destId="{42BB97AB-8F67-4118-93D8-2F1457C2B4AB}" srcOrd="8" destOrd="0" presId="urn:microsoft.com/office/officeart/2005/8/layout/vList3"/>
    <dgm:cxn modelId="{0AFE1522-4271-4AA7-8077-0D690911E1CD}" type="presParOf" srcId="{42BB97AB-8F67-4118-93D8-2F1457C2B4AB}" destId="{12A96A28-98E9-47BC-B574-927952238C1E}" srcOrd="0" destOrd="0" presId="urn:microsoft.com/office/officeart/2005/8/layout/vList3"/>
    <dgm:cxn modelId="{A2BA22C8-10E7-4139-B710-DB34F565863B}" type="presParOf" srcId="{42BB97AB-8F67-4118-93D8-2F1457C2B4AB}" destId="{C60C8ECE-D53D-44B0-A51F-3E0BD5CBC65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CF053C-E174-414F-B8BF-617DE9F9758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24417-015E-47D6-9ECD-16E34DAEC1A9}">
      <dgm:prSet phldrT="[Texto]"/>
      <dgm:spPr/>
      <dgm:t>
        <a:bodyPr/>
        <a:lstStyle/>
        <a:p>
          <a:r>
            <a:rPr lang="en-US" dirty="0"/>
            <a:t>Swallowing air</a:t>
          </a:r>
        </a:p>
      </dgm:t>
    </dgm:pt>
    <dgm:pt modelId="{49E2219C-D149-4DB7-BD0C-80E52597EF49}" type="parTrans" cxnId="{B7ACC9A9-F19E-4BCD-AD50-6F3681BE663F}">
      <dgm:prSet/>
      <dgm:spPr/>
      <dgm:t>
        <a:bodyPr/>
        <a:lstStyle/>
        <a:p>
          <a:endParaRPr lang="en-US"/>
        </a:p>
      </dgm:t>
    </dgm:pt>
    <dgm:pt modelId="{CBC140BB-5AC7-4517-8945-512320D6989C}" type="sibTrans" cxnId="{B7ACC9A9-F19E-4BCD-AD50-6F3681BE663F}">
      <dgm:prSet/>
      <dgm:spPr/>
      <dgm:t>
        <a:bodyPr/>
        <a:lstStyle/>
        <a:p>
          <a:endParaRPr lang="en-US"/>
        </a:p>
      </dgm:t>
    </dgm:pt>
    <dgm:pt modelId="{8913420C-69C1-475A-8E97-82D74A00803B}">
      <dgm:prSet phldrT="[Texto]"/>
      <dgm:spPr/>
      <dgm:t>
        <a:bodyPr/>
        <a:lstStyle/>
        <a:p>
          <a:r>
            <a:rPr lang="en-US" dirty="0"/>
            <a:t>moves to the surface</a:t>
          </a:r>
        </a:p>
      </dgm:t>
    </dgm:pt>
    <dgm:pt modelId="{B8BECC15-BC4B-4A84-AA04-5E6556448174}" type="parTrans" cxnId="{DE50E30B-DEBF-4082-8D18-548C02E85C67}">
      <dgm:prSet/>
      <dgm:spPr/>
      <dgm:t>
        <a:bodyPr/>
        <a:lstStyle/>
        <a:p>
          <a:endParaRPr lang="en-US"/>
        </a:p>
      </dgm:t>
    </dgm:pt>
    <dgm:pt modelId="{6D8AC36B-7694-4233-9808-092125BD4D88}" type="sibTrans" cxnId="{DE50E30B-DEBF-4082-8D18-548C02E85C67}">
      <dgm:prSet/>
      <dgm:spPr/>
      <dgm:t>
        <a:bodyPr/>
        <a:lstStyle/>
        <a:p>
          <a:endParaRPr lang="en-US"/>
        </a:p>
      </dgm:t>
    </dgm:pt>
    <dgm:pt modelId="{02196CCF-60BE-42AF-85D6-A5CDABF4644F}">
      <dgm:prSet phldrT="[Texto]"/>
      <dgm:spPr/>
      <dgm:t>
        <a:bodyPr/>
        <a:lstStyle/>
        <a:p>
          <a:r>
            <a:rPr lang="en-US" dirty="0"/>
            <a:t>-</a:t>
          </a:r>
        </a:p>
      </dgm:t>
    </dgm:pt>
    <dgm:pt modelId="{E8375B72-54F0-4B6F-A530-3AA6A4532830}" type="parTrans" cxnId="{7B693A8F-70FF-4136-85D3-B20CA0B6256B}">
      <dgm:prSet/>
      <dgm:spPr/>
      <dgm:t>
        <a:bodyPr/>
        <a:lstStyle/>
        <a:p>
          <a:endParaRPr lang="en-US"/>
        </a:p>
      </dgm:t>
    </dgm:pt>
    <dgm:pt modelId="{C9E020FC-ABC6-432D-A36F-A265E3F61AD1}" type="sibTrans" cxnId="{7B693A8F-70FF-4136-85D3-B20CA0B6256B}">
      <dgm:prSet/>
      <dgm:spPr/>
      <dgm:t>
        <a:bodyPr/>
        <a:lstStyle/>
        <a:p>
          <a:endParaRPr lang="en-US"/>
        </a:p>
      </dgm:t>
    </dgm:pt>
    <dgm:pt modelId="{BF32A899-6D59-474E-9BD9-565BD9CD8514}">
      <dgm:prSet phldrT="[Texto]"/>
      <dgm:spPr/>
      <dgm:t>
        <a:bodyPr/>
        <a:lstStyle/>
        <a:p>
          <a:r>
            <a:rPr lang="en-US" dirty="0"/>
            <a:t>Feeding</a:t>
          </a:r>
        </a:p>
      </dgm:t>
    </dgm:pt>
    <dgm:pt modelId="{B5F76190-B845-467A-98DC-6A9485B44076}" type="parTrans" cxnId="{5FDDD356-B3A0-4543-A882-58CA6C4C4DC9}">
      <dgm:prSet/>
      <dgm:spPr/>
      <dgm:t>
        <a:bodyPr/>
        <a:lstStyle/>
        <a:p>
          <a:endParaRPr lang="en-US"/>
        </a:p>
      </dgm:t>
    </dgm:pt>
    <dgm:pt modelId="{43F1FFE9-BB1B-4E91-8CA9-884C15FCCA5A}" type="sibTrans" cxnId="{5FDDD356-B3A0-4543-A882-58CA6C4C4DC9}">
      <dgm:prSet/>
      <dgm:spPr/>
      <dgm:t>
        <a:bodyPr/>
        <a:lstStyle/>
        <a:p>
          <a:endParaRPr lang="en-US"/>
        </a:p>
      </dgm:t>
    </dgm:pt>
    <dgm:pt modelId="{3E1EBB6D-6836-461E-8173-75D748CE0A98}">
      <dgm:prSet phldrT="[Texto]"/>
      <dgm:spPr/>
      <dgm:t>
        <a:bodyPr/>
        <a:lstStyle/>
        <a:p>
          <a:r>
            <a:rPr lang="en-US" dirty="0"/>
            <a:t>aggregation near the surface</a:t>
          </a:r>
        </a:p>
      </dgm:t>
    </dgm:pt>
    <dgm:pt modelId="{08637C13-BB67-4D50-94E5-182D365E8CC9}" type="parTrans" cxnId="{1D0E1D3E-4549-4B16-933E-27C6CA37B4EC}">
      <dgm:prSet/>
      <dgm:spPr/>
      <dgm:t>
        <a:bodyPr/>
        <a:lstStyle/>
        <a:p>
          <a:endParaRPr lang="en-US"/>
        </a:p>
      </dgm:t>
    </dgm:pt>
    <dgm:pt modelId="{A3DE8CEA-F561-4C71-BA4D-6299682378E4}" type="sibTrans" cxnId="{1D0E1D3E-4549-4B16-933E-27C6CA37B4EC}">
      <dgm:prSet/>
      <dgm:spPr/>
      <dgm:t>
        <a:bodyPr/>
        <a:lstStyle/>
        <a:p>
          <a:endParaRPr lang="en-US"/>
        </a:p>
      </dgm:t>
    </dgm:pt>
    <dgm:pt modelId="{5D93FDAA-3994-424D-BE0F-1C0C23C0876D}">
      <dgm:prSet phldrT="[Texto]"/>
      <dgm:spPr/>
      <dgm:t>
        <a:bodyPr/>
        <a:lstStyle/>
        <a:p>
          <a:r>
            <a:rPr lang="en-US" dirty="0"/>
            <a:t>Indian queue</a:t>
          </a:r>
        </a:p>
      </dgm:t>
    </dgm:pt>
    <dgm:pt modelId="{F6CB3AA2-06D1-445B-873E-8A32DB082733}" type="parTrans" cxnId="{451F488C-B1E1-46C8-A167-D5325F7584A4}">
      <dgm:prSet/>
      <dgm:spPr/>
      <dgm:t>
        <a:bodyPr/>
        <a:lstStyle/>
        <a:p>
          <a:endParaRPr lang="en-US"/>
        </a:p>
      </dgm:t>
    </dgm:pt>
    <dgm:pt modelId="{A9FC4B97-AA51-4781-9455-C8131CB7159F}" type="sibTrans" cxnId="{451F488C-B1E1-46C8-A167-D5325F7584A4}">
      <dgm:prSet/>
      <dgm:spPr/>
      <dgm:t>
        <a:bodyPr/>
        <a:lstStyle/>
        <a:p>
          <a:endParaRPr lang="en-US"/>
        </a:p>
      </dgm:t>
    </dgm:pt>
    <dgm:pt modelId="{BBB21F2C-CFF8-4561-9C5C-F4F714CDC3B3}">
      <dgm:prSet phldrT="[Texto]"/>
      <dgm:spPr/>
      <dgm:t>
        <a:bodyPr/>
        <a:lstStyle/>
        <a:p>
          <a:r>
            <a:rPr lang="en-US" dirty="0"/>
            <a:t>Lack of interest</a:t>
          </a:r>
        </a:p>
      </dgm:t>
    </dgm:pt>
    <dgm:pt modelId="{2BB1972E-91B7-4146-B903-4A3E01344A07}" type="parTrans" cxnId="{D0A52923-BC5B-4764-9BD7-D9C3716207EF}">
      <dgm:prSet/>
      <dgm:spPr/>
      <dgm:t>
        <a:bodyPr/>
        <a:lstStyle/>
        <a:p>
          <a:endParaRPr lang="en-US"/>
        </a:p>
      </dgm:t>
    </dgm:pt>
    <dgm:pt modelId="{E2B49E01-F847-434C-8ECA-C5869DA7E7C9}" type="sibTrans" cxnId="{D0A52923-BC5B-4764-9BD7-D9C3716207EF}">
      <dgm:prSet/>
      <dgm:spPr/>
      <dgm:t>
        <a:bodyPr/>
        <a:lstStyle/>
        <a:p>
          <a:endParaRPr lang="en-US"/>
        </a:p>
      </dgm:t>
    </dgm:pt>
    <dgm:pt modelId="{6362F209-B881-4269-A95D-8A7F1910336E}">
      <dgm:prSet phldrT="[Texto]"/>
      <dgm:spPr/>
      <dgm:t>
        <a:bodyPr/>
        <a:lstStyle/>
        <a:p>
          <a:r>
            <a:rPr lang="en-US" dirty="0"/>
            <a:t>not interested in food during feeding period</a:t>
          </a:r>
        </a:p>
      </dgm:t>
    </dgm:pt>
    <dgm:pt modelId="{3515B644-AE04-486A-97BA-A8FC560DE025}" type="parTrans" cxnId="{E9F4CF7D-AE66-48D9-BF81-616A07B50ABE}">
      <dgm:prSet/>
      <dgm:spPr/>
      <dgm:t>
        <a:bodyPr/>
        <a:lstStyle/>
        <a:p>
          <a:endParaRPr lang="en-US"/>
        </a:p>
      </dgm:t>
    </dgm:pt>
    <dgm:pt modelId="{C65B7092-FB79-4F00-B5C4-7C4B7F287D3B}" type="sibTrans" cxnId="{E9F4CF7D-AE66-48D9-BF81-616A07B50ABE}">
      <dgm:prSet/>
      <dgm:spPr/>
      <dgm:t>
        <a:bodyPr/>
        <a:lstStyle/>
        <a:p>
          <a:endParaRPr lang="en-US"/>
        </a:p>
      </dgm:t>
    </dgm:pt>
    <dgm:pt modelId="{0A4001C4-CAB1-41DB-ADE9-DB31590E89B4}">
      <dgm:prSet phldrT="[Texto]"/>
      <dgm:spPr/>
      <dgm:t>
        <a:bodyPr/>
        <a:lstStyle/>
        <a:p>
          <a:r>
            <a:rPr lang="en-US" dirty="0"/>
            <a:t>not interested in food during feeding period</a:t>
          </a:r>
        </a:p>
      </dgm:t>
    </dgm:pt>
    <dgm:pt modelId="{52078FE4-A301-461C-A89A-6F86F604FF89}" type="parTrans" cxnId="{EFD9BEFD-20A0-4F8C-92A4-D9E288FF2F04}">
      <dgm:prSet/>
      <dgm:spPr/>
      <dgm:t>
        <a:bodyPr/>
        <a:lstStyle/>
        <a:p>
          <a:endParaRPr lang="en-US"/>
        </a:p>
      </dgm:t>
    </dgm:pt>
    <dgm:pt modelId="{8B6A5C7A-7C69-41F2-BA9A-D38F411C70D7}" type="sibTrans" cxnId="{EFD9BEFD-20A0-4F8C-92A4-D9E288FF2F04}">
      <dgm:prSet/>
      <dgm:spPr/>
      <dgm:t>
        <a:bodyPr/>
        <a:lstStyle/>
        <a:p>
          <a:endParaRPr lang="en-US"/>
        </a:p>
      </dgm:t>
    </dgm:pt>
    <dgm:pt modelId="{C1AF37CA-3BFC-4E3F-BD7A-1AC990BC1A09}">
      <dgm:prSet phldrT="[Texto]"/>
      <dgm:spPr/>
      <dgm:t>
        <a:bodyPr/>
        <a:lstStyle/>
        <a:p>
          <a:r>
            <a:rPr lang="en-US" dirty="0"/>
            <a:t>Abnormal</a:t>
          </a:r>
        </a:p>
      </dgm:t>
    </dgm:pt>
    <dgm:pt modelId="{FDD4314A-93A8-4AD6-B8A2-1578245920E3}" type="parTrans" cxnId="{CE8CA80C-7361-4CE9-8BD1-A89C994E2A4D}">
      <dgm:prSet/>
      <dgm:spPr/>
      <dgm:t>
        <a:bodyPr/>
        <a:lstStyle/>
        <a:p>
          <a:endParaRPr lang="en-US"/>
        </a:p>
      </dgm:t>
    </dgm:pt>
    <dgm:pt modelId="{F01A6122-9E28-4DAD-96F4-CB40AE2AA6AB}" type="sibTrans" cxnId="{CE8CA80C-7361-4CE9-8BD1-A89C994E2A4D}">
      <dgm:prSet/>
      <dgm:spPr/>
      <dgm:t>
        <a:bodyPr/>
        <a:lstStyle/>
        <a:p>
          <a:endParaRPr lang="en-US"/>
        </a:p>
      </dgm:t>
    </dgm:pt>
    <dgm:pt modelId="{F311E304-2A2F-4C06-BD8D-EADF9E7DBA4F}">
      <dgm:prSet phldrT="[Texto]"/>
      <dgm:spPr/>
      <dgm:t>
        <a:bodyPr/>
        <a:lstStyle/>
        <a:p>
          <a:r>
            <a:rPr lang="en-US" dirty="0"/>
            <a:t>usually swim in pairs or trios; don’t swim near the bottom; velocity/direction sudden changes</a:t>
          </a:r>
        </a:p>
      </dgm:t>
    </dgm:pt>
    <dgm:pt modelId="{28305338-8C64-48F0-877D-D173CDAD4C7E}" type="parTrans" cxnId="{6B69B179-02AE-4E86-9217-BC98CAEEED31}">
      <dgm:prSet/>
      <dgm:spPr/>
      <dgm:t>
        <a:bodyPr/>
        <a:lstStyle/>
        <a:p>
          <a:endParaRPr lang="en-US"/>
        </a:p>
      </dgm:t>
    </dgm:pt>
    <dgm:pt modelId="{197B26E0-F585-42F1-9062-A36E8582F4D0}" type="sibTrans" cxnId="{6B69B179-02AE-4E86-9217-BC98CAEEED31}">
      <dgm:prSet/>
      <dgm:spPr/>
      <dgm:t>
        <a:bodyPr/>
        <a:lstStyle/>
        <a:p>
          <a:endParaRPr lang="en-US"/>
        </a:p>
      </dgm:t>
    </dgm:pt>
    <dgm:pt modelId="{8AD40364-9DB0-4C8C-B5E1-DD4428558F5D}">
      <dgm:prSet phldrT="[Texto]"/>
      <dgm:spPr/>
      <dgm:t>
        <a:bodyPr/>
        <a:lstStyle/>
        <a:p>
          <a:r>
            <a:rPr lang="en-US" dirty="0"/>
            <a:t>velocity/direction sudden changes (e.g.: attacks) </a:t>
          </a:r>
        </a:p>
      </dgm:t>
    </dgm:pt>
    <dgm:pt modelId="{C3AC8667-6E16-405E-89B4-12AC7080C469}" type="parTrans" cxnId="{C68EA345-9F85-4CE7-A104-A9D38F4A53E1}">
      <dgm:prSet/>
      <dgm:spPr/>
      <dgm:t>
        <a:bodyPr/>
        <a:lstStyle/>
        <a:p>
          <a:endParaRPr lang="en-US"/>
        </a:p>
      </dgm:t>
    </dgm:pt>
    <dgm:pt modelId="{54C2D5F8-DF48-4F75-B0DF-CD4CEBD93AF7}" type="sibTrans" cxnId="{C68EA345-9F85-4CE7-A104-A9D38F4A53E1}">
      <dgm:prSet/>
      <dgm:spPr/>
      <dgm:t>
        <a:bodyPr/>
        <a:lstStyle/>
        <a:p>
          <a:endParaRPr lang="en-US"/>
        </a:p>
      </dgm:t>
    </dgm:pt>
    <dgm:pt modelId="{CEE00AF3-3C05-4317-B492-4295F839FD24}" type="pres">
      <dgm:prSet presAssocID="{1BCF053C-E174-414F-B8BF-617DE9F9758A}" presName="Name0" presStyleCnt="0">
        <dgm:presLayoutVars>
          <dgm:dir/>
          <dgm:animLvl val="lvl"/>
          <dgm:resizeHandles val="exact"/>
        </dgm:presLayoutVars>
      </dgm:prSet>
      <dgm:spPr/>
    </dgm:pt>
    <dgm:pt modelId="{1511955A-BA85-4C57-8281-86EC8DB962A7}" type="pres">
      <dgm:prSet presAssocID="{C1AF37CA-3BFC-4E3F-BD7A-1AC990BC1A09}" presName="boxAndChildren" presStyleCnt="0"/>
      <dgm:spPr/>
    </dgm:pt>
    <dgm:pt modelId="{8C0139D6-8BEF-4C05-98B5-04C0C445FF1B}" type="pres">
      <dgm:prSet presAssocID="{C1AF37CA-3BFC-4E3F-BD7A-1AC990BC1A09}" presName="parentTextBox" presStyleLbl="node1" presStyleIdx="0" presStyleCnt="4"/>
      <dgm:spPr/>
    </dgm:pt>
    <dgm:pt modelId="{3DE396BC-09DF-401A-9825-83B3F0B2B8FF}" type="pres">
      <dgm:prSet presAssocID="{C1AF37CA-3BFC-4E3F-BD7A-1AC990BC1A09}" presName="entireBox" presStyleLbl="node1" presStyleIdx="0" presStyleCnt="4"/>
      <dgm:spPr/>
    </dgm:pt>
    <dgm:pt modelId="{B533A69B-AB73-4770-8122-248829156CC8}" type="pres">
      <dgm:prSet presAssocID="{C1AF37CA-3BFC-4E3F-BD7A-1AC990BC1A09}" presName="descendantBox" presStyleCnt="0"/>
      <dgm:spPr/>
    </dgm:pt>
    <dgm:pt modelId="{0045078B-4173-467A-99B5-7F0EF292A596}" type="pres">
      <dgm:prSet presAssocID="{8AD40364-9DB0-4C8C-B5E1-DD4428558F5D}" presName="childTextBox" presStyleLbl="fgAccFollowNode1" presStyleIdx="0" presStyleCnt="8">
        <dgm:presLayoutVars>
          <dgm:bulletEnabled val="1"/>
        </dgm:presLayoutVars>
      </dgm:prSet>
      <dgm:spPr/>
    </dgm:pt>
    <dgm:pt modelId="{87293FDE-991E-452A-8063-B7EC63FD371E}" type="pres">
      <dgm:prSet presAssocID="{F311E304-2A2F-4C06-BD8D-EADF9E7DBA4F}" presName="childTextBox" presStyleLbl="fgAccFollowNode1" presStyleIdx="1" presStyleCnt="8">
        <dgm:presLayoutVars>
          <dgm:bulletEnabled val="1"/>
        </dgm:presLayoutVars>
      </dgm:prSet>
      <dgm:spPr/>
    </dgm:pt>
    <dgm:pt modelId="{B9CE3A02-C018-42A2-8E0C-291629401C34}" type="pres">
      <dgm:prSet presAssocID="{E2B49E01-F847-434C-8ECA-C5869DA7E7C9}" presName="sp" presStyleCnt="0"/>
      <dgm:spPr/>
    </dgm:pt>
    <dgm:pt modelId="{E525AD4C-7505-471E-8B6B-5630C0643649}" type="pres">
      <dgm:prSet presAssocID="{BBB21F2C-CFF8-4561-9C5C-F4F714CDC3B3}" presName="arrowAndChildren" presStyleCnt="0"/>
      <dgm:spPr/>
    </dgm:pt>
    <dgm:pt modelId="{5476873F-5D54-40B1-AB44-08C6F8D7CE43}" type="pres">
      <dgm:prSet presAssocID="{BBB21F2C-CFF8-4561-9C5C-F4F714CDC3B3}" presName="parentTextArrow" presStyleLbl="node1" presStyleIdx="0" presStyleCnt="4"/>
      <dgm:spPr/>
    </dgm:pt>
    <dgm:pt modelId="{34E90990-5985-4A14-91E4-C3105814AF78}" type="pres">
      <dgm:prSet presAssocID="{BBB21F2C-CFF8-4561-9C5C-F4F714CDC3B3}" presName="arrow" presStyleLbl="node1" presStyleIdx="1" presStyleCnt="4"/>
      <dgm:spPr/>
    </dgm:pt>
    <dgm:pt modelId="{EFB3E21D-BEE9-40E4-B206-86E195705D12}" type="pres">
      <dgm:prSet presAssocID="{BBB21F2C-CFF8-4561-9C5C-F4F714CDC3B3}" presName="descendantArrow" presStyleCnt="0"/>
      <dgm:spPr/>
    </dgm:pt>
    <dgm:pt modelId="{8F41D3BC-A98D-4BC7-BB29-403DDB757D3C}" type="pres">
      <dgm:prSet presAssocID="{6362F209-B881-4269-A95D-8A7F1910336E}" presName="childTextArrow" presStyleLbl="fgAccFollowNode1" presStyleIdx="2" presStyleCnt="8">
        <dgm:presLayoutVars>
          <dgm:bulletEnabled val="1"/>
        </dgm:presLayoutVars>
      </dgm:prSet>
      <dgm:spPr/>
    </dgm:pt>
    <dgm:pt modelId="{B37C9966-29CA-4797-B79B-50FC06A96071}" type="pres">
      <dgm:prSet presAssocID="{0A4001C4-CAB1-41DB-ADE9-DB31590E89B4}" presName="childTextArrow" presStyleLbl="fgAccFollowNode1" presStyleIdx="3" presStyleCnt="8">
        <dgm:presLayoutVars>
          <dgm:bulletEnabled val="1"/>
        </dgm:presLayoutVars>
      </dgm:prSet>
      <dgm:spPr/>
    </dgm:pt>
    <dgm:pt modelId="{AAA50BCD-C4AF-4BF0-BCCE-A5E4F0D3D625}" type="pres">
      <dgm:prSet presAssocID="{43F1FFE9-BB1B-4E91-8CA9-884C15FCCA5A}" presName="sp" presStyleCnt="0"/>
      <dgm:spPr/>
    </dgm:pt>
    <dgm:pt modelId="{2E526530-7A52-4C06-9FF8-29BAFB1FD618}" type="pres">
      <dgm:prSet presAssocID="{BF32A899-6D59-474E-9BD9-565BD9CD8514}" presName="arrowAndChildren" presStyleCnt="0"/>
      <dgm:spPr/>
    </dgm:pt>
    <dgm:pt modelId="{95C652ED-729E-46FC-8E69-856053F5C1C1}" type="pres">
      <dgm:prSet presAssocID="{BF32A899-6D59-474E-9BD9-565BD9CD8514}" presName="parentTextArrow" presStyleLbl="node1" presStyleIdx="1" presStyleCnt="4"/>
      <dgm:spPr/>
    </dgm:pt>
    <dgm:pt modelId="{323C502C-2DAD-4E15-AE52-E39098F289FE}" type="pres">
      <dgm:prSet presAssocID="{BF32A899-6D59-474E-9BD9-565BD9CD8514}" presName="arrow" presStyleLbl="node1" presStyleIdx="2" presStyleCnt="4"/>
      <dgm:spPr/>
    </dgm:pt>
    <dgm:pt modelId="{8E8544DE-2B57-4965-97B7-1CFC995750A7}" type="pres">
      <dgm:prSet presAssocID="{BF32A899-6D59-474E-9BD9-565BD9CD8514}" presName="descendantArrow" presStyleCnt="0"/>
      <dgm:spPr/>
    </dgm:pt>
    <dgm:pt modelId="{B20D95FB-6C84-4A25-A1CF-5CBA79F34E8F}" type="pres">
      <dgm:prSet presAssocID="{3E1EBB6D-6836-461E-8173-75D748CE0A98}" presName="childTextArrow" presStyleLbl="fgAccFollowNode1" presStyleIdx="4" presStyleCnt="8">
        <dgm:presLayoutVars>
          <dgm:bulletEnabled val="1"/>
        </dgm:presLayoutVars>
      </dgm:prSet>
      <dgm:spPr/>
    </dgm:pt>
    <dgm:pt modelId="{8B932ED3-6F1B-42F0-B952-4E3EBFA638A4}" type="pres">
      <dgm:prSet presAssocID="{5D93FDAA-3994-424D-BE0F-1C0C23C0876D}" presName="childTextArrow" presStyleLbl="fgAccFollowNode1" presStyleIdx="5" presStyleCnt="8">
        <dgm:presLayoutVars>
          <dgm:bulletEnabled val="1"/>
        </dgm:presLayoutVars>
      </dgm:prSet>
      <dgm:spPr/>
    </dgm:pt>
    <dgm:pt modelId="{3F2A0BA3-2337-4562-AAF8-5F6EF8B141F6}" type="pres">
      <dgm:prSet presAssocID="{CBC140BB-5AC7-4517-8945-512320D6989C}" presName="sp" presStyleCnt="0"/>
      <dgm:spPr/>
    </dgm:pt>
    <dgm:pt modelId="{6FBB4AFC-2CBC-411F-94DA-12D0D2B1F78F}" type="pres">
      <dgm:prSet presAssocID="{13624417-015E-47D6-9ECD-16E34DAEC1A9}" presName="arrowAndChildren" presStyleCnt="0"/>
      <dgm:spPr/>
    </dgm:pt>
    <dgm:pt modelId="{77653E73-5775-4AC8-B02E-33F91758FAC2}" type="pres">
      <dgm:prSet presAssocID="{13624417-015E-47D6-9ECD-16E34DAEC1A9}" presName="parentTextArrow" presStyleLbl="node1" presStyleIdx="2" presStyleCnt="4"/>
      <dgm:spPr/>
    </dgm:pt>
    <dgm:pt modelId="{A2A05410-8157-44C5-B741-6648C4DF4E71}" type="pres">
      <dgm:prSet presAssocID="{13624417-015E-47D6-9ECD-16E34DAEC1A9}" presName="arrow" presStyleLbl="node1" presStyleIdx="3" presStyleCnt="4"/>
      <dgm:spPr/>
    </dgm:pt>
    <dgm:pt modelId="{1B7F4160-67D1-4196-B617-73D4F8B6AB83}" type="pres">
      <dgm:prSet presAssocID="{13624417-015E-47D6-9ECD-16E34DAEC1A9}" presName="descendantArrow" presStyleCnt="0"/>
      <dgm:spPr/>
    </dgm:pt>
    <dgm:pt modelId="{C86A5192-053E-41CB-BC76-1E49BF101EE9}" type="pres">
      <dgm:prSet presAssocID="{8913420C-69C1-475A-8E97-82D74A00803B}" presName="childTextArrow" presStyleLbl="fgAccFollowNode1" presStyleIdx="6" presStyleCnt="8">
        <dgm:presLayoutVars>
          <dgm:bulletEnabled val="1"/>
        </dgm:presLayoutVars>
      </dgm:prSet>
      <dgm:spPr/>
    </dgm:pt>
    <dgm:pt modelId="{7C475035-6D88-47C0-9194-890E47A86268}" type="pres">
      <dgm:prSet presAssocID="{02196CCF-60BE-42AF-85D6-A5CDABF4644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AF049707-665D-4CC5-B92A-6346EB71D9D5}" type="presOf" srcId="{8913420C-69C1-475A-8E97-82D74A00803B}" destId="{C86A5192-053E-41CB-BC76-1E49BF101EE9}" srcOrd="0" destOrd="0" presId="urn:microsoft.com/office/officeart/2005/8/layout/process4"/>
    <dgm:cxn modelId="{E0FAD409-E81C-4383-A57F-5B06D344F92E}" type="presOf" srcId="{BF32A899-6D59-474E-9BD9-565BD9CD8514}" destId="{323C502C-2DAD-4E15-AE52-E39098F289FE}" srcOrd="1" destOrd="0" presId="urn:microsoft.com/office/officeart/2005/8/layout/process4"/>
    <dgm:cxn modelId="{DE50E30B-DEBF-4082-8D18-548C02E85C67}" srcId="{13624417-015E-47D6-9ECD-16E34DAEC1A9}" destId="{8913420C-69C1-475A-8E97-82D74A00803B}" srcOrd="0" destOrd="0" parTransId="{B8BECC15-BC4B-4A84-AA04-5E6556448174}" sibTransId="{6D8AC36B-7694-4233-9808-092125BD4D88}"/>
    <dgm:cxn modelId="{CE8CA80C-7361-4CE9-8BD1-A89C994E2A4D}" srcId="{1BCF053C-E174-414F-B8BF-617DE9F9758A}" destId="{C1AF37CA-3BFC-4E3F-BD7A-1AC990BC1A09}" srcOrd="3" destOrd="0" parTransId="{FDD4314A-93A8-4AD6-B8A2-1578245920E3}" sibTransId="{F01A6122-9E28-4DAD-96F4-CB40AE2AA6AB}"/>
    <dgm:cxn modelId="{D0A52923-BC5B-4764-9BD7-D9C3716207EF}" srcId="{1BCF053C-E174-414F-B8BF-617DE9F9758A}" destId="{BBB21F2C-CFF8-4561-9C5C-F4F714CDC3B3}" srcOrd="2" destOrd="0" parTransId="{2BB1972E-91B7-4146-B903-4A3E01344A07}" sibTransId="{E2B49E01-F847-434C-8ECA-C5869DA7E7C9}"/>
    <dgm:cxn modelId="{3433B628-73B0-455D-B578-B8AAD5CC2CEA}" type="presOf" srcId="{6362F209-B881-4269-A95D-8A7F1910336E}" destId="{8F41D3BC-A98D-4BC7-BB29-403DDB757D3C}" srcOrd="0" destOrd="0" presId="urn:microsoft.com/office/officeart/2005/8/layout/process4"/>
    <dgm:cxn modelId="{4E1B2029-812F-47BC-9B88-13A60D8CAF6A}" type="presOf" srcId="{BBB21F2C-CFF8-4561-9C5C-F4F714CDC3B3}" destId="{34E90990-5985-4A14-91E4-C3105814AF78}" srcOrd="1" destOrd="0" presId="urn:microsoft.com/office/officeart/2005/8/layout/process4"/>
    <dgm:cxn modelId="{2BE3822C-92B4-4CCA-B85A-BA77560ED2E8}" type="presOf" srcId="{13624417-015E-47D6-9ECD-16E34DAEC1A9}" destId="{A2A05410-8157-44C5-B741-6648C4DF4E71}" srcOrd="1" destOrd="0" presId="urn:microsoft.com/office/officeart/2005/8/layout/process4"/>
    <dgm:cxn modelId="{4E90F234-E3E5-4F4F-B59E-4017517CE714}" type="presOf" srcId="{C1AF37CA-3BFC-4E3F-BD7A-1AC990BC1A09}" destId="{3DE396BC-09DF-401A-9825-83B3F0B2B8FF}" srcOrd="1" destOrd="0" presId="urn:microsoft.com/office/officeart/2005/8/layout/process4"/>
    <dgm:cxn modelId="{1D0E1D3E-4549-4B16-933E-27C6CA37B4EC}" srcId="{BF32A899-6D59-474E-9BD9-565BD9CD8514}" destId="{3E1EBB6D-6836-461E-8173-75D748CE0A98}" srcOrd="0" destOrd="0" parTransId="{08637C13-BB67-4D50-94E5-182D365E8CC9}" sibTransId="{A3DE8CEA-F561-4C71-BA4D-6299682378E4}"/>
    <dgm:cxn modelId="{5CD5645E-BD53-4A07-964E-54FA5165C19F}" type="presOf" srcId="{BF32A899-6D59-474E-9BD9-565BD9CD8514}" destId="{95C652ED-729E-46FC-8E69-856053F5C1C1}" srcOrd="0" destOrd="0" presId="urn:microsoft.com/office/officeart/2005/8/layout/process4"/>
    <dgm:cxn modelId="{C68EA345-9F85-4CE7-A104-A9D38F4A53E1}" srcId="{C1AF37CA-3BFC-4E3F-BD7A-1AC990BC1A09}" destId="{8AD40364-9DB0-4C8C-B5E1-DD4428558F5D}" srcOrd="0" destOrd="0" parTransId="{C3AC8667-6E16-405E-89B4-12AC7080C469}" sibTransId="{54C2D5F8-DF48-4F75-B0DF-CD4CEBD93AF7}"/>
    <dgm:cxn modelId="{8E6E9269-BFC5-4A40-9EA3-1777BD3FEB9C}" type="presOf" srcId="{BBB21F2C-CFF8-4561-9C5C-F4F714CDC3B3}" destId="{5476873F-5D54-40B1-AB44-08C6F8D7CE43}" srcOrd="0" destOrd="0" presId="urn:microsoft.com/office/officeart/2005/8/layout/process4"/>
    <dgm:cxn modelId="{5FDDD356-B3A0-4543-A882-58CA6C4C4DC9}" srcId="{1BCF053C-E174-414F-B8BF-617DE9F9758A}" destId="{BF32A899-6D59-474E-9BD9-565BD9CD8514}" srcOrd="1" destOrd="0" parTransId="{B5F76190-B845-467A-98DC-6A9485B44076}" sibTransId="{43F1FFE9-BB1B-4E91-8CA9-884C15FCCA5A}"/>
    <dgm:cxn modelId="{EB5A7779-34A5-428A-BE4A-B08C9DAF91F3}" type="presOf" srcId="{F311E304-2A2F-4C06-BD8D-EADF9E7DBA4F}" destId="{87293FDE-991E-452A-8063-B7EC63FD371E}" srcOrd="0" destOrd="0" presId="urn:microsoft.com/office/officeart/2005/8/layout/process4"/>
    <dgm:cxn modelId="{6B69B179-02AE-4E86-9217-BC98CAEEED31}" srcId="{C1AF37CA-3BFC-4E3F-BD7A-1AC990BC1A09}" destId="{F311E304-2A2F-4C06-BD8D-EADF9E7DBA4F}" srcOrd="1" destOrd="0" parTransId="{28305338-8C64-48F0-877D-D173CDAD4C7E}" sibTransId="{197B26E0-F585-42F1-9062-A36E8582F4D0}"/>
    <dgm:cxn modelId="{E9F4CF7D-AE66-48D9-BF81-616A07B50ABE}" srcId="{BBB21F2C-CFF8-4561-9C5C-F4F714CDC3B3}" destId="{6362F209-B881-4269-A95D-8A7F1910336E}" srcOrd="0" destOrd="0" parTransId="{3515B644-AE04-486A-97BA-A8FC560DE025}" sibTransId="{C65B7092-FB79-4F00-B5C4-7C4B7F287D3B}"/>
    <dgm:cxn modelId="{D4381287-E77B-46AA-A165-A91CD961241E}" type="presOf" srcId="{0A4001C4-CAB1-41DB-ADE9-DB31590E89B4}" destId="{B37C9966-29CA-4797-B79B-50FC06A96071}" srcOrd="0" destOrd="0" presId="urn:microsoft.com/office/officeart/2005/8/layout/process4"/>
    <dgm:cxn modelId="{451F488C-B1E1-46C8-A167-D5325F7584A4}" srcId="{BF32A899-6D59-474E-9BD9-565BD9CD8514}" destId="{5D93FDAA-3994-424D-BE0F-1C0C23C0876D}" srcOrd="1" destOrd="0" parTransId="{F6CB3AA2-06D1-445B-873E-8A32DB082733}" sibTransId="{A9FC4B97-AA51-4781-9455-C8131CB7159F}"/>
    <dgm:cxn modelId="{7B693A8F-70FF-4136-85D3-B20CA0B6256B}" srcId="{13624417-015E-47D6-9ECD-16E34DAEC1A9}" destId="{02196CCF-60BE-42AF-85D6-A5CDABF4644F}" srcOrd="1" destOrd="0" parTransId="{E8375B72-54F0-4B6F-A530-3AA6A4532830}" sibTransId="{C9E020FC-ABC6-432D-A36F-A265E3F61AD1}"/>
    <dgm:cxn modelId="{B7ACC9A9-F19E-4BCD-AD50-6F3681BE663F}" srcId="{1BCF053C-E174-414F-B8BF-617DE9F9758A}" destId="{13624417-015E-47D6-9ECD-16E34DAEC1A9}" srcOrd="0" destOrd="0" parTransId="{49E2219C-D149-4DB7-BD0C-80E52597EF49}" sibTransId="{CBC140BB-5AC7-4517-8945-512320D6989C}"/>
    <dgm:cxn modelId="{E24145AD-3006-49A9-B7FF-509542E472FF}" type="presOf" srcId="{02196CCF-60BE-42AF-85D6-A5CDABF4644F}" destId="{7C475035-6D88-47C0-9194-890E47A86268}" srcOrd="0" destOrd="0" presId="urn:microsoft.com/office/officeart/2005/8/layout/process4"/>
    <dgm:cxn modelId="{A3450FC0-8C41-46BD-9162-80CB8B780836}" type="presOf" srcId="{C1AF37CA-3BFC-4E3F-BD7A-1AC990BC1A09}" destId="{8C0139D6-8BEF-4C05-98B5-04C0C445FF1B}" srcOrd="0" destOrd="0" presId="urn:microsoft.com/office/officeart/2005/8/layout/process4"/>
    <dgm:cxn modelId="{3AD131C1-96BA-4ECC-8F83-BC848D01948C}" type="presOf" srcId="{5D93FDAA-3994-424D-BE0F-1C0C23C0876D}" destId="{8B932ED3-6F1B-42F0-B952-4E3EBFA638A4}" srcOrd="0" destOrd="0" presId="urn:microsoft.com/office/officeart/2005/8/layout/process4"/>
    <dgm:cxn modelId="{916301D9-789F-4C1D-944F-075328EDDB1E}" type="presOf" srcId="{1BCF053C-E174-414F-B8BF-617DE9F9758A}" destId="{CEE00AF3-3C05-4317-B492-4295F839FD24}" srcOrd="0" destOrd="0" presId="urn:microsoft.com/office/officeart/2005/8/layout/process4"/>
    <dgm:cxn modelId="{B45826EB-1199-4811-AAFB-BA3AD1001AAF}" type="presOf" srcId="{13624417-015E-47D6-9ECD-16E34DAEC1A9}" destId="{77653E73-5775-4AC8-B02E-33F91758FAC2}" srcOrd="0" destOrd="0" presId="urn:microsoft.com/office/officeart/2005/8/layout/process4"/>
    <dgm:cxn modelId="{1D87E3F4-08B7-4C41-8269-32C40B4CC0A4}" type="presOf" srcId="{3E1EBB6D-6836-461E-8173-75D748CE0A98}" destId="{B20D95FB-6C84-4A25-A1CF-5CBA79F34E8F}" srcOrd="0" destOrd="0" presId="urn:microsoft.com/office/officeart/2005/8/layout/process4"/>
    <dgm:cxn modelId="{EFD9BEFD-20A0-4F8C-92A4-D9E288FF2F04}" srcId="{BBB21F2C-CFF8-4561-9C5C-F4F714CDC3B3}" destId="{0A4001C4-CAB1-41DB-ADE9-DB31590E89B4}" srcOrd="1" destOrd="0" parTransId="{52078FE4-A301-461C-A89A-6F86F604FF89}" sibTransId="{8B6A5C7A-7C69-41F2-BA9A-D38F411C70D7}"/>
    <dgm:cxn modelId="{08F7EBFF-F00C-4B6D-9513-454627D5AC87}" type="presOf" srcId="{8AD40364-9DB0-4C8C-B5E1-DD4428558F5D}" destId="{0045078B-4173-467A-99B5-7F0EF292A596}" srcOrd="0" destOrd="0" presId="urn:microsoft.com/office/officeart/2005/8/layout/process4"/>
    <dgm:cxn modelId="{B5FECC9E-8E1C-400F-8E08-F0ACB64D5082}" type="presParOf" srcId="{CEE00AF3-3C05-4317-B492-4295F839FD24}" destId="{1511955A-BA85-4C57-8281-86EC8DB962A7}" srcOrd="0" destOrd="0" presId="urn:microsoft.com/office/officeart/2005/8/layout/process4"/>
    <dgm:cxn modelId="{5CE45B83-4D9C-4C34-A0F8-B51D9542EB97}" type="presParOf" srcId="{1511955A-BA85-4C57-8281-86EC8DB962A7}" destId="{8C0139D6-8BEF-4C05-98B5-04C0C445FF1B}" srcOrd="0" destOrd="0" presId="urn:microsoft.com/office/officeart/2005/8/layout/process4"/>
    <dgm:cxn modelId="{CB36C093-D1DD-4095-AF32-FB0AC3486148}" type="presParOf" srcId="{1511955A-BA85-4C57-8281-86EC8DB962A7}" destId="{3DE396BC-09DF-401A-9825-83B3F0B2B8FF}" srcOrd="1" destOrd="0" presId="urn:microsoft.com/office/officeart/2005/8/layout/process4"/>
    <dgm:cxn modelId="{8C976ECD-046E-43A2-A33B-40D8852C399B}" type="presParOf" srcId="{1511955A-BA85-4C57-8281-86EC8DB962A7}" destId="{B533A69B-AB73-4770-8122-248829156CC8}" srcOrd="2" destOrd="0" presId="urn:microsoft.com/office/officeart/2005/8/layout/process4"/>
    <dgm:cxn modelId="{D7B7A1F1-A8E4-4E24-B0E2-1B977A813D1E}" type="presParOf" srcId="{B533A69B-AB73-4770-8122-248829156CC8}" destId="{0045078B-4173-467A-99B5-7F0EF292A596}" srcOrd="0" destOrd="0" presId="urn:microsoft.com/office/officeart/2005/8/layout/process4"/>
    <dgm:cxn modelId="{91F2DF9E-31B9-4064-B674-5DCAD5FDEE80}" type="presParOf" srcId="{B533A69B-AB73-4770-8122-248829156CC8}" destId="{87293FDE-991E-452A-8063-B7EC63FD371E}" srcOrd="1" destOrd="0" presId="urn:microsoft.com/office/officeart/2005/8/layout/process4"/>
    <dgm:cxn modelId="{8821721F-D52B-4FFA-AAF5-B8F380D3F025}" type="presParOf" srcId="{CEE00AF3-3C05-4317-B492-4295F839FD24}" destId="{B9CE3A02-C018-42A2-8E0C-291629401C34}" srcOrd="1" destOrd="0" presId="urn:microsoft.com/office/officeart/2005/8/layout/process4"/>
    <dgm:cxn modelId="{F8DC79CC-2625-47B0-8C96-1C68DD9F8DFE}" type="presParOf" srcId="{CEE00AF3-3C05-4317-B492-4295F839FD24}" destId="{E525AD4C-7505-471E-8B6B-5630C0643649}" srcOrd="2" destOrd="0" presId="urn:microsoft.com/office/officeart/2005/8/layout/process4"/>
    <dgm:cxn modelId="{E456EE3B-3A2E-4FF9-9E21-6D08565ADEF7}" type="presParOf" srcId="{E525AD4C-7505-471E-8B6B-5630C0643649}" destId="{5476873F-5D54-40B1-AB44-08C6F8D7CE43}" srcOrd="0" destOrd="0" presId="urn:microsoft.com/office/officeart/2005/8/layout/process4"/>
    <dgm:cxn modelId="{61E57EC7-26AB-4D8C-8385-7E7699CC05D6}" type="presParOf" srcId="{E525AD4C-7505-471E-8B6B-5630C0643649}" destId="{34E90990-5985-4A14-91E4-C3105814AF78}" srcOrd="1" destOrd="0" presId="urn:microsoft.com/office/officeart/2005/8/layout/process4"/>
    <dgm:cxn modelId="{1D699CC3-F79C-4116-8EC1-87427774839A}" type="presParOf" srcId="{E525AD4C-7505-471E-8B6B-5630C0643649}" destId="{EFB3E21D-BEE9-40E4-B206-86E195705D12}" srcOrd="2" destOrd="0" presId="urn:microsoft.com/office/officeart/2005/8/layout/process4"/>
    <dgm:cxn modelId="{823A92D7-711A-497E-9DB8-FFE69B680684}" type="presParOf" srcId="{EFB3E21D-BEE9-40E4-B206-86E195705D12}" destId="{8F41D3BC-A98D-4BC7-BB29-403DDB757D3C}" srcOrd="0" destOrd="0" presId="urn:microsoft.com/office/officeart/2005/8/layout/process4"/>
    <dgm:cxn modelId="{D1A1ED6F-0190-44EC-B3C7-8C9BE0D70F76}" type="presParOf" srcId="{EFB3E21D-BEE9-40E4-B206-86E195705D12}" destId="{B37C9966-29CA-4797-B79B-50FC06A96071}" srcOrd="1" destOrd="0" presId="urn:microsoft.com/office/officeart/2005/8/layout/process4"/>
    <dgm:cxn modelId="{EA7EA942-ECA3-4708-B93A-7C8DDA8F55C1}" type="presParOf" srcId="{CEE00AF3-3C05-4317-B492-4295F839FD24}" destId="{AAA50BCD-C4AF-4BF0-BCCE-A5E4F0D3D625}" srcOrd="3" destOrd="0" presId="urn:microsoft.com/office/officeart/2005/8/layout/process4"/>
    <dgm:cxn modelId="{0741B69E-C373-459A-8426-925FCA4B9F4E}" type="presParOf" srcId="{CEE00AF3-3C05-4317-B492-4295F839FD24}" destId="{2E526530-7A52-4C06-9FF8-29BAFB1FD618}" srcOrd="4" destOrd="0" presId="urn:microsoft.com/office/officeart/2005/8/layout/process4"/>
    <dgm:cxn modelId="{B536431B-37EF-434A-AB63-317D128AB728}" type="presParOf" srcId="{2E526530-7A52-4C06-9FF8-29BAFB1FD618}" destId="{95C652ED-729E-46FC-8E69-856053F5C1C1}" srcOrd="0" destOrd="0" presId="urn:microsoft.com/office/officeart/2005/8/layout/process4"/>
    <dgm:cxn modelId="{49BCD775-A535-4C17-806A-0568484C2F57}" type="presParOf" srcId="{2E526530-7A52-4C06-9FF8-29BAFB1FD618}" destId="{323C502C-2DAD-4E15-AE52-E39098F289FE}" srcOrd="1" destOrd="0" presId="urn:microsoft.com/office/officeart/2005/8/layout/process4"/>
    <dgm:cxn modelId="{FF110007-1704-4931-88EB-2FA72745FEC0}" type="presParOf" srcId="{2E526530-7A52-4C06-9FF8-29BAFB1FD618}" destId="{8E8544DE-2B57-4965-97B7-1CFC995750A7}" srcOrd="2" destOrd="0" presId="urn:microsoft.com/office/officeart/2005/8/layout/process4"/>
    <dgm:cxn modelId="{48613264-9466-4DF3-80D7-A44317F76C7E}" type="presParOf" srcId="{8E8544DE-2B57-4965-97B7-1CFC995750A7}" destId="{B20D95FB-6C84-4A25-A1CF-5CBA79F34E8F}" srcOrd="0" destOrd="0" presId="urn:microsoft.com/office/officeart/2005/8/layout/process4"/>
    <dgm:cxn modelId="{2386B157-7499-4C48-AEEF-4C71953A466E}" type="presParOf" srcId="{8E8544DE-2B57-4965-97B7-1CFC995750A7}" destId="{8B932ED3-6F1B-42F0-B952-4E3EBFA638A4}" srcOrd="1" destOrd="0" presId="urn:microsoft.com/office/officeart/2005/8/layout/process4"/>
    <dgm:cxn modelId="{52AA9AA9-13E3-4666-B538-B5543CB997E6}" type="presParOf" srcId="{CEE00AF3-3C05-4317-B492-4295F839FD24}" destId="{3F2A0BA3-2337-4562-AAF8-5F6EF8B141F6}" srcOrd="5" destOrd="0" presId="urn:microsoft.com/office/officeart/2005/8/layout/process4"/>
    <dgm:cxn modelId="{0A1A7C44-E5AB-4496-B9B2-0E80DD547490}" type="presParOf" srcId="{CEE00AF3-3C05-4317-B492-4295F839FD24}" destId="{6FBB4AFC-2CBC-411F-94DA-12D0D2B1F78F}" srcOrd="6" destOrd="0" presId="urn:microsoft.com/office/officeart/2005/8/layout/process4"/>
    <dgm:cxn modelId="{3319BCDB-0462-4845-A04D-B9C73CB5F160}" type="presParOf" srcId="{6FBB4AFC-2CBC-411F-94DA-12D0D2B1F78F}" destId="{77653E73-5775-4AC8-B02E-33F91758FAC2}" srcOrd="0" destOrd="0" presId="urn:microsoft.com/office/officeart/2005/8/layout/process4"/>
    <dgm:cxn modelId="{C9B7F143-D025-4534-83EA-D606E5A42DA2}" type="presParOf" srcId="{6FBB4AFC-2CBC-411F-94DA-12D0D2B1F78F}" destId="{A2A05410-8157-44C5-B741-6648C4DF4E71}" srcOrd="1" destOrd="0" presId="urn:microsoft.com/office/officeart/2005/8/layout/process4"/>
    <dgm:cxn modelId="{E836D1EB-19DF-437E-AAB0-43328E4B9171}" type="presParOf" srcId="{6FBB4AFC-2CBC-411F-94DA-12D0D2B1F78F}" destId="{1B7F4160-67D1-4196-B617-73D4F8B6AB83}" srcOrd="2" destOrd="0" presId="urn:microsoft.com/office/officeart/2005/8/layout/process4"/>
    <dgm:cxn modelId="{570F7EE8-8D2A-45C2-91D5-D053D360A176}" type="presParOf" srcId="{1B7F4160-67D1-4196-B617-73D4F8B6AB83}" destId="{C86A5192-053E-41CB-BC76-1E49BF101EE9}" srcOrd="0" destOrd="0" presId="urn:microsoft.com/office/officeart/2005/8/layout/process4"/>
    <dgm:cxn modelId="{877738B4-070F-4592-9377-21C8996FAC8A}" type="presParOf" srcId="{1B7F4160-67D1-4196-B617-73D4F8B6AB83}" destId="{7C475035-6D88-47C0-9194-890E47A862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83218C-5F0C-4D41-828A-316FE11B2013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BADBEEA-7707-4BD5-B2B4-0FFEE12CD702}">
      <dgm:prSet phldrT="[Texto]"/>
      <dgm:spPr/>
      <dgm:t>
        <a:bodyPr/>
        <a:lstStyle/>
        <a:p>
          <a:r>
            <a:rPr lang="en-US" dirty="0"/>
            <a:t>“Video based live tracking of fishes in tanks” </a:t>
          </a:r>
        </a:p>
        <a:p>
          <a:r>
            <a:rPr lang="en-US" dirty="0"/>
            <a:t>José Castelo (2019/2020) </a:t>
          </a:r>
        </a:p>
      </dgm:t>
    </dgm:pt>
    <dgm:pt modelId="{454610F9-8A5B-4D50-A021-EEBC87754457}" type="parTrans" cxnId="{AA62D1D0-CB21-499E-BA46-A2A93040FECB}">
      <dgm:prSet/>
      <dgm:spPr/>
      <dgm:t>
        <a:bodyPr/>
        <a:lstStyle/>
        <a:p>
          <a:endParaRPr lang="en-US"/>
        </a:p>
      </dgm:t>
    </dgm:pt>
    <dgm:pt modelId="{4BC5C361-D800-4BFC-AFCD-3E6D2F057299}" type="sibTrans" cxnId="{AA62D1D0-CB21-499E-BA46-A2A93040FECB}">
      <dgm:prSet/>
      <dgm:spPr/>
      <dgm:t>
        <a:bodyPr/>
        <a:lstStyle/>
        <a:p>
          <a:endParaRPr lang="en-US"/>
        </a:p>
      </dgm:t>
    </dgm:pt>
    <dgm:pt modelId="{3D54CF6B-A550-42BA-9ED2-AC9813BEF993}">
      <dgm:prSet phldrT="[Texto]"/>
      <dgm:spPr/>
      <dgm:t>
        <a:bodyPr/>
        <a:lstStyle/>
        <a:p>
          <a:r>
            <a:rPr lang="en-US" b="1" dirty="0"/>
            <a:t>Detection</a:t>
          </a:r>
          <a:r>
            <a:rPr lang="en-US" dirty="0"/>
            <a:t>: background subtraction</a:t>
          </a:r>
        </a:p>
      </dgm:t>
    </dgm:pt>
    <dgm:pt modelId="{47DE9E7B-B0FF-4D8A-B5D9-A3DADAEA8B86}" type="parTrans" cxnId="{BC40E3F5-97AA-49E9-A0BF-0F4B308CF82A}">
      <dgm:prSet/>
      <dgm:spPr/>
      <dgm:t>
        <a:bodyPr/>
        <a:lstStyle/>
        <a:p>
          <a:endParaRPr lang="en-US"/>
        </a:p>
      </dgm:t>
    </dgm:pt>
    <dgm:pt modelId="{AC8D4DAE-4714-48D1-9D96-A7585F6FE6F9}" type="sibTrans" cxnId="{BC40E3F5-97AA-49E9-A0BF-0F4B308CF82A}">
      <dgm:prSet/>
      <dgm:spPr/>
      <dgm:t>
        <a:bodyPr/>
        <a:lstStyle/>
        <a:p>
          <a:endParaRPr lang="en-US"/>
        </a:p>
      </dgm:t>
    </dgm:pt>
    <dgm:pt modelId="{6B6A6D73-638A-47E0-B9C5-0459A5F76F22}">
      <dgm:prSet phldrT="[Texto]"/>
      <dgm:spPr/>
      <dgm:t>
        <a:bodyPr/>
        <a:lstStyle/>
        <a:p>
          <a:r>
            <a:rPr lang="en-US" b="1" dirty="0"/>
            <a:t>Tracking</a:t>
          </a:r>
          <a:r>
            <a:rPr lang="en-US" dirty="0"/>
            <a:t>: position and color</a:t>
          </a:r>
        </a:p>
      </dgm:t>
    </dgm:pt>
    <dgm:pt modelId="{2CF67A57-D39F-4C71-924C-70CA814EDBF5}" type="parTrans" cxnId="{D6683766-F1F1-491C-B5B2-18579EE0A1F4}">
      <dgm:prSet/>
      <dgm:spPr/>
      <dgm:t>
        <a:bodyPr/>
        <a:lstStyle/>
        <a:p>
          <a:endParaRPr lang="en-US"/>
        </a:p>
      </dgm:t>
    </dgm:pt>
    <dgm:pt modelId="{671FFC39-52DA-4C28-9033-CD2F987BC98B}" type="sibTrans" cxnId="{D6683766-F1F1-491C-B5B2-18579EE0A1F4}">
      <dgm:prSet/>
      <dgm:spPr/>
      <dgm:t>
        <a:bodyPr/>
        <a:lstStyle/>
        <a:p>
          <a:endParaRPr lang="en-US"/>
        </a:p>
      </dgm:t>
    </dgm:pt>
    <dgm:pt modelId="{744467A6-6B54-4B2B-8D19-432570F2A060}">
      <dgm:prSet phldrT="[Texto]"/>
      <dgm:spPr/>
      <dgm:t>
        <a:bodyPr/>
        <a:lstStyle/>
        <a:p>
          <a:r>
            <a:rPr lang="en-US" b="1" dirty="0"/>
            <a:t>Classification</a:t>
          </a:r>
          <a:r>
            <a:rPr lang="en-US" dirty="0"/>
            <a:t>: color histogram or HOG</a:t>
          </a:r>
        </a:p>
      </dgm:t>
    </dgm:pt>
    <dgm:pt modelId="{F73A66C0-5AB3-4233-8608-BDAD28028DEA}" type="parTrans" cxnId="{69E61CA4-2F60-4E3E-AC5A-42C9BA63A670}">
      <dgm:prSet/>
      <dgm:spPr/>
      <dgm:t>
        <a:bodyPr/>
        <a:lstStyle/>
        <a:p>
          <a:endParaRPr lang="en-US"/>
        </a:p>
      </dgm:t>
    </dgm:pt>
    <dgm:pt modelId="{6D1F372F-6B8D-4C07-9AC0-F2538CB2FB65}" type="sibTrans" cxnId="{69E61CA4-2F60-4E3E-AC5A-42C9BA63A670}">
      <dgm:prSet/>
      <dgm:spPr/>
      <dgm:t>
        <a:bodyPr/>
        <a:lstStyle/>
        <a:p>
          <a:endParaRPr lang="en-US"/>
        </a:p>
      </dgm:t>
    </dgm:pt>
    <dgm:pt modelId="{53384483-1EC2-451D-900E-83C229945A34}">
      <dgm:prSet phldrT="[Texto]"/>
      <dgm:spPr/>
      <dgm:t>
        <a:bodyPr/>
        <a:lstStyle/>
        <a:p>
          <a:r>
            <a:rPr lang="en-US" dirty="0"/>
            <a:t>“Tracking animals in underwater videos”</a:t>
          </a:r>
        </a:p>
        <a:p>
          <a:r>
            <a:rPr lang="en-US" dirty="0"/>
            <a:t>João Santos (2020/2021) </a:t>
          </a:r>
        </a:p>
      </dgm:t>
    </dgm:pt>
    <dgm:pt modelId="{074F623F-69A9-481E-89E1-D723CE90C17F}" type="parTrans" cxnId="{DC99917C-2E7F-4328-9992-92F09D0C66F6}">
      <dgm:prSet/>
      <dgm:spPr/>
      <dgm:t>
        <a:bodyPr/>
        <a:lstStyle/>
        <a:p>
          <a:endParaRPr lang="en-US"/>
        </a:p>
      </dgm:t>
    </dgm:pt>
    <dgm:pt modelId="{2CD140E4-5E2A-4573-8C56-9C522F560D2C}" type="sibTrans" cxnId="{DC99917C-2E7F-4328-9992-92F09D0C66F6}">
      <dgm:prSet/>
      <dgm:spPr/>
      <dgm:t>
        <a:bodyPr/>
        <a:lstStyle/>
        <a:p>
          <a:endParaRPr lang="en-US"/>
        </a:p>
      </dgm:t>
    </dgm:pt>
    <dgm:pt modelId="{247810F0-B17F-405E-975D-7EF6259A0D97}">
      <dgm:prSet phldrT="[Texto]"/>
      <dgm:spPr/>
      <dgm:t>
        <a:bodyPr/>
        <a:lstStyle/>
        <a:p>
          <a:r>
            <a:rPr lang="en-US" b="1" dirty="0"/>
            <a:t>Detection</a:t>
          </a:r>
          <a:r>
            <a:rPr lang="en-US" dirty="0"/>
            <a:t>: comparison of several techniques</a:t>
          </a:r>
        </a:p>
      </dgm:t>
    </dgm:pt>
    <dgm:pt modelId="{7FF8411F-5388-411C-AB30-D69D5A759136}" type="parTrans" cxnId="{01A3FE36-28B6-459B-B11F-68A10E05A8D6}">
      <dgm:prSet/>
      <dgm:spPr/>
      <dgm:t>
        <a:bodyPr/>
        <a:lstStyle/>
        <a:p>
          <a:endParaRPr lang="en-US"/>
        </a:p>
      </dgm:t>
    </dgm:pt>
    <dgm:pt modelId="{8057FB4C-C93C-4D99-9990-A454A3F83DD2}" type="sibTrans" cxnId="{01A3FE36-28B6-459B-B11F-68A10E05A8D6}">
      <dgm:prSet/>
      <dgm:spPr/>
      <dgm:t>
        <a:bodyPr/>
        <a:lstStyle/>
        <a:p>
          <a:endParaRPr lang="en-US"/>
        </a:p>
      </dgm:t>
    </dgm:pt>
    <dgm:pt modelId="{F6253E69-526C-468B-B4DE-B8695168F3FA}">
      <dgm:prSet phldrT="[Texto]"/>
      <dgm:spPr/>
      <dgm:t>
        <a:bodyPr/>
        <a:lstStyle/>
        <a:p>
          <a:r>
            <a:rPr lang="en-US" b="1" dirty="0"/>
            <a:t>Tracking</a:t>
          </a:r>
          <a:r>
            <a:rPr lang="en-US" dirty="0"/>
            <a:t>: color history, temporary track, motion prediction</a:t>
          </a:r>
        </a:p>
      </dgm:t>
    </dgm:pt>
    <dgm:pt modelId="{07F30A48-FBD3-4F02-A69B-ECEF1AB4B2CF}" type="parTrans" cxnId="{5B851BE1-C4CF-4ACD-9008-534A31D0C340}">
      <dgm:prSet/>
      <dgm:spPr/>
      <dgm:t>
        <a:bodyPr/>
        <a:lstStyle/>
        <a:p>
          <a:endParaRPr lang="en-US"/>
        </a:p>
      </dgm:t>
    </dgm:pt>
    <dgm:pt modelId="{EBAA79E8-FE6D-4B69-AC10-DAF7BF2B8000}" type="sibTrans" cxnId="{5B851BE1-C4CF-4ACD-9008-534A31D0C340}">
      <dgm:prSet/>
      <dgm:spPr/>
      <dgm:t>
        <a:bodyPr/>
        <a:lstStyle/>
        <a:p>
          <a:endParaRPr lang="en-US"/>
        </a:p>
      </dgm:t>
    </dgm:pt>
    <dgm:pt modelId="{7EC3E139-8F8F-4F0D-82B4-2C915A7E30B0}" type="pres">
      <dgm:prSet presAssocID="{4E83218C-5F0C-4D41-828A-316FE11B2013}" presName="theList" presStyleCnt="0">
        <dgm:presLayoutVars>
          <dgm:dir/>
          <dgm:animLvl val="lvl"/>
          <dgm:resizeHandles val="exact"/>
        </dgm:presLayoutVars>
      </dgm:prSet>
      <dgm:spPr/>
    </dgm:pt>
    <dgm:pt modelId="{7FB078AB-DA4E-4BC2-BE5D-37B3E590A994}" type="pres">
      <dgm:prSet presAssocID="{FBADBEEA-7707-4BD5-B2B4-0FFEE12CD702}" presName="compNode" presStyleCnt="0"/>
      <dgm:spPr/>
    </dgm:pt>
    <dgm:pt modelId="{A2E4C483-15EF-47EC-8CD6-24B1594B57A1}" type="pres">
      <dgm:prSet presAssocID="{FBADBEEA-7707-4BD5-B2B4-0FFEE12CD702}" presName="aNode" presStyleLbl="bgShp" presStyleIdx="0" presStyleCnt="2"/>
      <dgm:spPr/>
    </dgm:pt>
    <dgm:pt modelId="{16936457-16B0-4706-86E7-6F56FCF8764A}" type="pres">
      <dgm:prSet presAssocID="{FBADBEEA-7707-4BD5-B2B4-0FFEE12CD702}" presName="textNode" presStyleLbl="bgShp" presStyleIdx="0" presStyleCnt="2"/>
      <dgm:spPr/>
    </dgm:pt>
    <dgm:pt modelId="{34173A6C-BC25-4899-B5A1-AE8401B22AB7}" type="pres">
      <dgm:prSet presAssocID="{FBADBEEA-7707-4BD5-B2B4-0FFEE12CD702}" presName="compChildNode" presStyleCnt="0"/>
      <dgm:spPr/>
    </dgm:pt>
    <dgm:pt modelId="{91639931-CF4D-4BD0-B0F3-9CC28C3F2B01}" type="pres">
      <dgm:prSet presAssocID="{FBADBEEA-7707-4BD5-B2B4-0FFEE12CD702}" presName="theInnerList" presStyleCnt="0"/>
      <dgm:spPr/>
    </dgm:pt>
    <dgm:pt modelId="{560E92F0-A6C1-4374-B294-CC572D02EDDB}" type="pres">
      <dgm:prSet presAssocID="{3D54CF6B-A550-42BA-9ED2-AC9813BEF993}" presName="childNode" presStyleLbl="node1" presStyleIdx="0" presStyleCnt="5">
        <dgm:presLayoutVars>
          <dgm:bulletEnabled val="1"/>
        </dgm:presLayoutVars>
      </dgm:prSet>
      <dgm:spPr/>
    </dgm:pt>
    <dgm:pt modelId="{F522ED96-318C-48DA-B953-D1A41C9FBBE9}" type="pres">
      <dgm:prSet presAssocID="{3D54CF6B-A550-42BA-9ED2-AC9813BEF993}" presName="aSpace2" presStyleCnt="0"/>
      <dgm:spPr/>
    </dgm:pt>
    <dgm:pt modelId="{61EC0E56-52C2-4369-B76E-C609ADC61272}" type="pres">
      <dgm:prSet presAssocID="{6B6A6D73-638A-47E0-B9C5-0459A5F76F22}" presName="childNode" presStyleLbl="node1" presStyleIdx="1" presStyleCnt="5">
        <dgm:presLayoutVars>
          <dgm:bulletEnabled val="1"/>
        </dgm:presLayoutVars>
      </dgm:prSet>
      <dgm:spPr/>
    </dgm:pt>
    <dgm:pt modelId="{3CDD2AF7-CF3D-4897-8B08-5FAD33817536}" type="pres">
      <dgm:prSet presAssocID="{6B6A6D73-638A-47E0-B9C5-0459A5F76F22}" presName="aSpace2" presStyleCnt="0"/>
      <dgm:spPr/>
    </dgm:pt>
    <dgm:pt modelId="{E5070811-066C-4B43-97B0-11CA1786782A}" type="pres">
      <dgm:prSet presAssocID="{744467A6-6B54-4B2B-8D19-432570F2A060}" presName="childNode" presStyleLbl="node1" presStyleIdx="2" presStyleCnt="5">
        <dgm:presLayoutVars>
          <dgm:bulletEnabled val="1"/>
        </dgm:presLayoutVars>
      </dgm:prSet>
      <dgm:spPr/>
    </dgm:pt>
    <dgm:pt modelId="{9B745BE0-6AC1-465D-B17E-6B8059764774}" type="pres">
      <dgm:prSet presAssocID="{FBADBEEA-7707-4BD5-B2B4-0FFEE12CD702}" presName="aSpace" presStyleCnt="0"/>
      <dgm:spPr/>
    </dgm:pt>
    <dgm:pt modelId="{17ACDD44-3A92-46DC-824E-A03D843A3BC4}" type="pres">
      <dgm:prSet presAssocID="{53384483-1EC2-451D-900E-83C229945A34}" presName="compNode" presStyleCnt="0"/>
      <dgm:spPr/>
    </dgm:pt>
    <dgm:pt modelId="{70D01764-F2CD-42AB-A2B7-63D544907EB6}" type="pres">
      <dgm:prSet presAssocID="{53384483-1EC2-451D-900E-83C229945A34}" presName="aNode" presStyleLbl="bgShp" presStyleIdx="1" presStyleCnt="2"/>
      <dgm:spPr/>
    </dgm:pt>
    <dgm:pt modelId="{03A84911-0236-48EE-8790-10BE506BA85C}" type="pres">
      <dgm:prSet presAssocID="{53384483-1EC2-451D-900E-83C229945A34}" presName="textNode" presStyleLbl="bgShp" presStyleIdx="1" presStyleCnt="2"/>
      <dgm:spPr/>
    </dgm:pt>
    <dgm:pt modelId="{5A282CC1-A472-48A2-8F57-94BF4F3A6C88}" type="pres">
      <dgm:prSet presAssocID="{53384483-1EC2-451D-900E-83C229945A34}" presName="compChildNode" presStyleCnt="0"/>
      <dgm:spPr/>
    </dgm:pt>
    <dgm:pt modelId="{5EB06594-08D4-4C80-A68B-23938BA7A8A4}" type="pres">
      <dgm:prSet presAssocID="{53384483-1EC2-451D-900E-83C229945A34}" presName="theInnerList" presStyleCnt="0"/>
      <dgm:spPr/>
    </dgm:pt>
    <dgm:pt modelId="{B1B89E66-9D9A-44B5-B6B0-AB9DCBE6D68A}" type="pres">
      <dgm:prSet presAssocID="{247810F0-B17F-405E-975D-7EF6259A0D97}" presName="childNode" presStyleLbl="node1" presStyleIdx="3" presStyleCnt="5">
        <dgm:presLayoutVars>
          <dgm:bulletEnabled val="1"/>
        </dgm:presLayoutVars>
      </dgm:prSet>
      <dgm:spPr/>
    </dgm:pt>
    <dgm:pt modelId="{0C13E5A4-04BC-4242-96AD-B6319E48010A}" type="pres">
      <dgm:prSet presAssocID="{247810F0-B17F-405E-975D-7EF6259A0D97}" presName="aSpace2" presStyleCnt="0"/>
      <dgm:spPr/>
    </dgm:pt>
    <dgm:pt modelId="{006582B6-43DA-4EF5-8879-4D317FC4EE05}" type="pres">
      <dgm:prSet presAssocID="{F6253E69-526C-468B-B4DE-B8695168F3FA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EDD7FB0F-D78A-4024-8614-09C66E946EBF}" type="presOf" srcId="{247810F0-B17F-405E-975D-7EF6259A0D97}" destId="{B1B89E66-9D9A-44B5-B6B0-AB9DCBE6D68A}" srcOrd="0" destOrd="0" presId="urn:microsoft.com/office/officeart/2005/8/layout/lProcess2"/>
    <dgm:cxn modelId="{80E50310-78C3-41B2-BE71-3C071DF5FFFF}" type="presOf" srcId="{3D54CF6B-A550-42BA-9ED2-AC9813BEF993}" destId="{560E92F0-A6C1-4374-B294-CC572D02EDDB}" srcOrd="0" destOrd="0" presId="urn:microsoft.com/office/officeart/2005/8/layout/lProcess2"/>
    <dgm:cxn modelId="{01A3FE36-28B6-459B-B11F-68A10E05A8D6}" srcId="{53384483-1EC2-451D-900E-83C229945A34}" destId="{247810F0-B17F-405E-975D-7EF6259A0D97}" srcOrd="0" destOrd="0" parTransId="{7FF8411F-5388-411C-AB30-D69D5A759136}" sibTransId="{8057FB4C-C93C-4D99-9990-A454A3F83DD2}"/>
    <dgm:cxn modelId="{F618753F-614A-4295-BAB5-8F75231B3709}" type="presOf" srcId="{4E83218C-5F0C-4D41-828A-316FE11B2013}" destId="{7EC3E139-8F8F-4F0D-82B4-2C915A7E30B0}" srcOrd="0" destOrd="0" presId="urn:microsoft.com/office/officeart/2005/8/layout/lProcess2"/>
    <dgm:cxn modelId="{622F765C-8C82-4CCF-BF6D-C595A173E4DD}" type="presOf" srcId="{6B6A6D73-638A-47E0-B9C5-0459A5F76F22}" destId="{61EC0E56-52C2-4369-B76E-C609ADC61272}" srcOrd="0" destOrd="0" presId="urn:microsoft.com/office/officeart/2005/8/layout/lProcess2"/>
    <dgm:cxn modelId="{42D05B5F-B069-4B4A-83C6-F82FD926F1D1}" type="presOf" srcId="{744467A6-6B54-4B2B-8D19-432570F2A060}" destId="{E5070811-066C-4B43-97B0-11CA1786782A}" srcOrd="0" destOrd="0" presId="urn:microsoft.com/office/officeart/2005/8/layout/lProcess2"/>
    <dgm:cxn modelId="{D6683766-F1F1-491C-B5B2-18579EE0A1F4}" srcId="{FBADBEEA-7707-4BD5-B2B4-0FFEE12CD702}" destId="{6B6A6D73-638A-47E0-B9C5-0459A5F76F22}" srcOrd="1" destOrd="0" parTransId="{2CF67A57-D39F-4C71-924C-70CA814EDBF5}" sibTransId="{671FFC39-52DA-4C28-9033-CD2F987BC98B}"/>
    <dgm:cxn modelId="{DE12886B-1A81-4128-BE79-9892C4F7067B}" type="presOf" srcId="{F6253E69-526C-468B-B4DE-B8695168F3FA}" destId="{006582B6-43DA-4EF5-8879-4D317FC4EE05}" srcOrd="0" destOrd="0" presId="urn:microsoft.com/office/officeart/2005/8/layout/lProcess2"/>
    <dgm:cxn modelId="{E2A8BA53-5D16-4C82-8DF6-81E3078FB6C8}" type="presOf" srcId="{FBADBEEA-7707-4BD5-B2B4-0FFEE12CD702}" destId="{A2E4C483-15EF-47EC-8CD6-24B1594B57A1}" srcOrd="0" destOrd="0" presId="urn:microsoft.com/office/officeart/2005/8/layout/lProcess2"/>
    <dgm:cxn modelId="{DC99917C-2E7F-4328-9992-92F09D0C66F6}" srcId="{4E83218C-5F0C-4D41-828A-316FE11B2013}" destId="{53384483-1EC2-451D-900E-83C229945A34}" srcOrd="1" destOrd="0" parTransId="{074F623F-69A9-481E-89E1-D723CE90C17F}" sibTransId="{2CD140E4-5E2A-4573-8C56-9C522F560D2C}"/>
    <dgm:cxn modelId="{7B5F478F-D580-44B4-B92B-D6C8FCADC5AC}" type="presOf" srcId="{FBADBEEA-7707-4BD5-B2B4-0FFEE12CD702}" destId="{16936457-16B0-4706-86E7-6F56FCF8764A}" srcOrd="1" destOrd="0" presId="urn:microsoft.com/office/officeart/2005/8/layout/lProcess2"/>
    <dgm:cxn modelId="{69E61CA4-2F60-4E3E-AC5A-42C9BA63A670}" srcId="{FBADBEEA-7707-4BD5-B2B4-0FFEE12CD702}" destId="{744467A6-6B54-4B2B-8D19-432570F2A060}" srcOrd="2" destOrd="0" parTransId="{F73A66C0-5AB3-4233-8608-BDAD28028DEA}" sibTransId="{6D1F372F-6B8D-4C07-9AC0-F2538CB2FB65}"/>
    <dgm:cxn modelId="{23C396B2-6BB6-4675-A36A-97189BEC1CB2}" type="presOf" srcId="{53384483-1EC2-451D-900E-83C229945A34}" destId="{70D01764-F2CD-42AB-A2B7-63D544907EB6}" srcOrd="0" destOrd="0" presId="urn:microsoft.com/office/officeart/2005/8/layout/lProcess2"/>
    <dgm:cxn modelId="{96720BBF-1BE5-48ED-96CD-C8CE7EC7F2C3}" type="presOf" srcId="{53384483-1EC2-451D-900E-83C229945A34}" destId="{03A84911-0236-48EE-8790-10BE506BA85C}" srcOrd="1" destOrd="0" presId="urn:microsoft.com/office/officeart/2005/8/layout/lProcess2"/>
    <dgm:cxn modelId="{AA62D1D0-CB21-499E-BA46-A2A93040FECB}" srcId="{4E83218C-5F0C-4D41-828A-316FE11B2013}" destId="{FBADBEEA-7707-4BD5-B2B4-0FFEE12CD702}" srcOrd="0" destOrd="0" parTransId="{454610F9-8A5B-4D50-A021-EEBC87754457}" sibTransId="{4BC5C361-D800-4BFC-AFCD-3E6D2F057299}"/>
    <dgm:cxn modelId="{5B851BE1-C4CF-4ACD-9008-534A31D0C340}" srcId="{53384483-1EC2-451D-900E-83C229945A34}" destId="{F6253E69-526C-468B-B4DE-B8695168F3FA}" srcOrd="1" destOrd="0" parTransId="{07F30A48-FBD3-4F02-A69B-ECEF1AB4B2CF}" sibTransId="{EBAA79E8-FE6D-4B69-AC10-DAF7BF2B8000}"/>
    <dgm:cxn modelId="{BC40E3F5-97AA-49E9-A0BF-0F4B308CF82A}" srcId="{FBADBEEA-7707-4BD5-B2B4-0FFEE12CD702}" destId="{3D54CF6B-A550-42BA-9ED2-AC9813BEF993}" srcOrd="0" destOrd="0" parTransId="{47DE9E7B-B0FF-4D8A-B5D9-A3DADAEA8B86}" sibTransId="{AC8D4DAE-4714-48D1-9D96-A7585F6FE6F9}"/>
    <dgm:cxn modelId="{CFDC2A35-79EC-43A1-896F-B1F2CA744F3D}" type="presParOf" srcId="{7EC3E139-8F8F-4F0D-82B4-2C915A7E30B0}" destId="{7FB078AB-DA4E-4BC2-BE5D-37B3E590A994}" srcOrd="0" destOrd="0" presId="urn:microsoft.com/office/officeart/2005/8/layout/lProcess2"/>
    <dgm:cxn modelId="{55435824-22E5-4FA1-84DB-22C1BCB8DFC2}" type="presParOf" srcId="{7FB078AB-DA4E-4BC2-BE5D-37B3E590A994}" destId="{A2E4C483-15EF-47EC-8CD6-24B1594B57A1}" srcOrd="0" destOrd="0" presId="urn:microsoft.com/office/officeart/2005/8/layout/lProcess2"/>
    <dgm:cxn modelId="{7599675F-4B5F-43F5-BA07-CCEE8C151810}" type="presParOf" srcId="{7FB078AB-DA4E-4BC2-BE5D-37B3E590A994}" destId="{16936457-16B0-4706-86E7-6F56FCF8764A}" srcOrd="1" destOrd="0" presId="urn:microsoft.com/office/officeart/2005/8/layout/lProcess2"/>
    <dgm:cxn modelId="{3645050A-9EFB-4222-9B08-CD895804BF0F}" type="presParOf" srcId="{7FB078AB-DA4E-4BC2-BE5D-37B3E590A994}" destId="{34173A6C-BC25-4899-B5A1-AE8401B22AB7}" srcOrd="2" destOrd="0" presId="urn:microsoft.com/office/officeart/2005/8/layout/lProcess2"/>
    <dgm:cxn modelId="{3ECFE909-2457-4505-A495-91F2C9DBC8E1}" type="presParOf" srcId="{34173A6C-BC25-4899-B5A1-AE8401B22AB7}" destId="{91639931-CF4D-4BD0-B0F3-9CC28C3F2B01}" srcOrd="0" destOrd="0" presId="urn:microsoft.com/office/officeart/2005/8/layout/lProcess2"/>
    <dgm:cxn modelId="{1DC82FE9-AE3B-442D-890C-FC06F4164C96}" type="presParOf" srcId="{91639931-CF4D-4BD0-B0F3-9CC28C3F2B01}" destId="{560E92F0-A6C1-4374-B294-CC572D02EDDB}" srcOrd="0" destOrd="0" presId="urn:microsoft.com/office/officeart/2005/8/layout/lProcess2"/>
    <dgm:cxn modelId="{879ABC7A-7120-4E96-8ABB-87B906472F1D}" type="presParOf" srcId="{91639931-CF4D-4BD0-B0F3-9CC28C3F2B01}" destId="{F522ED96-318C-48DA-B953-D1A41C9FBBE9}" srcOrd="1" destOrd="0" presId="urn:microsoft.com/office/officeart/2005/8/layout/lProcess2"/>
    <dgm:cxn modelId="{0D686FDA-25F6-4629-AE08-63EFFE6B0EF6}" type="presParOf" srcId="{91639931-CF4D-4BD0-B0F3-9CC28C3F2B01}" destId="{61EC0E56-52C2-4369-B76E-C609ADC61272}" srcOrd="2" destOrd="0" presId="urn:microsoft.com/office/officeart/2005/8/layout/lProcess2"/>
    <dgm:cxn modelId="{EA227B8E-5BF3-41F2-BB43-619FF1601816}" type="presParOf" srcId="{91639931-CF4D-4BD0-B0F3-9CC28C3F2B01}" destId="{3CDD2AF7-CF3D-4897-8B08-5FAD33817536}" srcOrd="3" destOrd="0" presId="urn:microsoft.com/office/officeart/2005/8/layout/lProcess2"/>
    <dgm:cxn modelId="{29157916-30D7-4129-9F3D-1A7DFD879102}" type="presParOf" srcId="{91639931-CF4D-4BD0-B0F3-9CC28C3F2B01}" destId="{E5070811-066C-4B43-97B0-11CA1786782A}" srcOrd="4" destOrd="0" presId="urn:microsoft.com/office/officeart/2005/8/layout/lProcess2"/>
    <dgm:cxn modelId="{F34059E5-4474-465A-BB79-934F5F28722B}" type="presParOf" srcId="{7EC3E139-8F8F-4F0D-82B4-2C915A7E30B0}" destId="{9B745BE0-6AC1-465D-B17E-6B8059764774}" srcOrd="1" destOrd="0" presId="urn:microsoft.com/office/officeart/2005/8/layout/lProcess2"/>
    <dgm:cxn modelId="{6E37189E-254C-4DFF-9E67-70C4BA8247AC}" type="presParOf" srcId="{7EC3E139-8F8F-4F0D-82B4-2C915A7E30B0}" destId="{17ACDD44-3A92-46DC-824E-A03D843A3BC4}" srcOrd="2" destOrd="0" presId="urn:microsoft.com/office/officeart/2005/8/layout/lProcess2"/>
    <dgm:cxn modelId="{0FC1B7C5-3E5B-471F-8CAE-AD272964D633}" type="presParOf" srcId="{17ACDD44-3A92-46DC-824E-A03D843A3BC4}" destId="{70D01764-F2CD-42AB-A2B7-63D544907EB6}" srcOrd="0" destOrd="0" presId="urn:microsoft.com/office/officeart/2005/8/layout/lProcess2"/>
    <dgm:cxn modelId="{B7F11647-F0A5-49C1-9665-9490515F64B1}" type="presParOf" srcId="{17ACDD44-3A92-46DC-824E-A03D843A3BC4}" destId="{03A84911-0236-48EE-8790-10BE506BA85C}" srcOrd="1" destOrd="0" presId="urn:microsoft.com/office/officeart/2005/8/layout/lProcess2"/>
    <dgm:cxn modelId="{EDFA4A7D-371B-42AF-A25C-B9AC49AD09EF}" type="presParOf" srcId="{17ACDD44-3A92-46DC-824E-A03D843A3BC4}" destId="{5A282CC1-A472-48A2-8F57-94BF4F3A6C88}" srcOrd="2" destOrd="0" presId="urn:microsoft.com/office/officeart/2005/8/layout/lProcess2"/>
    <dgm:cxn modelId="{3AF0B040-5512-43CE-A4C8-7C3A0918647A}" type="presParOf" srcId="{5A282CC1-A472-48A2-8F57-94BF4F3A6C88}" destId="{5EB06594-08D4-4C80-A68B-23938BA7A8A4}" srcOrd="0" destOrd="0" presId="urn:microsoft.com/office/officeart/2005/8/layout/lProcess2"/>
    <dgm:cxn modelId="{5955C4D5-3129-4430-885F-46DFCD861A55}" type="presParOf" srcId="{5EB06594-08D4-4C80-A68B-23938BA7A8A4}" destId="{B1B89E66-9D9A-44B5-B6B0-AB9DCBE6D68A}" srcOrd="0" destOrd="0" presId="urn:microsoft.com/office/officeart/2005/8/layout/lProcess2"/>
    <dgm:cxn modelId="{FBD9C055-2196-4640-8C95-49A5BCDE841F}" type="presParOf" srcId="{5EB06594-08D4-4C80-A68B-23938BA7A8A4}" destId="{0C13E5A4-04BC-4242-96AD-B6319E48010A}" srcOrd="1" destOrd="0" presId="urn:microsoft.com/office/officeart/2005/8/layout/lProcess2"/>
    <dgm:cxn modelId="{CBEC85F2-52E7-4D74-A603-D83C6E85C79E}" type="presParOf" srcId="{5EB06594-08D4-4C80-A68B-23938BA7A8A4}" destId="{006582B6-43DA-4EF5-8879-4D317FC4EE0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C4381-F468-4F71-BD1B-72467C1F254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</dgm:pt>
    <dgm:pt modelId="{98F3C60C-3337-481A-8A5A-284F696E8F17}">
      <dgm:prSet phldrT="[Texto]"/>
      <dgm:spPr/>
      <dgm:t>
        <a:bodyPr/>
        <a:lstStyle/>
        <a:p>
          <a:r>
            <a:rPr lang="en-US" dirty="0"/>
            <a:t>Image plan</a:t>
          </a:r>
        </a:p>
      </dgm:t>
    </dgm:pt>
    <dgm:pt modelId="{7F33AAFE-D669-4F27-805B-05346E8C3B00}" type="parTrans" cxnId="{DEA7E593-42D2-46B4-86A1-9CA02585DBC5}">
      <dgm:prSet/>
      <dgm:spPr/>
      <dgm:t>
        <a:bodyPr/>
        <a:lstStyle/>
        <a:p>
          <a:endParaRPr lang="en-US"/>
        </a:p>
      </dgm:t>
    </dgm:pt>
    <dgm:pt modelId="{A35A650A-EF26-43C3-8992-64DE9C1989BB}" type="sibTrans" cxnId="{DEA7E593-42D2-46B4-86A1-9CA02585DBC5}">
      <dgm:prSet/>
      <dgm:spPr/>
      <dgm:t>
        <a:bodyPr/>
        <a:lstStyle/>
        <a:p>
          <a:endParaRPr lang="en-US"/>
        </a:p>
      </dgm:t>
    </dgm:pt>
    <dgm:pt modelId="{6A6170C9-E875-4802-960F-98A60275B7DA}">
      <dgm:prSet phldrT="[Texto]"/>
      <dgm:spPr/>
      <dgm:t>
        <a:bodyPr/>
        <a:lstStyle/>
        <a:p>
          <a:r>
            <a:rPr lang="en-US" dirty="0"/>
            <a:t>“Fast-start” behaviors</a:t>
          </a:r>
        </a:p>
      </dgm:t>
    </dgm:pt>
    <dgm:pt modelId="{D58F3404-1874-47CC-B09D-0354991AAF92}" type="parTrans" cxnId="{31FA2CB9-1A88-4F86-8804-92D0B9E95E54}">
      <dgm:prSet/>
      <dgm:spPr/>
      <dgm:t>
        <a:bodyPr/>
        <a:lstStyle/>
        <a:p>
          <a:endParaRPr lang="en-US"/>
        </a:p>
      </dgm:t>
    </dgm:pt>
    <dgm:pt modelId="{AED67FC6-740D-46DD-92BF-B170FE4462D9}" type="sibTrans" cxnId="{31FA2CB9-1A88-4F86-8804-92D0B9E95E54}">
      <dgm:prSet/>
      <dgm:spPr/>
      <dgm:t>
        <a:bodyPr/>
        <a:lstStyle/>
        <a:p>
          <a:endParaRPr lang="en-US"/>
        </a:p>
      </dgm:t>
    </dgm:pt>
    <dgm:pt modelId="{8A4119C0-2AEB-4C5D-89EC-408CB507ACBD}">
      <dgm:prSet phldrT="[Texto]"/>
      <dgm:spPr/>
      <dgm:t>
        <a:bodyPr/>
        <a:lstStyle/>
        <a:p>
          <a:r>
            <a:rPr lang="en-US" dirty="0"/>
            <a:t>Costs, invasive (accelerometer)</a:t>
          </a:r>
        </a:p>
      </dgm:t>
    </dgm:pt>
    <dgm:pt modelId="{75C128EE-724F-4078-B802-0466D30CCB74}" type="parTrans" cxnId="{32A5C0C6-208B-4C07-AE55-BE1A473E2686}">
      <dgm:prSet/>
      <dgm:spPr/>
      <dgm:t>
        <a:bodyPr/>
        <a:lstStyle/>
        <a:p>
          <a:endParaRPr lang="en-US"/>
        </a:p>
      </dgm:t>
    </dgm:pt>
    <dgm:pt modelId="{923A5D59-AC7A-4A8E-928A-C579DA1AEC99}" type="sibTrans" cxnId="{32A5C0C6-208B-4C07-AE55-BE1A473E2686}">
      <dgm:prSet/>
      <dgm:spPr/>
      <dgm:t>
        <a:bodyPr/>
        <a:lstStyle/>
        <a:p>
          <a:endParaRPr lang="en-US"/>
        </a:p>
      </dgm:t>
    </dgm:pt>
    <dgm:pt modelId="{52CE12B9-4192-43BA-9CA9-2405C64D9F24}">
      <dgm:prSet phldrT="[Texto]"/>
      <dgm:spPr/>
      <dgm:t>
        <a:bodyPr/>
        <a:lstStyle/>
        <a:p>
          <a:r>
            <a:rPr lang="en-US" dirty="0"/>
            <a:t>Amount of data</a:t>
          </a:r>
        </a:p>
      </dgm:t>
    </dgm:pt>
    <dgm:pt modelId="{04546230-439E-46FD-87C4-2A46C1DB66B0}" type="parTrans" cxnId="{D5A70C0B-05D4-4386-B1FE-AB657F2B4FA8}">
      <dgm:prSet/>
      <dgm:spPr/>
      <dgm:t>
        <a:bodyPr/>
        <a:lstStyle/>
        <a:p>
          <a:endParaRPr lang="en-US"/>
        </a:p>
      </dgm:t>
    </dgm:pt>
    <dgm:pt modelId="{B914FC34-E53A-4F81-AE60-044C30E60B8B}" type="sibTrans" cxnId="{D5A70C0B-05D4-4386-B1FE-AB657F2B4FA8}">
      <dgm:prSet/>
      <dgm:spPr/>
      <dgm:t>
        <a:bodyPr/>
        <a:lstStyle/>
        <a:p>
          <a:endParaRPr lang="en-US"/>
        </a:p>
      </dgm:t>
    </dgm:pt>
    <dgm:pt modelId="{DDBE0BB3-6D3C-4212-9036-AA6D72C3C5E2}">
      <dgm:prSet phldrT="[Texto]"/>
      <dgm:spPr/>
      <dgm:t>
        <a:bodyPr/>
        <a:lstStyle/>
        <a:p>
          <a:r>
            <a:rPr lang="en-US" dirty="0"/>
            <a:t>Diversity of species</a:t>
          </a:r>
        </a:p>
      </dgm:t>
    </dgm:pt>
    <dgm:pt modelId="{D3074463-2361-42BF-9361-43EB06FBC815}" type="parTrans" cxnId="{D6123258-AD1E-45E1-8F8A-33E4D456ECDF}">
      <dgm:prSet/>
      <dgm:spPr/>
      <dgm:t>
        <a:bodyPr/>
        <a:lstStyle/>
        <a:p>
          <a:endParaRPr lang="en-US"/>
        </a:p>
      </dgm:t>
    </dgm:pt>
    <dgm:pt modelId="{99CFC2C7-4B66-4CAF-BCBA-A5D0B79766BE}" type="sibTrans" cxnId="{D6123258-AD1E-45E1-8F8A-33E4D456ECDF}">
      <dgm:prSet/>
      <dgm:spPr/>
      <dgm:t>
        <a:bodyPr/>
        <a:lstStyle/>
        <a:p>
          <a:endParaRPr lang="en-US"/>
        </a:p>
      </dgm:t>
    </dgm:pt>
    <dgm:pt modelId="{1BE9D4AF-706B-47C8-B885-9D9D7667CF43}" type="pres">
      <dgm:prSet presAssocID="{66BC4381-F468-4F71-BD1B-72467C1F254C}" presName="linear" presStyleCnt="0">
        <dgm:presLayoutVars>
          <dgm:animLvl val="lvl"/>
          <dgm:resizeHandles val="exact"/>
        </dgm:presLayoutVars>
      </dgm:prSet>
      <dgm:spPr/>
    </dgm:pt>
    <dgm:pt modelId="{109BE08D-7AEF-4848-9C22-9C7794C29633}" type="pres">
      <dgm:prSet presAssocID="{98F3C60C-3337-481A-8A5A-284F696E8F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98F01F-6590-47EB-9810-C2FB05BFD1D6}" type="pres">
      <dgm:prSet presAssocID="{A35A650A-EF26-43C3-8992-64DE9C1989BB}" presName="spacer" presStyleCnt="0"/>
      <dgm:spPr/>
    </dgm:pt>
    <dgm:pt modelId="{64742A88-2155-46DF-90E6-6F4EFA596DB3}" type="pres">
      <dgm:prSet presAssocID="{6A6170C9-E875-4802-960F-98A60275B7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7F8A68-19A3-4001-B4AA-18CD50EE2866}" type="pres">
      <dgm:prSet presAssocID="{AED67FC6-740D-46DD-92BF-B170FE4462D9}" presName="spacer" presStyleCnt="0"/>
      <dgm:spPr/>
    </dgm:pt>
    <dgm:pt modelId="{721BE509-B15C-45CD-9949-1AB307243F1D}" type="pres">
      <dgm:prSet presAssocID="{8A4119C0-2AEB-4C5D-89EC-408CB507ACB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B18EB46-57BE-4489-8917-D553EE14A772}" type="pres">
      <dgm:prSet presAssocID="{923A5D59-AC7A-4A8E-928A-C579DA1AEC99}" presName="spacer" presStyleCnt="0"/>
      <dgm:spPr/>
    </dgm:pt>
    <dgm:pt modelId="{79E60927-C7DE-473B-8252-B6277E716DFF}" type="pres">
      <dgm:prSet presAssocID="{52CE12B9-4192-43BA-9CA9-2405C64D9F2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C4B628-FB1D-4CB6-A2FD-5A56748B784E}" type="pres">
      <dgm:prSet presAssocID="{B914FC34-E53A-4F81-AE60-044C30E60B8B}" presName="spacer" presStyleCnt="0"/>
      <dgm:spPr/>
    </dgm:pt>
    <dgm:pt modelId="{BC084B5A-1A18-491E-AE58-8DAAFB089CD7}" type="pres">
      <dgm:prSet presAssocID="{DDBE0BB3-6D3C-4212-9036-AA6D72C3C5E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5A70C0B-05D4-4386-B1FE-AB657F2B4FA8}" srcId="{66BC4381-F468-4F71-BD1B-72467C1F254C}" destId="{52CE12B9-4192-43BA-9CA9-2405C64D9F24}" srcOrd="3" destOrd="0" parTransId="{04546230-439E-46FD-87C4-2A46C1DB66B0}" sibTransId="{B914FC34-E53A-4F81-AE60-044C30E60B8B}"/>
    <dgm:cxn modelId="{4F2A1524-1977-49D5-BB24-13D3826CD3E6}" type="presOf" srcId="{66BC4381-F468-4F71-BD1B-72467C1F254C}" destId="{1BE9D4AF-706B-47C8-B885-9D9D7667CF43}" srcOrd="0" destOrd="0" presId="urn:microsoft.com/office/officeart/2005/8/layout/vList2"/>
    <dgm:cxn modelId="{8FF27729-A13B-4519-8086-12B28EC5924E}" type="presOf" srcId="{DDBE0BB3-6D3C-4212-9036-AA6D72C3C5E2}" destId="{BC084B5A-1A18-491E-AE58-8DAAFB089CD7}" srcOrd="0" destOrd="0" presId="urn:microsoft.com/office/officeart/2005/8/layout/vList2"/>
    <dgm:cxn modelId="{06DA6F5C-07B9-4925-B985-5001A08A538B}" type="presOf" srcId="{6A6170C9-E875-4802-960F-98A60275B7DA}" destId="{64742A88-2155-46DF-90E6-6F4EFA596DB3}" srcOrd="0" destOrd="0" presId="urn:microsoft.com/office/officeart/2005/8/layout/vList2"/>
    <dgm:cxn modelId="{B6401E64-3A1C-4ABE-BB9D-A28E4659E5AA}" type="presOf" srcId="{8A4119C0-2AEB-4C5D-89EC-408CB507ACBD}" destId="{721BE509-B15C-45CD-9949-1AB307243F1D}" srcOrd="0" destOrd="0" presId="urn:microsoft.com/office/officeart/2005/8/layout/vList2"/>
    <dgm:cxn modelId="{A23C124F-6052-4177-AC48-A26E060AB644}" type="presOf" srcId="{52CE12B9-4192-43BA-9CA9-2405C64D9F24}" destId="{79E60927-C7DE-473B-8252-B6277E716DFF}" srcOrd="0" destOrd="0" presId="urn:microsoft.com/office/officeart/2005/8/layout/vList2"/>
    <dgm:cxn modelId="{D6123258-AD1E-45E1-8F8A-33E4D456ECDF}" srcId="{66BC4381-F468-4F71-BD1B-72467C1F254C}" destId="{DDBE0BB3-6D3C-4212-9036-AA6D72C3C5E2}" srcOrd="4" destOrd="0" parTransId="{D3074463-2361-42BF-9361-43EB06FBC815}" sibTransId="{99CFC2C7-4B66-4CAF-BCBA-A5D0B79766BE}"/>
    <dgm:cxn modelId="{DEA7E593-42D2-46B4-86A1-9CA02585DBC5}" srcId="{66BC4381-F468-4F71-BD1B-72467C1F254C}" destId="{98F3C60C-3337-481A-8A5A-284F696E8F17}" srcOrd="0" destOrd="0" parTransId="{7F33AAFE-D669-4F27-805B-05346E8C3B00}" sibTransId="{A35A650A-EF26-43C3-8992-64DE9C1989BB}"/>
    <dgm:cxn modelId="{31FA2CB9-1A88-4F86-8804-92D0B9E95E54}" srcId="{66BC4381-F468-4F71-BD1B-72467C1F254C}" destId="{6A6170C9-E875-4802-960F-98A60275B7DA}" srcOrd="1" destOrd="0" parTransId="{D58F3404-1874-47CC-B09D-0354991AAF92}" sibTransId="{AED67FC6-740D-46DD-92BF-B170FE4462D9}"/>
    <dgm:cxn modelId="{FEFF94BB-945B-4D61-9B75-A8CF03791AD3}" type="presOf" srcId="{98F3C60C-3337-481A-8A5A-284F696E8F17}" destId="{109BE08D-7AEF-4848-9C22-9C7794C29633}" srcOrd="0" destOrd="0" presId="urn:microsoft.com/office/officeart/2005/8/layout/vList2"/>
    <dgm:cxn modelId="{32A5C0C6-208B-4C07-AE55-BE1A473E2686}" srcId="{66BC4381-F468-4F71-BD1B-72467C1F254C}" destId="{8A4119C0-2AEB-4C5D-89EC-408CB507ACBD}" srcOrd="2" destOrd="0" parTransId="{75C128EE-724F-4078-B802-0466D30CCB74}" sibTransId="{923A5D59-AC7A-4A8E-928A-C579DA1AEC99}"/>
    <dgm:cxn modelId="{D16F988C-9357-4E09-85D6-FDC8D848489A}" type="presParOf" srcId="{1BE9D4AF-706B-47C8-B885-9D9D7667CF43}" destId="{109BE08D-7AEF-4848-9C22-9C7794C29633}" srcOrd="0" destOrd="0" presId="urn:microsoft.com/office/officeart/2005/8/layout/vList2"/>
    <dgm:cxn modelId="{2AC872C7-0758-4E82-BE5F-4796B72D200F}" type="presParOf" srcId="{1BE9D4AF-706B-47C8-B885-9D9D7667CF43}" destId="{CA98F01F-6590-47EB-9810-C2FB05BFD1D6}" srcOrd="1" destOrd="0" presId="urn:microsoft.com/office/officeart/2005/8/layout/vList2"/>
    <dgm:cxn modelId="{9AF4BD9D-1A16-4C61-8F50-D7040D394A7C}" type="presParOf" srcId="{1BE9D4AF-706B-47C8-B885-9D9D7667CF43}" destId="{64742A88-2155-46DF-90E6-6F4EFA596DB3}" srcOrd="2" destOrd="0" presId="urn:microsoft.com/office/officeart/2005/8/layout/vList2"/>
    <dgm:cxn modelId="{E907B3F3-FDCF-4459-B440-4DDE4116E521}" type="presParOf" srcId="{1BE9D4AF-706B-47C8-B885-9D9D7667CF43}" destId="{867F8A68-19A3-4001-B4AA-18CD50EE2866}" srcOrd="3" destOrd="0" presId="urn:microsoft.com/office/officeart/2005/8/layout/vList2"/>
    <dgm:cxn modelId="{B75D9E25-F36C-40D2-AEE9-8B41D94850B0}" type="presParOf" srcId="{1BE9D4AF-706B-47C8-B885-9D9D7667CF43}" destId="{721BE509-B15C-45CD-9949-1AB307243F1D}" srcOrd="4" destOrd="0" presId="urn:microsoft.com/office/officeart/2005/8/layout/vList2"/>
    <dgm:cxn modelId="{3B2374A6-7105-4274-B331-E18655B3F463}" type="presParOf" srcId="{1BE9D4AF-706B-47C8-B885-9D9D7667CF43}" destId="{1B18EB46-57BE-4489-8917-D553EE14A772}" srcOrd="5" destOrd="0" presId="urn:microsoft.com/office/officeart/2005/8/layout/vList2"/>
    <dgm:cxn modelId="{AED2578E-5E06-48D4-827E-6CD8B56E88DA}" type="presParOf" srcId="{1BE9D4AF-706B-47C8-B885-9D9D7667CF43}" destId="{79E60927-C7DE-473B-8252-B6277E716DFF}" srcOrd="6" destOrd="0" presId="urn:microsoft.com/office/officeart/2005/8/layout/vList2"/>
    <dgm:cxn modelId="{583760B1-D8BD-43F7-8574-76647DA36690}" type="presParOf" srcId="{1BE9D4AF-706B-47C8-B885-9D9D7667CF43}" destId="{B7C4B628-FB1D-4CB6-A2FD-5A56748B784E}" srcOrd="7" destOrd="0" presId="urn:microsoft.com/office/officeart/2005/8/layout/vList2"/>
    <dgm:cxn modelId="{0CD121D2-6804-459B-B283-292802B4375F}" type="presParOf" srcId="{1BE9D4AF-706B-47C8-B885-9D9D7667CF43}" destId="{BC084B5A-1A18-491E-AE58-8DAAFB089CD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64A06E-02BE-4155-8069-11E49811F057}" type="doc">
      <dgm:prSet loTypeId="urn:microsoft.com/office/officeart/2005/8/layout/matrix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3BBBB4A-C743-4702-BC04-81034B5FB1A7}">
      <dgm:prSet phldrT="[Texto]"/>
      <dgm:spPr/>
      <dgm:t>
        <a:bodyPr/>
        <a:lstStyle/>
        <a:p>
          <a:r>
            <a:rPr lang="en-US" dirty="0"/>
            <a:t>Rule-based</a:t>
          </a:r>
        </a:p>
      </dgm:t>
    </dgm:pt>
    <dgm:pt modelId="{75DA8EED-9876-4818-A8E6-84160F699171}" type="parTrans" cxnId="{B707C0CD-F1CF-478C-8FCF-F8FEEC745CD2}">
      <dgm:prSet/>
      <dgm:spPr/>
      <dgm:t>
        <a:bodyPr/>
        <a:lstStyle/>
        <a:p>
          <a:endParaRPr lang="en-US"/>
        </a:p>
      </dgm:t>
    </dgm:pt>
    <dgm:pt modelId="{A3A50CBE-116C-49D2-85AD-82D199B1F253}" type="sibTrans" cxnId="{B707C0CD-F1CF-478C-8FCF-F8FEEC745CD2}">
      <dgm:prSet/>
      <dgm:spPr/>
      <dgm:t>
        <a:bodyPr/>
        <a:lstStyle/>
        <a:p>
          <a:endParaRPr lang="en-US"/>
        </a:p>
      </dgm:t>
    </dgm:pt>
    <dgm:pt modelId="{1AFC3047-9783-4D88-A1FA-9783D090C39D}">
      <dgm:prSet phldrT="[Texto]"/>
      <dgm:spPr/>
      <dgm:t>
        <a:bodyPr/>
        <a:lstStyle/>
        <a:p>
          <a:r>
            <a:rPr lang="en-US" dirty="0"/>
            <a:t>Feeding</a:t>
          </a:r>
        </a:p>
      </dgm:t>
    </dgm:pt>
    <dgm:pt modelId="{BC1E346C-A230-4BD6-8C8D-D112D585FD0E}" type="parTrans" cxnId="{0AC5FFED-78A0-4FE6-9819-89679E50D48C}">
      <dgm:prSet/>
      <dgm:spPr/>
      <dgm:t>
        <a:bodyPr/>
        <a:lstStyle/>
        <a:p>
          <a:endParaRPr lang="en-US"/>
        </a:p>
      </dgm:t>
    </dgm:pt>
    <dgm:pt modelId="{F0676E6F-B02C-4FF9-A899-98FAB0B208FC}" type="sibTrans" cxnId="{0AC5FFED-78A0-4FE6-9819-89679E50D48C}">
      <dgm:prSet/>
      <dgm:spPr/>
      <dgm:t>
        <a:bodyPr/>
        <a:lstStyle/>
        <a:p>
          <a:endParaRPr lang="en-US"/>
        </a:p>
      </dgm:t>
    </dgm:pt>
    <dgm:pt modelId="{034949C3-5A92-41A3-BE77-7712CA98FBAF}">
      <dgm:prSet phldrT="[Texto]"/>
      <dgm:spPr/>
      <dgm:t>
        <a:bodyPr/>
        <a:lstStyle/>
        <a:p>
          <a:r>
            <a:rPr lang="en-US" dirty="0"/>
            <a:t>Lack of interest</a:t>
          </a:r>
        </a:p>
      </dgm:t>
    </dgm:pt>
    <dgm:pt modelId="{36143F6C-8C65-4252-B4E2-49D51638D148}" type="parTrans" cxnId="{71A8CBC2-4404-4671-B905-D6B4F1CAE8D3}">
      <dgm:prSet/>
      <dgm:spPr/>
      <dgm:t>
        <a:bodyPr/>
        <a:lstStyle/>
        <a:p>
          <a:endParaRPr lang="en-US"/>
        </a:p>
      </dgm:t>
    </dgm:pt>
    <dgm:pt modelId="{D47F14AE-3E98-4158-89D4-BA70662DA160}" type="sibTrans" cxnId="{71A8CBC2-4404-4671-B905-D6B4F1CAE8D3}">
      <dgm:prSet/>
      <dgm:spPr/>
      <dgm:t>
        <a:bodyPr/>
        <a:lstStyle/>
        <a:p>
          <a:endParaRPr lang="en-US"/>
        </a:p>
      </dgm:t>
    </dgm:pt>
    <dgm:pt modelId="{4CC014F9-F66A-4D32-B161-A3B539BD98C2}">
      <dgm:prSet phldrT="[Texto]"/>
      <dgm:spPr/>
      <dgm:t>
        <a:bodyPr/>
        <a:lstStyle/>
        <a:p>
          <a:r>
            <a:rPr lang="en-US" dirty="0"/>
            <a:t>Swallowing air</a:t>
          </a:r>
        </a:p>
      </dgm:t>
    </dgm:pt>
    <dgm:pt modelId="{92188A2C-7F20-4170-9AE2-638B4C424AB2}" type="parTrans" cxnId="{1A5F8C66-D4A3-46C9-8115-FA9C78288DA8}">
      <dgm:prSet/>
      <dgm:spPr/>
      <dgm:t>
        <a:bodyPr/>
        <a:lstStyle/>
        <a:p>
          <a:endParaRPr lang="en-US"/>
        </a:p>
      </dgm:t>
    </dgm:pt>
    <dgm:pt modelId="{2FB3AEC8-A447-4074-8E52-4C9AE6D5E3A6}" type="sibTrans" cxnId="{1A5F8C66-D4A3-46C9-8115-FA9C78288DA8}">
      <dgm:prSet/>
      <dgm:spPr/>
      <dgm:t>
        <a:bodyPr/>
        <a:lstStyle/>
        <a:p>
          <a:endParaRPr lang="en-US"/>
        </a:p>
      </dgm:t>
    </dgm:pt>
    <dgm:pt modelId="{21CCDA9B-28CE-4701-8C51-EE494A4D05B6}">
      <dgm:prSet phldrT="[Texto]"/>
      <dgm:spPr/>
      <dgm:t>
        <a:bodyPr/>
        <a:lstStyle/>
        <a:p>
          <a:r>
            <a:rPr lang="en-US" dirty="0"/>
            <a:t>Abnormal</a:t>
          </a:r>
        </a:p>
      </dgm:t>
    </dgm:pt>
    <dgm:pt modelId="{FDDD0EE5-48A7-4167-ACCC-AF2D8E20C838}" type="parTrans" cxnId="{6761E802-A5CA-4DAD-84EB-8BF75ACD3918}">
      <dgm:prSet/>
      <dgm:spPr/>
      <dgm:t>
        <a:bodyPr/>
        <a:lstStyle/>
        <a:p>
          <a:endParaRPr lang="en-US"/>
        </a:p>
      </dgm:t>
    </dgm:pt>
    <dgm:pt modelId="{73805143-C4C2-451D-AD81-B28144F659F4}" type="sibTrans" cxnId="{6761E802-A5CA-4DAD-84EB-8BF75ACD3918}">
      <dgm:prSet/>
      <dgm:spPr/>
      <dgm:t>
        <a:bodyPr/>
        <a:lstStyle/>
        <a:p>
          <a:endParaRPr lang="en-US"/>
        </a:p>
      </dgm:t>
    </dgm:pt>
    <dgm:pt modelId="{6F910E13-93A1-404C-8E5E-F9DD90323083}">
      <dgm:prSet phldrT="[Texto]"/>
      <dgm:spPr/>
      <dgm:t>
        <a:bodyPr/>
        <a:lstStyle/>
        <a:p>
          <a:r>
            <a:rPr lang="en-US" dirty="0"/>
            <a:t>Delaunay Triangulation</a:t>
          </a:r>
        </a:p>
      </dgm:t>
    </dgm:pt>
    <dgm:pt modelId="{EC61FB07-9FE1-4C95-9FB1-CD8356EA41E1}" type="parTrans" cxnId="{B244F54D-5F0F-4CE2-B8C2-B92C2979BF0B}">
      <dgm:prSet/>
      <dgm:spPr/>
      <dgm:t>
        <a:bodyPr/>
        <a:lstStyle/>
        <a:p>
          <a:endParaRPr lang="en-US"/>
        </a:p>
      </dgm:t>
    </dgm:pt>
    <dgm:pt modelId="{CF4E8650-A482-468B-9EB8-326BA8443E5C}" type="sibTrans" cxnId="{B244F54D-5F0F-4CE2-B8C2-B92C2979BF0B}">
      <dgm:prSet/>
      <dgm:spPr/>
      <dgm:t>
        <a:bodyPr/>
        <a:lstStyle/>
        <a:p>
          <a:endParaRPr lang="en-US"/>
        </a:p>
      </dgm:t>
    </dgm:pt>
    <dgm:pt modelId="{09C2C966-7B4E-40CF-8DE2-03D27EF108FD}">
      <dgm:prSet phldrT="[Texto]"/>
      <dgm:spPr/>
      <dgm:t>
        <a:bodyPr/>
        <a:lstStyle/>
        <a:p>
          <a:r>
            <a:rPr lang="en-US" dirty="0"/>
            <a:t>Flocking Index</a:t>
          </a:r>
        </a:p>
      </dgm:t>
    </dgm:pt>
    <dgm:pt modelId="{A1B6C1AB-0F06-4150-8409-7C3B65EEDBB8}" type="parTrans" cxnId="{07A9BEAD-5FA4-48AB-8119-B154C1C09498}">
      <dgm:prSet/>
      <dgm:spPr/>
      <dgm:t>
        <a:bodyPr/>
        <a:lstStyle/>
        <a:p>
          <a:endParaRPr lang="en-US"/>
        </a:p>
      </dgm:t>
    </dgm:pt>
    <dgm:pt modelId="{FAC93314-3347-40AF-AA26-AE02CB025E21}" type="sibTrans" cxnId="{07A9BEAD-5FA4-48AB-8119-B154C1C09498}">
      <dgm:prSet/>
      <dgm:spPr/>
      <dgm:t>
        <a:bodyPr/>
        <a:lstStyle/>
        <a:p>
          <a:endParaRPr lang="en-US"/>
        </a:p>
      </dgm:t>
    </dgm:pt>
    <dgm:pt modelId="{35AC8C3A-7E55-401F-97A7-C7B15A0A6704}">
      <dgm:prSet phldrT="[Texto]"/>
      <dgm:spPr/>
      <dgm:t>
        <a:bodyPr/>
        <a:lstStyle/>
        <a:p>
          <a:r>
            <a:rPr lang="en-US" dirty="0"/>
            <a:t>Outlier detection based on quartiles</a:t>
          </a:r>
        </a:p>
      </dgm:t>
    </dgm:pt>
    <dgm:pt modelId="{6C7A41DA-46D6-4927-8972-E4AFEA90CBE7}" type="parTrans" cxnId="{F52EE218-395E-4A00-B76E-346C01BCD86F}">
      <dgm:prSet/>
      <dgm:spPr/>
      <dgm:t>
        <a:bodyPr/>
        <a:lstStyle/>
        <a:p>
          <a:endParaRPr lang="en-US"/>
        </a:p>
      </dgm:t>
    </dgm:pt>
    <dgm:pt modelId="{CDB4EECB-799F-4C7B-9712-847523FB54F7}" type="sibTrans" cxnId="{F52EE218-395E-4A00-B76E-346C01BCD86F}">
      <dgm:prSet/>
      <dgm:spPr/>
      <dgm:t>
        <a:bodyPr/>
        <a:lstStyle/>
        <a:p>
          <a:endParaRPr lang="en-US"/>
        </a:p>
      </dgm:t>
    </dgm:pt>
    <dgm:pt modelId="{5D0F7057-63E5-49AB-A73B-97F872D9F993}">
      <dgm:prSet/>
      <dgm:spPr/>
      <dgm:t>
        <a:bodyPr/>
        <a:lstStyle/>
        <a:p>
          <a:r>
            <a:rPr lang="en-US" dirty="0"/>
            <a:t>Distance from reference zone (surface)</a:t>
          </a:r>
        </a:p>
      </dgm:t>
    </dgm:pt>
    <dgm:pt modelId="{CB55CD6A-51D6-4C28-99B5-4315D764BFEF}" type="parTrans" cxnId="{F61EF90E-15FF-42FF-B00E-1FD56CCA2BD1}">
      <dgm:prSet/>
      <dgm:spPr/>
      <dgm:t>
        <a:bodyPr/>
        <a:lstStyle/>
        <a:p>
          <a:endParaRPr lang="en-US"/>
        </a:p>
      </dgm:t>
    </dgm:pt>
    <dgm:pt modelId="{F2F5946A-EF8C-472C-9076-DD732A0CBF55}" type="sibTrans" cxnId="{F61EF90E-15FF-42FF-B00E-1FD56CCA2BD1}">
      <dgm:prSet/>
      <dgm:spPr/>
      <dgm:t>
        <a:bodyPr/>
        <a:lstStyle/>
        <a:p>
          <a:endParaRPr lang="en-US"/>
        </a:p>
      </dgm:t>
    </dgm:pt>
    <dgm:pt modelId="{C1AB9D26-527D-4E7C-A980-C38991DA7EEA}">
      <dgm:prSet/>
      <dgm:spPr/>
      <dgm:t>
        <a:bodyPr/>
        <a:lstStyle/>
        <a:p>
          <a:r>
            <a:rPr lang="en-US" dirty="0"/>
            <a:t>Dynamic threshold according to depth estimation</a:t>
          </a:r>
        </a:p>
      </dgm:t>
    </dgm:pt>
    <dgm:pt modelId="{A09A20B8-EF9B-4966-854B-4254E2BEE53B}" type="parTrans" cxnId="{00236C2A-74F4-46EC-AB51-EF222185F2C0}">
      <dgm:prSet/>
      <dgm:spPr/>
      <dgm:t>
        <a:bodyPr/>
        <a:lstStyle/>
        <a:p>
          <a:endParaRPr lang="en-US"/>
        </a:p>
      </dgm:t>
    </dgm:pt>
    <dgm:pt modelId="{894722CC-8F75-4A3E-8980-9F9740FB2DEC}" type="sibTrans" cxnId="{00236C2A-74F4-46EC-AB51-EF222185F2C0}">
      <dgm:prSet/>
      <dgm:spPr/>
      <dgm:t>
        <a:bodyPr/>
        <a:lstStyle/>
        <a:p>
          <a:endParaRPr lang="en-US"/>
        </a:p>
      </dgm:t>
    </dgm:pt>
    <dgm:pt modelId="{ACB82460-056C-48F0-93DA-A1930C35751C}">
      <dgm:prSet phldrT="[Texto]"/>
      <dgm:spPr/>
      <dgm:t>
        <a:bodyPr/>
        <a:lstStyle/>
        <a:p>
          <a:r>
            <a:rPr lang="en-US" dirty="0"/>
            <a:t>Feature(s) (velocity, turning angle) modeled as a 2D histogram, 2D Gaussian or other probability density function</a:t>
          </a:r>
        </a:p>
      </dgm:t>
    </dgm:pt>
    <dgm:pt modelId="{6EBA5318-70A1-4D80-B326-335DE4A3AB58}" type="parTrans" cxnId="{27245AEF-309D-4E49-B848-65B66466FEE8}">
      <dgm:prSet/>
      <dgm:spPr/>
      <dgm:t>
        <a:bodyPr/>
        <a:lstStyle/>
        <a:p>
          <a:endParaRPr lang="en-US"/>
        </a:p>
      </dgm:t>
    </dgm:pt>
    <dgm:pt modelId="{8597A112-0105-4170-8B70-B9E4B1B9302B}" type="sibTrans" cxnId="{27245AEF-309D-4E49-B848-65B66466FEE8}">
      <dgm:prSet/>
      <dgm:spPr/>
      <dgm:t>
        <a:bodyPr/>
        <a:lstStyle/>
        <a:p>
          <a:endParaRPr lang="en-US"/>
        </a:p>
      </dgm:t>
    </dgm:pt>
    <dgm:pt modelId="{716EBBBF-86D3-4B1C-A88D-97A56DE67ED8}">
      <dgm:prSet phldrT="[Texto]"/>
      <dgm:spPr/>
      <dgm:t>
        <a:bodyPr/>
        <a:lstStyle/>
        <a:p>
          <a:r>
            <a:rPr lang="en-US" dirty="0"/>
            <a:t>Distance from Median Centroid (center of mass)</a:t>
          </a:r>
        </a:p>
      </dgm:t>
    </dgm:pt>
    <dgm:pt modelId="{50983C59-6C54-47D4-A600-8ECEE4169053}" type="parTrans" cxnId="{C530E8D8-8354-45CE-AEE7-736AAD3D555C}">
      <dgm:prSet/>
      <dgm:spPr/>
      <dgm:t>
        <a:bodyPr/>
        <a:lstStyle/>
        <a:p>
          <a:endParaRPr lang="en-US"/>
        </a:p>
      </dgm:t>
    </dgm:pt>
    <dgm:pt modelId="{B874B696-9D6A-49C7-A64B-664FA78B1A21}" type="sibTrans" cxnId="{C530E8D8-8354-45CE-AEE7-736AAD3D555C}">
      <dgm:prSet/>
      <dgm:spPr/>
      <dgm:t>
        <a:bodyPr/>
        <a:lstStyle/>
        <a:p>
          <a:endParaRPr lang="en-US"/>
        </a:p>
      </dgm:t>
    </dgm:pt>
    <dgm:pt modelId="{69291481-5D51-469C-BDF0-33C58C26F077}" type="pres">
      <dgm:prSet presAssocID="{3C64A06E-02BE-4155-8069-11E49811F05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C525762-C9FC-4216-9DAE-4E24698B9C82}" type="pres">
      <dgm:prSet presAssocID="{3C64A06E-02BE-4155-8069-11E49811F057}" presName="matrix" presStyleCnt="0"/>
      <dgm:spPr/>
    </dgm:pt>
    <dgm:pt modelId="{8ED6FF23-00EE-4575-BB24-DEE580BE3DB8}" type="pres">
      <dgm:prSet presAssocID="{3C64A06E-02BE-4155-8069-11E49811F057}" presName="tile1" presStyleLbl="node1" presStyleIdx="0" presStyleCnt="4"/>
      <dgm:spPr/>
    </dgm:pt>
    <dgm:pt modelId="{39860366-8F75-4885-8595-7FBC9926F315}" type="pres">
      <dgm:prSet presAssocID="{3C64A06E-02BE-4155-8069-11E49811F05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9FAD35-4710-4B80-A941-FEF24F1690F5}" type="pres">
      <dgm:prSet presAssocID="{3C64A06E-02BE-4155-8069-11E49811F057}" presName="tile2" presStyleLbl="node1" presStyleIdx="1" presStyleCnt="4"/>
      <dgm:spPr/>
    </dgm:pt>
    <dgm:pt modelId="{A87D6D44-D420-4474-BB65-485FD71EC94F}" type="pres">
      <dgm:prSet presAssocID="{3C64A06E-02BE-4155-8069-11E49811F05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44F758D-2571-46ED-9856-587C36C136C0}" type="pres">
      <dgm:prSet presAssocID="{3C64A06E-02BE-4155-8069-11E49811F057}" presName="tile3" presStyleLbl="node1" presStyleIdx="2" presStyleCnt="4"/>
      <dgm:spPr/>
    </dgm:pt>
    <dgm:pt modelId="{F121F2A8-CD4D-4AE8-AB01-523D262669F5}" type="pres">
      <dgm:prSet presAssocID="{3C64A06E-02BE-4155-8069-11E49811F05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9723B6C-71C6-4F2A-85BB-BAB8122C0BE8}" type="pres">
      <dgm:prSet presAssocID="{3C64A06E-02BE-4155-8069-11E49811F057}" presName="tile4" presStyleLbl="node1" presStyleIdx="3" presStyleCnt="4"/>
      <dgm:spPr/>
    </dgm:pt>
    <dgm:pt modelId="{10536581-5A9C-4C43-AD6A-A48A38A22434}" type="pres">
      <dgm:prSet presAssocID="{3C64A06E-02BE-4155-8069-11E49811F05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1681D1-7A24-4DE2-B66F-B60D57D79690}" type="pres">
      <dgm:prSet presAssocID="{3C64A06E-02BE-4155-8069-11E49811F057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6761E802-A5CA-4DAD-84EB-8BF75ACD3918}" srcId="{13BBBB4A-C743-4702-BC04-81034B5FB1A7}" destId="{21CCDA9B-28CE-4701-8C51-EE494A4D05B6}" srcOrd="3" destOrd="0" parTransId="{FDDD0EE5-48A7-4167-ACCC-AF2D8E20C838}" sibTransId="{73805143-C4C2-451D-AD81-B28144F659F4}"/>
    <dgm:cxn modelId="{8D7A060A-ED94-4DFF-AC66-D5BA1F6E5BE0}" type="presOf" srcId="{35AC8C3A-7E55-401F-97A7-C7B15A0A6704}" destId="{D29FAD35-4710-4B80-A941-FEF24F1690F5}" srcOrd="0" destOrd="2" presId="urn:microsoft.com/office/officeart/2005/8/layout/matrix1"/>
    <dgm:cxn modelId="{F61EF90E-15FF-42FF-B00E-1FD56CCA2BD1}" srcId="{4CC014F9-F66A-4D32-B161-A3B539BD98C2}" destId="{5D0F7057-63E5-49AB-A73B-97F872D9F993}" srcOrd="0" destOrd="0" parTransId="{CB55CD6A-51D6-4C28-99B5-4315D764BFEF}" sibTransId="{F2F5946A-EF8C-472C-9076-DD732A0CBF55}"/>
    <dgm:cxn modelId="{099AF810-B325-4B75-A5FF-2EAFD6675F69}" type="presOf" srcId="{09C2C966-7B4E-40CF-8DE2-03D27EF108FD}" destId="{39860366-8F75-4885-8595-7FBC9926F315}" srcOrd="1" destOrd="2" presId="urn:microsoft.com/office/officeart/2005/8/layout/matrix1"/>
    <dgm:cxn modelId="{F52EE218-395E-4A00-B76E-346C01BCD86F}" srcId="{034949C3-5A92-41A3-BE77-7712CA98FBAF}" destId="{35AC8C3A-7E55-401F-97A7-C7B15A0A6704}" srcOrd="1" destOrd="0" parTransId="{6C7A41DA-46D6-4927-8972-E4AFEA90CBE7}" sibTransId="{CDB4EECB-799F-4C7B-9712-847523FB54F7}"/>
    <dgm:cxn modelId="{F3D54629-9734-4983-9B4C-F3AFBC73FE0F}" type="presOf" srcId="{ACB82460-056C-48F0-93DA-A1930C35751C}" destId="{10536581-5A9C-4C43-AD6A-A48A38A22434}" srcOrd="1" destOrd="1" presId="urn:microsoft.com/office/officeart/2005/8/layout/matrix1"/>
    <dgm:cxn modelId="{00236C2A-74F4-46EC-AB51-EF222185F2C0}" srcId="{4CC014F9-F66A-4D32-B161-A3B539BD98C2}" destId="{C1AB9D26-527D-4E7C-A980-C38991DA7EEA}" srcOrd="1" destOrd="0" parTransId="{A09A20B8-EF9B-4966-854B-4254E2BEE53B}" sibTransId="{894722CC-8F75-4A3E-8980-9F9740FB2DEC}"/>
    <dgm:cxn modelId="{30990B2E-84D8-426D-BDAE-D84625126252}" type="presOf" srcId="{716EBBBF-86D3-4B1C-A88D-97A56DE67ED8}" destId="{A87D6D44-D420-4474-BB65-485FD71EC94F}" srcOrd="1" destOrd="1" presId="urn:microsoft.com/office/officeart/2005/8/layout/matrix1"/>
    <dgm:cxn modelId="{C7F6D231-D0A0-48E6-B0CA-3B42DCBF8B27}" type="presOf" srcId="{ACB82460-056C-48F0-93DA-A1930C35751C}" destId="{19723B6C-71C6-4F2A-85BB-BAB8122C0BE8}" srcOrd="0" destOrd="1" presId="urn:microsoft.com/office/officeart/2005/8/layout/matrix1"/>
    <dgm:cxn modelId="{8642515D-3C39-444C-957D-B8249C5D45FC}" type="presOf" srcId="{4CC014F9-F66A-4D32-B161-A3B539BD98C2}" destId="{F121F2A8-CD4D-4AE8-AB01-523D262669F5}" srcOrd="1" destOrd="0" presId="urn:microsoft.com/office/officeart/2005/8/layout/matrix1"/>
    <dgm:cxn modelId="{CC2B0662-2FA5-4840-B64D-E4899D6D8447}" type="presOf" srcId="{3C64A06E-02BE-4155-8069-11E49811F057}" destId="{69291481-5D51-469C-BDF0-33C58C26F077}" srcOrd="0" destOrd="0" presId="urn:microsoft.com/office/officeart/2005/8/layout/matrix1"/>
    <dgm:cxn modelId="{420F9142-F367-422F-A915-396D6F9271F3}" type="presOf" srcId="{4CC014F9-F66A-4D32-B161-A3B539BD98C2}" destId="{744F758D-2571-46ED-9856-587C36C136C0}" srcOrd="0" destOrd="0" presId="urn:microsoft.com/office/officeart/2005/8/layout/matrix1"/>
    <dgm:cxn modelId="{F8302063-FBF7-4817-B71F-453AF7810E3D}" type="presOf" srcId="{C1AB9D26-527D-4E7C-A980-C38991DA7EEA}" destId="{F121F2A8-CD4D-4AE8-AB01-523D262669F5}" srcOrd="1" destOrd="2" presId="urn:microsoft.com/office/officeart/2005/8/layout/matrix1"/>
    <dgm:cxn modelId="{1A5F8C66-D4A3-46C9-8115-FA9C78288DA8}" srcId="{13BBBB4A-C743-4702-BC04-81034B5FB1A7}" destId="{4CC014F9-F66A-4D32-B161-A3B539BD98C2}" srcOrd="2" destOrd="0" parTransId="{92188A2C-7F20-4170-9AE2-638B4C424AB2}" sibTransId="{2FB3AEC8-A447-4074-8E52-4C9AE6D5E3A6}"/>
    <dgm:cxn modelId="{483A0268-2DAB-4AD7-973B-BA3CE8BB741C}" type="presOf" srcId="{09C2C966-7B4E-40CF-8DE2-03D27EF108FD}" destId="{8ED6FF23-00EE-4575-BB24-DEE580BE3DB8}" srcOrd="0" destOrd="2" presId="urn:microsoft.com/office/officeart/2005/8/layout/matrix1"/>
    <dgm:cxn modelId="{13802548-387C-40D7-A469-F1DBCC7F2AE0}" type="presOf" srcId="{6F910E13-93A1-404C-8E5E-F9DD90323083}" destId="{39860366-8F75-4885-8595-7FBC9926F315}" srcOrd="1" destOrd="1" presId="urn:microsoft.com/office/officeart/2005/8/layout/matrix1"/>
    <dgm:cxn modelId="{82AE0B6A-C2F3-42CE-AE2A-B4A179CFCA55}" type="presOf" srcId="{5D0F7057-63E5-49AB-A73B-97F872D9F993}" destId="{744F758D-2571-46ED-9856-587C36C136C0}" srcOrd="0" destOrd="1" presId="urn:microsoft.com/office/officeart/2005/8/layout/matrix1"/>
    <dgm:cxn modelId="{2C76F54A-C3F4-43EF-B172-D3E1EDF3DE05}" type="presOf" srcId="{6F910E13-93A1-404C-8E5E-F9DD90323083}" destId="{8ED6FF23-00EE-4575-BB24-DEE580BE3DB8}" srcOrd="0" destOrd="1" presId="urn:microsoft.com/office/officeart/2005/8/layout/matrix1"/>
    <dgm:cxn modelId="{96BCCA4D-4884-490F-A8D3-886775AED225}" type="presOf" srcId="{1AFC3047-9783-4D88-A1FA-9783D090C39D}" destId="{8ED6FF23-00EE-4575-BB24-DEE580BE3DB8}" srcOrd="0" destOrd="0" presId="urn:microsoft.com/office/officeart/2005/8/layout/matrix1"/>
    <dgm:cxn modelId="{B244F54D-5F0F-4CE2-B8C2-B92C2979BF0B}" srcId="{1AFC3047-9783-4D88-A1FA-9783D090C39D}" destId="{6F910E13-93A1-404C-8E5E-F9DD90323083}" srcOrd="0" destOrd="0" parTransId="{EC61FB07-9FE1-4C95-9FB1-CD8356EA41E1}" sibTransId="{CF4E8650-A482-468B-9EB8-326BA8443E5C}"/>
    <dgm:cxn modelId="{03800170-CDE6-4113-9238-495655A3C39D}" type="presOf" srcId="{716EBBBF-86D3-4B1C-A88D-97A56DE67ED8}" destId="{D29FAD35-4710-4B80-A941-FEF24F1690F5}" srcOrd="0" destOrd="1" presId="urn:microsoft.com/office/officeart/2005/8/layout/matrix1"/>
    <dgm:cxn modelId="{407E1D94-5A5B-44D1-BB8B-475BBF8B60A4}" type="presOf" srcId="{1AFC3047-9783-4D88-A1FA-9783D090C39D}" destId="{39860366-8F75-4885-8595-7FBC9926F315}" srcOrd="1" destOrd="0" presId="urn:microsoft.com/office/officeart/2005/8/layout/matrix1"/>
    <dgm:cxn modelId="{BC903D9F-9504-47AF-B201-2620A37E5BA0}" type="presOf" srcId="{034949C3-5A92-41A3-BE77-7712CA98FBAF}" destId="{A87D6D44-D420-4474-BB65-485FD71EC94F}" srcOrd="1" destOrd="0" presId="urn:microsoft.com/office/officeart/2005/8/layout/matrix1"/>
    <dgm:cxn modelId="{EC897DA9-C45F-49EB-AFCB-383E47FAC680}" type="presOf" srcId="{13BBBB4A-C743-4702-BC04-81034B5FB1A7}" destId="{CC1681D1-7A24-4DE2-B66F-B60D57D79690}" srcOrd="0" destOrd="0" presId="urn:microsoft.com/office/officeart/2005/8/layout/matrix1"/>
    <dgm:cxn modelId="{07A9BEAD-5FA4-48AB-8119-B154C1C09498}" srcId="{1AFC3047-9783-4D88-A1FA-9783D090C39D}" destId="{09C2C966-7B4E-40CF-8DE2-03D27EF108FD}" srcOrd="1" destOrd="0" parTransId="{A1B6C1AB-0F06-4150-8409-7C3B65EEDBB8}" sibTransId="{FAC93314-3347-40AF-AA26-AE02CB025E21}"/>
    <dgm:cxn modelId="{F68E2CB4-CE61-42F7-B2C7-1F4327ECFDF8}" type="presOf" srcId="{5D0F7057-63E5-49AB-A73B-97F872D9F993}" destId="{F121F2A8-CD4D-4AE8-AB01-523D262669F5}" srcOrd="1" destOrd="1" presId="urn:microsoft.com/office/officeart/2005/8/layout/matrix1"/>
    <dgm:cxn modelId="{71A8CBC2-4404-4671-B905-D6B4F1CAE8D3}" srcId="{13BBBB4A-C743-4702-BC04-81034B5FB1A7}" destId="{034949C3-5A92-41A3-BE77-7712CA98FBAF}" srcOrd="1" destOrd="0" parTransId="{36143F6C-8C65-4252-B4E2-49D51638D148}" sibTransId="{D47F14AE-3E98-4158-89D4-BA70662DA160}"/>
    <dgm:cxn modelId="{BC6233CA-409C-4719-910D-13159042D3FD}" type="presOf" srcId="{C1AB9D26-527D-4E7C-A980-C38991DA7EEA}" destId="{744F758D-2571-46ED-9856-587C36C136C0}" srcOrd="0" destOrd="2" presId="urn:microsoft.com/office/officeart/2005/8/layout/matrix1"/>
    <dgm:cxn modelId="{82B58FCC-2386-4347-974B-F1CB91EFEB29}" type="presOf" srcId="{21CCDA9B-28CE-4701-8C51-EE494A4D05B6}" destId="{10536581-5A9C-4C43-AD6A-A48A38A22434}" srcOrd="1" destOrd="0" presId="urn:microsoft.com/office/officeart/2005/8/layout/matrix1"/>
    <dgm:cxn modelId="{B707C0CD-F1CF-478C-8FCF-F8FEEC745CD2}" srcId="{3C64A06E-02BE-4155-8069-11E49811F057}" destId="{13BBBB4A-C743-4702-BC04-81034B5FB1A7}" srcOrd="0" destOrd="0" parTransId="{75DA8EED-9876-4818-A8E6-84160F699171}" sibTransId="{A3A50CBE-116C-49D2-85AD-82D199B1F253}"/>
    <dgm:cxn modelId="{11BEF7D1-7C41-4879-9FC8-D3DE35BAB72A}" type="presOf" srcId="{034949C3-5A92-41A3-BE77-7712CA98FBAF}" destId="{D29FAD35-4710-4B80-A941-FEF24F1690F5}" srcOrd="0" destOrd="0" presId="urn:microsoft.com/office/officeart/2005/8/layout/matrix1"/>
    <dgm:cxn modelId="{C530E8D8-8354-45CE-AEE7-736AAD3D555C}" srcId="{034949C3-5A92-41A3-BE77-7712CA98FBAF}" destId="{716EBBBF-86D3-4B1C-A88D-97A56DE67ED8}" srcOrd="0" destOrd="0" parTransId="{50983C59-6C54-47D4-A600-8ECEE4169053}" sibTransId="{B874B696-9D6A-49C7-A64B-664FA78B1A21}"/>
    <dgm:cxn modelId="{ABD26CE1-5722-42AF-8A43-62317721174E}" type="presOf" srcId="{35AC8C3A-7E55-401F-97A7-C7B15A0A6704}" destId="{A87D6D44-D420-4474-BB65-485FD71EC94F}" srcOrd="1" destOrd="2" presId="urn:microsoft.com/office/officeart/2005/8/layout/matrix1"/>
    <dgm:cxn modelId="{0AC5FFED-78A0-4FE6-9819-89679E50D48C}" srcId="{13BBBB4A-C743-4702-BC04-81034B5FB1A7}" destId="{1AFC3047-9783-4D88-A1FA-9783D090C39D}" srcOrd="0" destOrd="0" parTransId="{BC1E346C-A230-4BD6-8C8D-D112D585FD0E}" sibTransId="{F0676E6F-B02C-4FF9-A899-98FAB0B208FC}"/>
    <dgm:cxn modelId="{0B33B5EE-6D6B-4756-A1DE-A27D04CA1D2A}" type="presOf" srcId="{21CCDA9B-28CE-4701-8C51-EE494A4D05B6}" destId="{19723B6C-71C6-4F2A-85BB-BAB8122C0BE8}" srcOrd="0" destOrd="0" presId="urn:microsoft.com/office/officeart/2005/8/layout/matrix1"/>
    <dgm:cxn modelId="{27245AEF-309D-4E49-B848-65B66466FEE8}" srcId="{21CCDA9B-28CE-4701-8C51-EE494A4D05B6}" destId="{ACB82460-056C-48F0-93DA-A1930C35751C}" srcOrd="0" destOrd="0" parTransId="{6EBA5318-70A1-4D80-B326-335DE4A3AB58}" sibTransId="{8597A112-0105-4170-8B70-B9E4B1B9302B}"/>
    <dgm:cxn modelId="{BA7A00B1-5693-4FB7-813D-8D8FF10EBDDE}" type="presParOf" srcId="{69291481-5D51-469C-BDF0-33C58C26F077}" destId="{2C525762-C9FC-4216-9DAE-4E24698B9C82}" srcOrd="0" destOrd="0" presId="urn:microsoft.com/office/officeart/2005/8/layout/matrix1"/>
    <dgm:cxn modelId="{0100A48D-4C1B-4E7E-BA5A-3E6D83C16ADE}" type="presParOf" srcId="{2C525762-C9FC-4216-9DAE-4E24698B9C82}" destId="{8ED6FF23-00EE-4575-BB24-DEE580BE3DB8}" srcOrd="0" destOrd="0" presId="urn:microsoft.com/office/officeart/2005/8/layout/matrix1"/>
    <dgm:cxn modelId="{E1539115-A156-44F9-9631-BBCED926B1F8}" type="presParOf" srcId="{2C525762-C9FC-4216-9DAE-4E24698B9C82}" destId="{39860366-8F75-4885-8595-7FBC9926F315}" srcOrd="1" destOrd="0" presId="urn:microsoft.com/office/officeart/2005/8/layout/matrix1"/>
    <dgm:cxn modelId="{75C323E3-0017-43BC-91BA-D4141947B59A}" type="presParOf" srcId="{2C525762-C9FC-4216-9DAE-4E24698B9C82}" destId="{D29FAD35-4710-4B80-A941-FEF24F1690F5}" srcOrd="2" destOrd="0" presId="urn:microsoft.com/office/officeart/2005/8/layout/matrix1"/>
    <dgm:cxn modelId="{A042BD12-9BB0-4096-89F5-CC98A27DACAD}" type="presParOf" srcId="{2C525762-C9FC-4216-9DAE-4E24698B9C82}" destId="{A87D6D44-D420-4474-BB65-485FD71EC94F}" srcOrd="3" destOrd="0" presId="urn:microsoft.com/office/officeart/2005/8/layout/matrix1"/>
    <dgm:cxn modelId="{4D49BC1A-9E16-492C-A63E-395B34B25A3E}" type="presParOf" srcId="{2C525762-C9FC-4216-9DAE-4E24698B9C82}" destId="{744F758D-2571-46ED-9856-587C36C136C0}" srcOrd="4" destOrd="0" presId="urn:microsoft.com/office/officeart/2005/8/layout/matrix1"/>
    <dgm:cxn modelId="{B03B8C2F-EABA-4578-BD19-CAED65EC1960}" type="presParOf" srcId="{2C525762-C9FC-4216-9DAE-4E24698B9C82}" destId="{F121F2A8-CD4D-4AE8-AB01-523D262669F5}" srcOrd="5" destOrd="0" presId="urn:microsoft.com/office/officeart/2005/8/layout/matrix1"/>
    <dgm:cxn modelId="{CCDC02F0-4F0A-4A19-8EA0-C70C4B21C67A}" type="presParOf" srcId="{2C525762-C9FC-4216-9DAE-4E24698B9C82}" destId="{19723B6C-71C6-4F2A-85BB-BAB8122C0BE8}" srcOrd="6" destOrd="0" presId="urn:microsoft.com/office/officeart/2005/8/layout/matrix1"/>
    <dgm:cxn modelId="{5C31C1DC-52FB-4B15-8352-F78949D56190}" type="presParOf" srcId="{2C525762-C9FC-4216-9DAE-4E24698B9C82}" destId="{10536581-5A9C-4C43-AD6A-A48A38A22434}" srcOrd="7" destOrd="0" presId="urn:microsoft.com/office/officeart/2005/8/layout/matrix1"/>
    <dgm:cxn modelId="{D74EB137-B37E-4D3D-9F93-96373E393DD5}" type="presParOf" srcId="{69291481-5D51-469C-BDF0-33C58C26F077}" destId="{CC1681D1-7A24-4DE2-B66F-B60D57D7969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DBD605-4296-4F48-891E-3CA3D2FE1548}" type="doc">
      <dgm:prSet loTypeId="urn:microsoft.com/office/officeart/2005/8/layout/cycle8" loCatId="cycle" qsTypeId="urn:microsoft.com/office/officeart/2005/8/quickstyle/simple1" qsCatId="simple" csTypeId="urn:microsoft.com/office/officeart/2005/8/colors/accent0_1" csCatId="mainScheme" phldr="1"/>
      <dgm:spPr/>
    </dgm:pt>
    <dgm:pt modelId="{2BF3672D-7834-4179-AA7A-899B333E8327}">
      <dgm:prSet phldrT="[Texto]"/>
      <dgm:spPr/>
      <dgm:t>
        <a:bodyPr/>
        <a:lstStyle/>
        <a:p>
          <a:r>
            <a:rPr lang="en-US" dirty="0"/>
            <a:t>Model Drift Detection</a:t>
          </a:r>
        </a:p>
      </dgm:t>
    </dgm:pt>
    <dgm:pt modelId="{E19354AF-FE9C-4ACC-9ED7-9CAEE967A4CA}" type="parTrans" cxnId="{A9747676-6C52-4559-9F3F-368048592CB3}">
      <dgm:prSet/>
      <dgm:spPr/>
      <dgm:t>
        <a:bodyPr/>
        <a:lstStyle/>
        <a:p>
          <a:endParaRPr lang="en-US"/>
        </a:p>
      </dgm:t>
    </dgm:pt>
    <dgm:pt modelId="{3D774F3D-4DCA-4210-8BB0-C7CBD8BFCC79}" type="sibTrans" cxnId="{A9747676-6C52-4559-9F3F-368048592CB3}">
      <dgm:prSet/>
      <dgm:spPr/>
      <dgm:t>
        <a:bodyPr/>
        <a:lstStyle/>
        <a:p>
          <a:endParaRPr lang="en-US"/>
        </a:p>
      </dgm:t>
    </dgm:pt>
    <dgm:pt modelId="{BAE8C3FB-FD68-4BAD-840A-C64F26616333}">
      <dgm:prSet phldrT="[Texto]"/>
      <dgm:spPr/>
      <dgm:t>
        <a:bodyPr/>
        <a:lstStyle/>
        <a:p>
          <a:r>
            <a:rPr lang="en-US" dirty="0"/>
            <a:t>Model Retraining</a:t>
          </a:r>
        </a:p>
      </dgm:t>
    </dgm:pt>
    <dgm:pt modelId="{A1DA977E-C988-4E91-AE36-180A5820FA3E}" type="parTrans" cxnId="{3E737D73-83F1-4C49-A38A-4C59D2BCB0AF}">
      <dgm:prSet/>
      <dgm:spPr/>
      <dgm:t>
        <a:bodyPr/>
        <a:lstStyle/>
        <a:p>
          <a:endParaRPr lang="en-US"/>
        </a:p>
      </dgm:t>
    </dgm:pt>
    <dgm:pt modelId="{8619847A-15B0-4B36-BE57-2077A0DA4525}" type="sibTrans" cxnId="{3E737D73-83F1-4C49-A38A-4C59D2BCB0AF}">
      <dgm:prSet/>
      <dgm:spPr/>
      <dgm:t>
        <a:bodyPr/>
        <a:lstStyle/>
        <a:p>
          <a:endParaRPr lang="en-US"/>
        </a:p>
      </dgm:t>
    </dgm:pt>
    <dgm:pt modelId="{25CDE024-3023-4467-915C-4AE31111D2FC}">
      <dgm:prSet phldrT="[Texto]"/>
      <dgm:spPr/>
      <dgm:t>
        <a:bodyPr/>
        <a:lstStyle/>
        <a:p>
          <a:r>
            <a:rPr lang="en-US" dirty="0"/>
            <a:t>User feedback	</a:t>
          </a:r>
        </a:p>
      </dgm:t>
    </dgm:pt>
    <dgm:pt modelId="{14CC17CA-10D9-4F43-B4D7-9CFD6E1197A2}" type="parTrans" cxnId="{FBDCDD67-7EFB-4EC9-88C1-14B014E1BB14}">
      <dgm:prSet/>
      <dgm:spPr/>
      <dgm:t>
        <a:bodyPr/>
        <a:lstStyle/>
        <a:p>
          <a:endParaRPr lang="en-US"/>
        </a:p>
      </dgm:t>
    </dgm:pt>
    <dgm:pt modelId="{301737A3-4FB4-49F5-BB49-DE68359C46F7}" type="sibTrans" cxnId="{FBDCDD67-7EFB-4EC9-88C1-14B014E1BB14}">
      <dgm:prSet/>
      <dgm:spPr/>
      <dgm:t>
        <a:bodyPr/>
        <a:lstStyle/>
        <a:p>
          <a:endParaRPr lang="en-US"/>
        </a:p>
      </dgm:t>
    </dgm:pt>
    <dgm:pt modelId="{C2F3AEDA-84EE-4754-96D8-A1A078B9A342}" type="pres">
      <dgm:prSet presAssocID="{7BDBD605-4296-4F48-891E-3CA3D2FE1548}" presName="compositeShape" presStyleCnt="0">
        <dgm:presLayoutVars>
          <dgm:chMax val="7"/>
          <dgm:dir/>
          <dgm:resizeHandles val="exact"/>
        </dgm:presLayoutVars>
      </dgm:prSet>
      <dgm:spPr/>
    </dgm:pt>
    <dgm:pt modelId="{8549E247-ABED-4108-B015-21D6B5250EB1}" type="pres">
      <dgm:prSet presAssocID="{7BDBD605-4296-4F48-891E-3CA3D2FE1548}" presName="wedge1" presStyleLbl="node1" presStyleIdx="0" presStyleCnt="3"/>
      <dgm:spPr/>
    </dgm:pt>
    <dgm:pt modelId="{8C8DB34D-3666-4504-84AD-EF8565635D2F}" type="pres">
      <dgm:prSet presAssocID="{7BDBD605-4296-4F48-891E-3CA3D2FE1548}" presName="dummy1a" presStyleCnt="0"/>
      <dgm:spPr/>
    </dgm:pt>
    <dgm:pt modelId="{7B3ED20D-CB48-4597-B221-C83BEF6E58A2}" type="pres">
      <dgm:prSet presAssocID="{7BDBD605-4296-4F48-891E-3CA3D2FE1548}" presName="dummy1b" presStyleCnt="0"/>
      <dgm:spPr/>
    </dgm:pt>
    <dgm:pt modelId="{22EE1C17-EE39-474A-9D23-E7954F8EBC9A}" type="pres">
      <dgm:prSet presAssocID="{7BDBD605-4296-4F48-891E-3CA3D2FE154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E34445A-3F34-4A18-9AB8-BE8B146EBEE7}" type="pres">
      <dgm:prSet presAssocID="{7BDBD605-4296-4F48-891E-3CA3D2FE1548}" presName="wedge2" presStyleLbl="node1" presStyleIdx="1" presStyleCnt="3"/>
      <dgm:spPr/>
    </dgm:pt>
    <dgm:pt modelId="{293800FE-2CCB-4881-B188-E0B236D7D967}" type="pres">
      <dgm:prSet presAssocID="{7BDBD605-4296-4F48-891E-3CA3D2FE1548}" presName="dummy2a" presStyleCnt="0"/>
      <dgm:spPr/>
    </dgm:pt>
    <dgm:pt modelId="{FCB2EFE8-6029-431B-83CA-4CA72861F89F}" type="pres">
      <dgm:prSet presAssocID="{7BDBD605-4296-4F48-891E-3CA3D2FE1548}" presName="dummy2b" presStyleCnt="0"/>
      <dgm:spPr/>
    </dgm:pt>
    <dgm:pt modelId="{59B2AA39-270F-4F02-93D9-6A2619612929}" type="pres">
      <dgm:prSet presAssocID="{7BDBD605-4296-4F48-891E-3CA3D2FE154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B75409A-E05C-4DA7-B56C-F8C6BB24332A}" type="pres">
      <dgm:prSet presAssocID="{7BDBD605-4296-4F48-891E-3CA3D2FE1548}" presName="wedge3" presStyleLbl="node1" presStyleIdx="2" presStyleCnt="3"/>
      <dgm:spPr/>
    </dgm:pt>
    <dgm:pt modelId="{18A85DF2-E5F4-4FA4-B48E-64F8E27268DA}" type="pres">
      <dgm:prSet presAssocID="{7BDBD605-4296-4F48-891E-3CA3D2FE1548}" presName="dummy3a" presStyleCnt="0"/>
      <dgm:spPr/>
    </dgm:pt>
    <dgm:pt modelId="{ED59D3C9-9BC3-4F06-B5F2-7BAD13A69EED}" type="pres">
      <dgm:prSet presAssocID="{7BDBD605-4296-4F48-891E-3CA3D2FE1548}" presName="dummy3b" presStyleCnt="0"/>
      <dgm:spPr/>
    </dgm:pt>
    <dgm:pt modelId="{31DA444E-1AD3-4C2C-A2B4-4917E6BE888E}" type="pres">
      <dgm:prSet presAssocID="{7BDBD605-4296-4F48-891E-3CA3D2FE154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8129AB5B-A4EF-4215-B209-710E8317D444}" type="pres">
      <dgm:prSet presAssocID="{3D774F3D-4DCA-4210-8BB0-C7CBD8BFCC79}" presName="arrowWedge1" presStyleLbl="fgSibTrans2D1" presStyleIdx="0" presStyleCnt="3"/>
      <dgm:spPr/>
    </dgm:pt>
    <dgm:pt modelId="{DCAD2459-50B6-43AB-9ED0-9CE68881ED62}" type="pres">
      <dgm:prSet presAssocID="{8619847A-15B0-4B36-BE57-2077A0DA4525}" presName="arrowWedge2" presStyleLbl="fgSibTrans2D1" presStyleIdx="1" presStyleCnt="3"/>
      <dgm:spPr/>
    </dgm:pt>
    <dgm:pt modelId="{33AF420B-DB4C-43E1-8501-B3289DD60594}" type="pres">
      <dgm:prSet presAssocID="{301737A3-4FB4-49F5-BB49-DE68359C46F7}" presName="arrowWedge3" presStyleLbl="fgSibTrans2D1" presStyleIdx="2" presStyleCnt="3"/>
      <dgm:spPr/>
    </dgm:pt>
  </dgm:ptLst>
  <dgm:cxnLst>
    <dgm:cxn modelId="{7C8F972B-6FB1-4E1C-9250-AF2B7D9CECAF}" type="presOf" srcId="{7BDBD605-4296-4F48-891E-3CA3D2FE1548}" destId="{C2F3AEDA-84EE-4754-96D8-A1A078B9A342}" srcOrd="0" destOrd="0" presId="urn:microsoft.com/office/officeart/2005/8/layout/cycle8"/>
    <dgm:cxn modelId="{FBDCDD67-7EFB-4EC9-88C1-14B014E1BB14}" srcId="{7BDBD605-4296-4F48-891E-3CA3D2FE1548}" destId="{25CDE024-3023-4467-915C-4AE31111D2FC}" srcOrd="2" destOrd="0" parTransId="{14CC17CA-10D9-4F43-B4D7-9CFD6E1197A2}" sibTransId="{301737A3-4FB4-49F5-BB49-DE68359C46F7}"/>
    <dgm:cxn modelId="{352C8250-DD18-4C3E-916B-5B03B4CD3E0B}" type="presOf" srcId="{BAE8C3FB-FD68-4BAD-840A-C64F26616333}" destId="{0E34445A-3F34-4A18-9AB8-BE8B146EBEE7}" srcOrd="0" destOrd="0" presId="urn:microsoft.com/office/officeart/2005/8/layout/cycle8"/>
    <dgm:cxn modelId="{3E737D73-83F1-4C49-A38A-4C59D2BCB0AF}" srcId="{7BDBD605-4296-4F48-891E-3CA3D2FE1548}" destId="{BAE8C3FB-FD68-4BAD-840A-C64F26616333}" srcOrd="1" destOrd="0" parTransId="{A1DA977E-C988-4E91-AE36-180A5820FA3E}" sibTransId="{8619847A-15B0-4B36-BE57-2077A0DA4525}"/>
    <dgm:cxn modelId="{A9747676-6C52-4559-9F3F-368048592CB3}" srcId="{7BDBD605-4296-4F48-891E-3CA3D2FE1548}" destId="{2BF3672D-7834-4179-AA7A-899B333E8327}" srcOrd="0" destOrd="0" parTransId="{E19354AF-FE9C-4ACC-9ED7-9CAEE967A4CA}" sibTransId="{3D774F3D-4DCA-4210-8BB0-C7CBD8BFCC79}"/>
    <dgm:cxn modelId="{4451E2A2-AB16-4AF4-B59F-AA171764EDE1}" type="presOf" srcId="{25CDE024-3023-4467-915C-4AE31111D2FC}" destId="{2B75409A-E05C-4DA7-B56C-F8C6BB24332A}" srcOrd="0" destOrd="0" presId="urn:microsoft.com/office/officeart/2005/8/layout/cycle8"/>
    <dgm:cxn modelId="{EA7395B8-30FE-4047-9959-A00C4C8DD0FE}" type="presOf" srcId="{2BF3672D-7834-4179-AA7A-899B333E8327}" destId="{8549E247-ABED-4108-B015-21D6B5250EB1}" srcOrd="0" destOrd="0" presId="urn:microsoft.com/office/officeart/2005/8/layout/cycle8"/>
    <dgm:cxn modelId="{E0CBD5DA-310F-4B2A-9DCD-2C100781B280}" type="presOf" srcId="{25CDE024-3023-4467-915C-4AE31111D2FC}" destId="{31DA444E-1AD3-4C2C-A2B4-4917E6BE888E}" srcOrd="1" destOrd="0" presId="urn:microsoft.com/office/officeart/2005/8/layout/cycle8"/>
    <dgm:cxn modelId="{387BA7EF-859C-4D8D-A7FA-702693BD5E2F}" type="presOf" srcId="{2BF3672D-7834-4179-AA7A-899B333E8327}" destId="{22EE1C17-EE39-474A-9D23-E7954F8EBC9A}" srcOrd="1" destOrd="0" presId="urn:microsoft.com/office/officeart/2005/8/layout/cycle8"/>
    <dgm:cxn modelId="{19DEBDFC-E49C-4D61-923E-41A161B5E06E}" type="presOf" srcId="{BAE8C3FB-FD68-4BAD-840A-C64F26616333}" destId="{59B2AA39-270F-4F02-93D9-6A2619612929}" srcOrd="1" destOrd="0" presId="urn:microsoft.com/office/officeart/2005/8/layout/cycle8"/>
    <dgm:cxn modelId="{61763341-79E7-44E8-B6D1-4A4C887BBC80}" type="presParOf" srcId="{C2F3AEDA-84EE-4754-96D8-A1A078B9A342}" destId="{8549E247-ABED-4108-B015-21D6B5250EB1}" srcOrd="0" destOrd="0" presId="urn:microsoft.com/office/officeart/2005/8/layout/cycle8"/>
    <dgm:cxn modelId="{5630FB45-B1AB-4A05-9398-6A1DAA808B34}" type="presParOf" srcId="{C2F3AEDA-84EE-4754-96D8-A1A078B9A342}" destId="{8C8DB34D-3666-4504-84AD-EF8565635D2F}" srcOrd="1" destOrd="0" presId="urn:microsoft.com/office/officeart/2005/8/layout/cycle8"/>
    <dgm:cxn modelId="{BCD42D7F-96AA-4A85-9548-B7E68FC2C1E0}" type="presParOf" srcId="{C2F3AEDA-84EE-4754-96D8-A1A078B9A342}" destId="{7B3ED20D-CB48-4597-B221-C83BEF6E58A2}" srcOrd="2" destOrd="0" presId="urn:microsoft.com/office/officeart/2005/8/layout/cycle8"/>
    <dgm:cxn modelId="{2FED0FAC-E4D0-4FCA-9E1E-F10DCB0F23FA}" type="presParOf" srcId="{C2F3AEDA-84EE-4754-96D8-A1A078B9A342}" destId="{22EE1C17-EE39-474A-9D23-E7954F8EBC9A}" srcOrd="3" destOrd="0" presId="urn:microsoft.com/office/officeart/2005/8/layout/cycle8"/>
    <dgm:cxn modelId="{F1B57C68-4AB0-43CF-9901-DFD34E20AF04}" type="presParOf" srcId="{C2F3AEDA-84EE-4754-96D8-A1A078B9A342}" destId="{0E34445A-3F34-4A18-9AB8-BE8B146EBEE7}" srcOrd="4" destOrd="0" presId="urn:microsoft.com/office/officeart/2005/8/layout/cycle8"/>
    <dgm:cxn modelId="{B5864D8F-D2CA-489F-A8E9-B8AB27C3585F}" type="presParOf" srcId="{C2F3AEDA-84EE-4754-96D8-A1A078B9A342}" destId="{293800FE-2CCB-4881-B188-E0B236D7D967}" srcOrd="5" destOrd="0" presId="urn:microsoft.com/office/officeart/2005/8/layout/cycle8"/>
    <dgm:cxn modelId="{CBB5D39C-DC09-468C-8DB1-9EFB60E730EF}" type="presParOf" srcId="{C2F3AEDA-84EE-4754-96D8-A1A078B9A342}" destId="{FCB2EFE8-6029-431B-83CA-4CA72861F89F}" srcOrd="6" destOrd="0" presId="urn:microsoft.com/office/officeart/2005/8/layout/cycle8"/>
    <dgm:cxn modelId="{02ADBDFE-737B-4706-A918-860C8DBD21B6}" type="presParOf" srcId="{C2F3AEDA-84EE-4754-96D8-A1A078B9A342}" destId="{59B2AA39-270F-4F02-93D9-6A2619612929}" srcOrd="7" destOrd="0" presId="urn:microsoft.com/office/officeart/2005/8/layout/cycle8"/>
    <dgm:cxn modelId="{DB3B5DF5-09E9-4A66-AE12-F228F8E2BA93}" type="presParOf" srcId="{C2F3AEDA-84EE-4754-96D8-A1A078B9A342}" destId="{2B75409A-E05C-4DA7-B56C-F8C6BB24332A}" srcOrd="8" destOrd="0" presId="urn:microsoft.com/office/officeart/2005/8/layout/cycle8"/>
    <dgm:cxn modelId="{F3C633FA-1B7F-47E7-9EE0-40B1202D57CF}" type="presParOf" srcId="{C2F3AEDA-84EE-4754-96D8-A1A078B9A342}" destId="{18A85DF2-E5F4-4FA4-B48E-64F8E27268DA}" srcOrd="9" destOrd="0" presId="urn:microsoft.com/office/officeart/2005/8/layout/cycle8"/>
    <dgm:cxn modelId="{43B85EA1-CB55-41F4-8A7C-2E45EF17A73A}" type="presParOf" srcId="{C2F3AEDA-84EE-4754-96D8-A1A078B9A342}" destId="{ED59D3C9-9BC3-4F06-B5F2-7BAD13A69EED}" srcOrd="10" destOrd="0" presId="urn:microsoft.com/office/officeart/2005/8/layout/cycle8"/>
    <dgm:cxn modelId="{F3EBDBB7-3BE8-4115-8393-CF8B107B21E4}" type="presParOf" srcId="{C2F3AEDA-84EE-4754-96D8-A1A078B9A342}" destId="{31DA444E-1AD3-4C2C-A2B4-4917E6BE888E}" srcOrd="11" destOrd="0" presId="urn:microsoft.com/office/officeart/2005/8/layout/cycle8"/>
    <dgm:cxn modelId="{B2A94099-2171-4BFA-AFDC-ABE24308A6FF}" type="presParOf" srcId="{C2F3AEDA-84EE-4754-96D8-A1A078B9A342}" destId="{8129AB5B-A4EF-4215-B209-710E8317D444}" srcOrd="12" destOrd="0" presId="urn:microsoft.com/office/officeart/2005/8/layout/cycle8"/>
    <dgm:cxn modelId="{0CD40DD2-B8C6-4759-A6FE-B608DC8CAF0C}" type="presParOf" srcId="{C2F3AEDA-84EE-4754-96D8-A1A078B9A342}" destId="{DCAD2459-50B6-43AB-9ED0-9CE68881ED62}" srcOrd="13" destOrd="0" presId="urn:microsoft.com/office/officeart/2005/8/layout/cycle8"/>
    <dgm:cxn modelId="{A20F586A-7D4B-4030-B95D-21AD85268C07}" type="presParOf" srcId="{C2F3AEDA-84EE-4754-96D8-A1A078B9A342}" destId="{33AF420B-DB4C-43E1-8501-B3289DD6059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0A952-953B-4D92-82C8-8964B8621D52}">
      <dsp:nvSpPr>
        <dsp:cNvPr id="0" name=""/>
        <dsp:cNvSpPr/>
      </dsp:nvSpPr>
      <dsp:spPr>
        <a:xfrm rot="10800000">
          <a:off x="1936811" y="2205"/>
          <a:ext cx="6992874" cy="7017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Motivation</a:t>
          </a:r>
        </a:p>
      </dsp:txBody>
      <dsp:txXfrm rot="10800000">
        <a:off x="2112259" y="2205"/>
        <a:ext cx="6817426" cy="701793"/>
      </dsp:txXfrm>
    </dsp:sp>
    <dsp:sp modelId="{856E95FA-9DDB-4643-B4CD-C36CA31CE9B7}">
      <dsp:nvSpPr>
        <dsp:cNvPr id="0" name=""/>
        <dsp:cNvSpPr/>
      </dsp:nvSpPr>
      <dsp:spPr>
        <a:xfrm>
          <a:off x="1585914" y="2205"/>
          <a:ext cx="701793" cy="701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50F59-8213-4E1A-A973-35BB97795FE3}">
      <dsp:nvSpPr>
        <dsp:cNvPr id="0" name=""/>
        <dsp:cNvSpPr/>
      </dsp:nvSpPr>
      <dsp:spPr>
        <a:xfrm rot="10800000">
          <a:off x="1936811" y="913488"/>
          <a:ext cx="6992874" cy="7017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Related Work</a:t>
          </a:r>
        </a:p>
      </dsp:txBody>
      <dsp:txXfrm rot="10800000">
        <a:off x="2112259" y="913488"/>
        <a:ext cx="6817426" cy="701793"/>
      </dsp:txXfrm>
    </dsp:sp>
    <dsp:sp modelId="{995F5489-FF80-4B10-AD19-EDA8561F7C14}">
      <dsp:nvSpPr>
        <dsp:cNvPr id="0" name=""/>
        <dsp:cNvSpPr/>
      </dsp:nvSpPr>
      <dsp:spPr>
        <a:xfrm>
          <a:off x="1585914" y="913488"/>
          <a:ext cx="701793" cy="70179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4982E-225D-490F-89B7-A012F6BAEAD1}">
      <dsp:nvSpPr>
        <dsp:cNvPr id="0" name=""/>
        <dsp:cNvSpPr/>
      </dsp:nvSpPr>
      <dsp:spPr>
        <a:xfrm rot="10800000">
          <a:off x="1936811" y="1824772"/>
          <a:ext cx="6992874" cy="7017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Proposed Solution</a:t>
          </a:r>
        </a:p>
      </dsp:txBody>
      <dsp:txXfrm rot="10800000">
        <a:off x="2112259" y="1824772"/>
        <a:ext cx="6817426" cy="701793"/>
      </dsp:txXfrm>
    </dsp:sp>
    <dsp:sp modelId="{F912CBE1-2182-4F5D-9ED4-1F191B4218B6}">
      <dsp:nvSpPr>
        <dsp:cNvPr id="0" name=""/>
        <dsp:cNvSpPr/>
      </dsp:nvSpPr>
      <dsp:spPr>
        <a:xfrm>
          <a:off x="1585914" y="1824772"/>
          <a:ext cx="701793" cy="7017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A012E-8589-467D-BB84-A19900A36E6B}">
      <dsp:nvSpPr>
        <dsp:cNvPr id="0" name=""/>
        <dsp:cNvSpPr/>
      </dsp:nvSpPr>
      <dsp:spPr>
        <a:xfrm rot="10800000">
          <a:off x="1936811" y="2736056"/>
          <a:ext cx="6992874" cy="7017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System Evaluation</a:t>
          </a:r>
        </a:p>
      </dsp:txBody>
      <dsp:txXfrm rot="10800000">
        <a:off x="2112259" y="2736056"/>
        <a:ext cx="6817426" cy="701793"/>
      </dsp:txXfrm>
    </dsp:sp>
    <dsp:sp modelId="{ABB4083D-8EEB-4CE6-90C4-16957EF8B841}">
      <dsp:nvSpPr>
        <dsp:cNvPr id="0" name=""/>
        <dsp:cNvSpPr/>
      </dsp:nvSpPr>
      <dsp:spPr>
        <a:xfrm>
          <a:off x="1585914" y="2736056"/>
          <a:ext cx="701793" cy="70179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C8ECE-D53D-44B0-A51F-3E0BD5CBC65D}">
      <dsp:nvSpPr>
        <dsp:cNvPr id="0" name=""/>
        <dsp:cNvSpPr/>
      </dsp:nvSpPr>
      <dsp:spPr>
        <a:xfrm rot="10800000">
          <a:off x="1936811" y="3647339"/>
          <a:ext cx="6992874" cy="7017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Planning</a:t>
          </a:r>
        </a:p>
      </dsp:txBody>
      <dsp:txXfrm rot="10800000">
        <a:off x="2112259" y="3647339"/>
        <a:ext cx="6817426" cy="701793"/>
      </dsp:txXfrm>
    </dsp:sp>
    <dsp:sp modelId="{12A96A28-98E9-47BC-B574-927952238C1E}">
      <dsp:nvSpPr>
        <dsp:cNvPr id="0" name=""/>
        <dsp:cNvSpPr/>
      </dsp:nvSpPr>
      <dsp:spPr>
        <a:xfrm>
          <a:off x="1585914" y="3647339"/>
          <a:ext cx="701793" cy="70179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396BC-09DF-401A-9825-83B3F0B2B8FF}">
      <dsp:nvSpPr>
        <dsp:cNvPr id="0" name=""/>
        <dsp:cNvSpPr/>
      </dsp:nvSpPr>
      <dsp:spPr>
        <a:xfrm>
          <a:off x="0" y="3452710"/>
          <a:ext cx="6229201" cy="7553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Abnormal</a:t>
          </a:r>
        </a:p>
      </dsp:txBody>
      <dsp:txXfrm>
        <a:off x="0" y="3452710"/>
        <a:ext cx="6229201" cy="407899"/>
      </dsp:txXfrm>
    </dsp:sp>
    <dsp:sp modelId="{0045078B-4173-467A-99B5-7F0EF292A596}">
      <dsp:nvSpPr>
        <dsp:cNvPr id="0" name=""/>
        <dsp:cNvSpPr/>
      </dsp:nvSpPr>
      <dsp:spPr>
        <a:xfrm>
          <a:off x="0" y="3845501"/>
          <a:ext cx="3114600" cy="347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velocity/direction sudden changes (e.g.: attacks) </a:t>
          </a:r>
        </a:p>
      </dsp:txBody>
      <dsp:txXfrm>
        <a:off x="0" y="3845501"/>
        <a:ext cx="3114600" cy="347469"/>
      </dsp:txXfrm>
    </dsp:sp>
    <dsp:sp modelId="{87293FDE-991E-452A-8063-B7EC63FD371E}">
      <dsp:nvSpPr>
        <dsp:cNvPr id="0" name=""/>
        <dsp:cNvSpPr/>
      </dsp:nvSpPr>
      <dsp:spPr>
        <a:xfrm>
          <a:off x="3114600" y="3845501"/>
          <a:ext cx="3114600" cy="347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usually swim in pairs or trios; don’t swim near the bottom; velocity/direction sudden changes</a:t>
          </a:r>
        </a:p>
      </dsp:txBody>
      <dsp:txXfrm>
        <a:off x="3114600" y="3845501"/>
        <a:ext cx="3114600" cy="347469"/>
      </dsp:txXfrm>
    </dsp:sp>
    <dsp:sp modelId="{34E90990-5985-4A14-91E4-C3105814AF78}">
      <dsp:nvSpPr>
        <dsp:cNvPr id="0" name=""/>
        <dsp:cNvSpPr/>
      </dsp:nvSpPr>
      <dsp:spPr>
        <a:xfrm rot="10800000">
          <a:off x="0" y="2302283"/>
          <a:ext cx="6229201" cy="116175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Lack of interest</a:t>
          </a:r>
        </a:p>
      </dsp:txBody>
      <dsp:txXfrm rot="-10800000">
        <a:off x="0" y="2302283"/>
        <a:ext cx="6229201" cy="407776"/>
      </dsp:txXfrm>
    </dsp:sp>
    <dsp:sp modelId="{8F41D3BC-A98D-4BC7-BB29-403DDB757D3C}">
      <dsp:nvSpPr>
        <dsp:cNvPr id="0" name=""/>
        <dsp:cNvSpPr/>
      </dsp:nvSpPr>
      <dsp:spPr>
        <a:xfrm>
          <a:off x="0" y="2710060"/>
          <a:ext cx="3114600" cy="347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 interested in food during feeding period</a:t>
          </a:r>
        </a:p>
      </dsp:txBody>
      <dsp:txXfrm>
        <a:off x="0" y="2710060"/>
        <a:ext cx="3114600" cy="347365"/>
      </dsp:txXfrm>
    </dsp:sp>
    <dsp:sp modelId="{B37C9966-29CA-4797-B79B-50FC06A96071}">
      <dsp:nvSpPr>
        <dsp:cNvPr id="0" name=""/>
        <dsp:cNvSpPr/>
      </dsp:nvSpPr>
      <dsp:spPr>
        <a:xfrm>
          <a:off x="3114600" y="2710060"/>
          <a:ext cx="3114600" cy="347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 interested in food during feeding period</a:t>
          </a:r>
        </a:p>
      </dsp:txBody>
      <dsp:txXfrm>
        <a:off x="3114600" y="2710060"/>
        <a:ext cx="3114600" cy="347365"/>
      </dsp:txXfrm>
    </dsp:sp>
    <dsp:sp modelId="{323C502C-2DAD-4E15-AE52-E39098F289FE}">
      <dsp:nvSpPr>
        <dsp:cNvPr id="0" name=""/>
        <dsp:cNvSpPr/>
      </dsp:nvSpPr>
      <dsp:spPr>
        <a:xfrm rot="10800000">
          <a:off x="0" y="1151857"/>
          <a:ext cx="6229201" cy="116175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Feeding</a:t>
          </a:r>
        </a:p>
      </dsp:txBody>
      <dsp:txXfrm rot="-10800000">
        <a:off x="0" y="1151857"/>
        <a:ext cx="6229201" cy="407776"/>
      </dsp:txXfrm>
    </dsp:sp>
    <dsp:sp modelId="{B20D95FB-6C84-4A25-A1CF-5CBA79F34E8F}">
      <dsp:nvSpPr>
        <dsp:cNvPr id="0" name=""/>
        <dsp:cNvSpPr/>
      </dsp:nvSpPr>
      <dsp:spPr>
        <a:xfrm>
          <a:off x="0" y="1559634"/>
          <a:ext cx="3114600" cy="347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aggregation near the surface</a:t>
          </a:r>
        </a:p>
      </dsp:txBody>
      <dsp:txXfrm>
        <a:off x="0" y="1559634"/>
        <a:ext cx="3114600" cy="347365"/>
      </dsp:txXfrm>
    </dsp:sp>
    <dsp:sp modelId="{8B932ED3-6F1B-42F0-B952-4E3EBFA638A4}">
      <dsp:nvSpPr>
        <dsp:cNvPr id="0" name=""/>
        <dsp:cNvSpPr/>
      </dsp:nvSpPr>
      <dsp:spPr>
        <a:xfrm>
          <a:off x="3114600" y="1559634"/>
          <a:ext cx="3114600" cy="347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Indian queue</a:t>
          </a:r>
        </a:p>
      </dsp:txBody>
      <dsp:txXfrm>
        <a:off x="3114600" y="1559634"/>
        <a:ext cx="3114600" cy="347365"/>
      </dsp:txXfrm>
    </dsp:sp>
    <dsp:sp modelId="{A2A05410-8157-44C5-B741-6648C4DF4E71}">
      <dsp:nvSpPr>
        <dsp:cNvPr id="0" name=""/>
        <dsp:cNvSpPr/>
      </dsp:nvSpPr>
      <dsp:spPr>
        <a:xfrm rot="10800000">
          <a:off x="0" y="1431"/>
          <a:ext cx="6229201" cy="116175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Swallowing air</a:t>
          </a:r>
        </a:p>
      </dsp:txBody>
      <dsp:txXfrm rot="-10800000">
        <a:off x="0" y="1431"/>
        <a:ext cx="6229201" cy="407776"/>
      </dsp:txXfrm>
    </dsp:sp>
    <dsp:sp modelId="{C86A5192-053E-41CB-BC76-1E49BF101EE9}">
      <dsp:nvSpPr>
        <dsp:cNvPr id="0" name=""/>
        <dsp:cNvSpPr/>
      </dsp:nvSpPr>
      <dsp:spPr>
        <a:xfrm>
          <a:off x="0" y="409207"/>
          <a:ext cx="3114600" cy="347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moves to the surface</a:t>
          </a:r>
        </a:p>
      </dsp:txBody>
      <dsp:txXfrm>
        <a:off x="0" y="409207"/>
        <a:ext cx="3114600" cy="347365"/>
      </dsp:txXfrm>
    </dsp:sp>
    <dsp:sp modelId="{7C475035-6D88-47C0-9194-890E47A86268}">
      <dsp:nvSpPr>
        <dsp:cNvPr id="0" name=""/>
        <dsp:cNvSpPr/>
      </dsp:nvSpPr>
      <dsp:spPr>
        <a:xfrm>
          <a:off x="3114600" y="409207"/>
          <a:ext cx="3114600" cy="347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</a:p>
      </dsp:txBody>
      <dsp:txXfrm>
        <a:off x="3114600" y="409207"/>
        <a:ext cx="3114600" cy="347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4C483-15EF-47EC-8CD6-24B1594B57A1}">
      <dsp:nvSpPr>
        <dsp:cNvPr id="0" name=""/>
        <dsp:cNvSpPr/>
      </dsp:nvSpPr>
      <dsp:spPr>
        <a:xfrm>
          <a:off x="3608" y="0"/>
          <a:ext cx="3471054" cy="3932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“Video based live tracking of fishes in tanks”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José Castelo (2019/2020) </a:t>
          </a:r>
        </a:p>
      </dsp:txBody>
      <dsp:txXfrm>
        <a:off x="3608" y="0"/>
        <a:ext cx="3471054" cy="1179767"/>
      </dsp:txXfrm>
    </dsp:sp>
    <dsp:sp modelId="{560E92F0-A6C1-4374-B294-CC572D02EDDB}">
      <dsp:nvSpPr>
        <dsp:cNvPr id="0" name=""/>
        <dsp:cNvSpPr/>
      </dsp:nvSpPr>
      <dsp:spPr>
        <a:xfrm>
          <a:off x="350713" y="1180103"/>
          <a:ext cx="2776843" cy="772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Detection</a:t>
          </a:r>
          <a:r>
            <a:rPr lang="en-US" sz="2200" kern="1200" dirty="0"/>
            <a:t>: background subtraction</a:t>
          </a:r>
        </a:p>
      </dsp:txBody>
      <dsp:txXfrm>
        <a:off x="373341" y="1202731"/>
        <a:ext cx="2731587" cy="727333"/>
      </dsp:txXfrm>
    </dsp:sp>
    <dsp:sp modelId="{61EC0E56-52C2-4369-B76E-C609ADC61272}">
      <dsp:nvSpPr>
        <dsp:cNvPr id="0" name=""/>
        <dsp:cNvSpPr/>
      </dsp:nvSpPr>
      <dsp:spPr>
        <a:xfrm>
          <a:off x="350713" y="2071553"/>
          <a:ext cx="2776843" cy="772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Tracking</a:t>
          </a:r>
          <a:r>
            <a:rPr lang="en-US" sz="2200" kern="1200" dirty="0"/>
            <a:t>: position and color</a:t>
          </a:r>
        </a:p>
      </dsp:txBody>
      <dsp:txXfrm>
        <a:off x="373341" y="2094181"/>
        <a:ext cx="2731587" cy="727333"/>
      </dsp:txXfrm>
    </dsp:sp>
    <dsp:sp modelId="{E5070811-066C-4B43-97B0-11CA1786782A}">
      <dsp:nvSpPr>
        <dsp:cNvPr id="0" name=""/>
        <dsp:cNvSpPr/>
      </dsp:nvSpPr>
      <dsp:spPr>
        <a:xfrm>
          <a:off x="350713" y="2963003"/>
          <a:ext cx="2776843" cy="772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Classification</a:t>
          </a:r>
          <a:r>
            <a:rPr lang="en-US" sz="2200" kern="1200" dirty="0"/>
            <a:t>: color histogram or HOG</a:t>
          </a:r>
        </a:p>
      </dsp:txBody>
      <dsp:txXfrm>
        <a:off x="373341" y="2985631"/>
        <a:ext cx="2731587" cy="727333"/>
      </dsp:txXfrm>
    </dsp:sp>
    <dsp:sp modelId="{70D01764-F2CD-42AB-A2B7-63D544907EB6}">
      <dsp:nvSpPr>
        <dsp:cNvPr id="0" name=""/>
        <dsp:cNvSpPr/>
      </dsp:nvSpPr>
      <dsp:spPr>
        <a:xfrm>
          <a:off x="3734991" y="0"/>
          <a:ext cx="3471054" cy="3932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“Tracking animals in underwater videos”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João Santos (2020/2021) </a:t>
          </a:r>
        </a:p>
      </dsp:txBody>
      <dsp:txXfrm>
        <a:off x="3734991" y="0"/>
        <a:ext cx="3471054" cy="1179767"/>
      </dsp:txXfrm>
    </dsp:sp>
    <dsp:sp modelId="{B1B89E66-9D9A-44B5-B6B0-AB9DCBE6D68A}">
      <dsp:nvSpPr>
        <dsp:cNvPr id="0" name=""/>
        <dsp:cNvSpPr/>
      </dsp:nvSpPr>
      <dsp:spPr>
        <a:xfrm>
          <a:off x="4082096" y="1180919"/>
          <a:ext cx="2776843" cy="11857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Detection</a:t>
          </a:r>
          <a:r>
            <a:rPr lang="en-US" sz="2200" kern="1200" dirty="0"/>
            <a:t>: comparison of several techniques</a:t>
          </a:r>
        </a:p>
      </dsp:txBody>
      <dsp:txXfrm>
        <a:off x="4116825" y="1215648"/>
        <a:ext cx="2707385" cy="1116261"/>
      </dsp:txXfrm>
    </dsp:sp>
    <dsp:sp modelId="{006582B6-43DA-4EF5-8879-4D317FC4EE05}">
      <dsp:nvSpPr>
        <dsp:cNvPr id="0" name=""/>
        <dsp:cNvSpPr/>
      </dsp:nvSpPr>
      <dsp:spPr>
        <a:xfrm>
          <a:off x="4082096" y="2549057"/>
          <a:ext cx="2776843" cy="11857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Tracking</a:t>
          </a:r>
          <a:r>
            <a:rPr lang="en-US" sz="2200" kern="1200" dirty="0"/>
            <a:t>: color history, temporary track, motion prediction</a:t>
          </a:r>
        </a:p>
      </dsp:txBody>
      <dsp:txXfrm>
        <a:off x="4116825" y="2583786"/>
        <a:ext cx="2707385" cy="1116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BE08D-7AEF-4848-9C22-9C7794C29633}">
      <dsp:nvSpPr>
        <dsp:cNvPr id="0" name=""/>
        <dsp:cNvSpPr/>
      </dsp:nvSpPr>
      <dsp:spPr>
        <a:xfrm>
          <a:off x="0" y="22369"/>
          <a:ext cx="6146800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Image plan</a:t>
          </a:r>
        </a:p>
      </dsp:txBody>
      <dsp:txXfrm>
        <a:off x="33955" y="56324"/>
        <a:ext cx="6078890" cy="627655"/>
      </dsp:txXfrm>
    </dsp:sp>
    <dsp:sp modelId="{64742A88-2155-46DF-90E6-6F4EFA596DB3}">
      <dsp:nvSpPr>
        <dsp:cNvPr id="0" name=""/>
        <dsp:cNvSpPr/>
      </dsp:nvSpPr>
      <dsp:spPr>
        <a:xfrm>
          <a:off x="0" y="801454"/>
          <a:ext cx="6146800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“Fast-start” behaviors</a:t>
          </a:r>
        </a:p>
      </dsp:txBody>
      <dsp:txXfrm>
        <a:off x="33955" y="835409"/>
        <a:ext cx="6078890" cy="627655"/>
      </dsp:txXfrm>
    </dsp:sp>
    <dsp:sp modelId="{721BE509-B15C-45CD-9949-1AB307243F1D}">
      <dsp:nvSpPr>
        <dsp:cNvPr id="0" name=""/>
        <dsp:cNvSpPr/>
      </dsp:nvSpPr>
      <dsp:spPr>
        <a:xfrm>
          <a:off x="0" y="1580539"/>
          <a:ext cx="6146800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Costs, invasive (accelerometer)</a:t>
          </a:r>
        </a:p>
      </dsp:txBody>
      <dsp:txXfrm>
        <a:off x="33955" y="1614494"/>
        <a:ext cx="6078890" cy="627655"/>
      </dsp:txXfrm>
    </dsp:sp>
    <dsp:sp modelId="{79E60927-C7DE-473B-8252-B6277E716DFF}">
      <dsp:nvSpPr>
        <dsp:cNvPr id="0" name=""/>
        <dsp:cNvSpPr/>
      </dsp:nvSpPr>
      <dsp:spPr>
        <a:xfrm>
          <a:off x="0" y="2359625"/>
          <a:ext cx="6146800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Amount of data</a:t>
          </a:r>
        </a:p>
      </dsp:txBody>
      <dsp:txXfrm>
        <a:off x="33955" y="2393580"/>
        <a:ext cx="6078890" cy="627655"/>
      </dsp:txXfrm>
    </dsp:sp>
    <dsp:sp modelId="{BC084B5A-1A18-491E-AE58-8DAAFB089CD7}">
      <dsp:nvSpPr>
        <dsp:cNvPr id="0" name=""/>
        <dsp:cNvSpPr/>
      </dsp:nvSpPr>
      <dsp:spPr>
        <a:xfrm>
          <a:off x="0" y="3138710"/>
          <a:ext cx="6146800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Diversity of species</a:t>
          </a:r>
        </a:p>
      </dsp:txBody>
      <dsp:txXfrm>
        <a:off x="33955" y="3172665"/>
        <a:ext cx="6078890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6FF23-00EE-4575-BB24-DEE580BE3DB8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Feeding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Delaunay Triangulation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Flocking Index</a:t>
          </a:r>
        </a:p>
      </dsp:txBody>
      <dsp:txXfrm rot="5400000">
        <a:off x="-1" y="1"/>
        <a:ext cx="4064000" cy="2032000"/>
      </dsp:txXfrm>
    </dsp:sp>
    <dsp:sp modelId="{D29FAD35-4710-4B80-A941-FEF24F1690F5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Lack of interest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Distance from Median Centroid (center of mass)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Outlier detection based on quartiles</a:t>
          </a:r>
        </a:p>
      </dsp:txBody>
      <dsp:txXfrm>
        <a:off x="4064000" y="0"/>
        <a:ext cx="4064000" cy="2032000"/>
      </dsp:txXfrm>
    </dsp:sp>
    <dsp:sp modelId="{744F758D-2571-46ED-9856-587C36C136C0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Swallowing air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Distance from reference zone (surface)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Dynamic threshold according to depth estimation</a:t>
          </a:r>
        </a:p>
      </dsp:txBody>
      <dsp:txXfrm rot="10800000">
        <a:off x="0" y="3386666"/>
        <a:ext cx="4064000" cy="2032000"/>
      </dsp:txXfrm>
    </dsp:sp>
    <dsp:sp modelId="{19723B6C-71C6-4F2A-85BB-BAB8122C0BE8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Abnormal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Feature(s) (velocity, turning angle) modeled as a 2D histogram, 2D Gaussian or other probability density function</a:t>
          </a:r>
        </a:p>
      </dsp:txBody>
      <dsp:txXfrm rot="-5400000">
        <a:off x="4063999" y="3386666"/>
        <a:ext cx="4064000" cy="2032000"/>
      </dsp:txXfrm>
    </dsp:sp>
    <dsp:sp modelId="{CC1681D1-7A24-4DE2-B66F-B60D57D79690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Rule-based</a:t>
          </a:r>
        </a:p>
      </dsp:txBody>
      <dsp:txXfrm>
        <a:off x="2910928" y="2098129"/>
        <a:ext cx="2306142" cy="1222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9E247-ABED-4108-B015-21D6B5250EB1}">
      <dsp:nvSpPr>
        <dsp:cNvPr id="0" name=""/>
        <dsp:cNvSpPr/>
      </dsp:nvSpPr>
      <dsp:spPr>
        <a:xfrm>
          <a:off x="1728555" y="288520"/>
          <a:ext cx="3728571" cy="3728571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Drift Detection</a:t>
          </a:r>
        </a:p>
      </dsp:txBody>
      <dsp:txXfrm>
        <a:off x="3693601" y="1078622"/>
        <a:ext cx="1331632" cy="1109693"/>
      </dsp:txXfrm>
    </dsp:sp>
    <dsp:sp modelId="{0E34445A-3F34-4A18-9AB8-BE8B146EBEE7}">
      <dsp:nvSpPr>
        <dsp:cNvPr id="0" name=""/>
        <dsp:cNvSpPr/>
      </dsp:nvSpPr>
      <dsp:spPr>
        <a:xfrm>
          <a:off x="1651765" y="421683"/>
          <a:ext cx="3728571" cy="3728571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Retraining</a:t>
          </a:r>
        </a:p>
      </dsp:txBody>
      <dsp:txXfrm>
        <a:off x="2539520" y="2840816"/>
        <a:ext cx="1997448" cy="976530"/>
      </dsp:txXfrm>
    </dsp:sp>
    <dsp:sp modelId="{2B75409A-E05C-4DA7-B56C-F8C6BB24332A}">
      <dsp:nvSpPr>
        <dsp:cNvPr id="0" name=""/>
        <dsp:cNvSpPr/>
      </dsp:nvSpPr>
      <dsp:spPr>
        <a:xfrm>
          <a:off x="1574974" y="288520"/>
          <a:ext cx="3728571" cy="3728571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feedback	</a:t>
          </a:r>
        </a:p>
      </dsp:txBody>
      <dsp:txXfrm>
        <a:off x="2006866" y="1078622"/>
        <a:ext cx="1331632" cy="1109693"/>
      </dsp:txXfrm>
    </dsp:sp>
    <dsp:sp modelId="{8129AB5B-A4EF-4215-B209-710E8317D444}">
      <dsp:nvSpPr>
        <dsp:cNvPr id="0" name=""/>
        <dsp:cNvSpPr/>
      </dsp:nvSpPr>
      <dsp:spPr>
        <a:xfrm>
          <a:off x="1498047" y="57704"/>
          <a:ext cx="4190203" cy="419020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2459-50B6-43AB-9ED0-9CE68881ED62}">
      <dsp:nvSpPr>
        <dsp:cNvPr id="0" name=""/>
        <dsp:cNvSpPr/>
      </dsp:nvSpPr>
      <dsp:spPr>
        <a:xfrm>
          <a:off x="1420948" y="190631"/>
          <a:ext cx="4190203" cy="419020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F420B-DB4C-43E1-8501-B3289DD60594}">
      <dsp:nvSpPr>
        <dsp:cNvPr id="0" name=""/>
        <dsp:cNvSpPr/>
      </dsp:nvSpPr>
      <dsp:spPr>
        <a:xfrm>
          <a:off x="1343850" y="57704"/>
          <a:ext cx="4190203" cy="419020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F18C6-EEB3-410C-9CDF-8B1938E28BD5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C55D8-5BF9-4F6C-A395-F3617EC12FB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8453327-F889-43E5-8A8C-8D53321A18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D1CAAF3-3DE7-44B8-9729-8417DE22AD27}" type="slidenum">
              <a:t>1</a:t>
            </a:fld>
            <a:endParaRPr lang="pt-PT"/>
          </a:p>
        </p:txBody>
      </p:sp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C65A628-AD74-4A7F-8649-DA893322E8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EE2E178-8CC3-4190-8B53-6BB3FAE267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C55D8-5BF9-4F6C-A395-F3617EC12F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EB9FF-F35D-45DC-B262-4F67F890B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3F7D37-3374-4431-B47B-B6C170DE2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CD8E17-9DF9-4DD8-A65B-8AC7D820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32D9-943D-4540-B2E8-C8C09C4FA77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ED5D36-22F1-4912-A6D4-D953386A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97EB76-2CFA-4213-BAB6-10D96925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2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4205B-0BAB-4755-A943-6205ED52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7567FBE-7BC5-42D1-BBC4-690AEDA4D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6CC06A-3C79-4346-8E29-4DE5D599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0419-FEE7-43D8-9155-085C9D8E5DC4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A88736-EFF4-4DCD-A802-0169029B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7E6939-1397-4989-94CF-976BA258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0C555C-E151-4D39-8CD9-196C0CFFD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D1C2725-8101-451A-A58D-F1E05B4B4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169315-2D0C-4695-826C-8942F453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3E51-BDA5-4726-B9C0-F40D6A0ACD44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93A72D-C99F-4BA5-B9AB-09958243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C705A8-F4D9-497C-87D9-FB7584B8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604DE-1361-469D-9E05-A00FF515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E4D369-0AC3-409E-8BE7-5297A55F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19D40E-4447-4127-8B9B-12E9F816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F4F0-590E-4E1F-BAB8-8A8ED4451C1D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1B9AD9-F25A-4459-943C-FE39225C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5DB07E-387A-44F0-B8F8-F31CDB8A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Imagem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0474FE-E2CA-43B9-863A-73A74596CF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 l="26265" t="29130" r="26872" b="31538"/>
          <a:stretch>
            <a:fillRect/>
          </a:stretch>
        </p:blipFill>
        <p:spPr>
          <a:xfrm>
            <a:off x="214" y="0"/>
            <a:ext cx="1148549" cy="826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54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A4A20-B85F-4256-A34B-F13105DA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05D281-6BAC-45AF-8E3E-EE71552ED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BC5441-79B1-43B3-A552-E8E1D9B4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13EC-7DBF-4104-A443-6D4398F77983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F7799D-DF1F-4FEA-A19B-9EB5FD1A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CF0102-5E2B-48CD-BE2F-535E29F5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0950C-269F-41F7-9209-4A9FD453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CC8FC3-1666-4F72-AF7D-E75F34449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F3BC21-56B4-4957-AF59-AF32DA094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78D25DD-82B3-4FC0-8344-A5EBF2FE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EC8C-D3E3-4A31-8E35-777E3A4E524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350556-15AB-490B-AB69-B28C4D1F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1F0A12-0BAE-48CB-8888-038E10CC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E7C14-C3D0-47B4-892B-3F2299EC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BC5B06-A106-47DD-9967-99BE980EF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53347E8-984C-4970-BC2A-399C390FF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90596AA-ED60-4B6B-B170-3E456456E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CF3E8EF-E0E0-4341-A2FF-AB595F75F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972DD0B-E3C4-4D98-86D5-AA653915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763-A89F-41FA-86AE-F173A9C81319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F8F3FA8-0FF0-49AC-B493-330A636B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246EEAD-E10A-4F2B-BF17-BCC5CF5C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27C39-2052-4CF2-A1FD-D4AA7E99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D860B8-6F71-4345-9C40-F5BA8278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C580-F47C-4C97-91CB-20F7B4AF1EDF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4E2EBE2-7068-4789-9797-E60B185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7C61E0F-3B41-448F-BB9A-B4F48741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5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2EC9E32-5B36-4C2B-9BA7-75216696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CADA-653F-46E2-8AF9-A19BA2DA02F7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6849DB0-635D-4D7C-94C3-9C069CE8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3D56C3C-DE0E-4477-B43B-2F3505BA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m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A9EEE2-00FF-4771-8F9F-8EE076DA3F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 l="26265" t="29130" r="26872" b="31538"/>
          <a:stretch>
            <a:fillRect/>
          </a:stretch>
        </p:blipFill>
        <p:spPr>
          <a:xfrm>
            <a:off x="214" y="0"/>
            <a:ext cx="1148549" cy="826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27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DF114-1A37-4E70-83F1-9680792B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D37927-60C0-44C7-BC47-9E491706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E62F528-DFBE-45F8-9803-50D7539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AAA543-4A78-41C3-B44A-1E320E4D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3620-70F2-421C-93C2-60FD7E3590F2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4B215A1-05D5-4F56-A303-490D2824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24A69C-CB19-4D29-AA37-93B6A4F0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2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8C49F-6F23-4669-B3A8-A8313E53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12247F0-C9D7-4D4A-9711-563766213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EE4F861-2B10-4109-9C33-6CECFDC9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E6FD357-B5A4-436D-9F9A-E19C1B02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1B8-FC45-4990-BD0D-B8EBBA199FD2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C31FF0-9A33-48B9-B24E-131E1542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B334380-1226-4C1E-B834-D634BB20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1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4E3FE24-CAEE-4F57-A5CF-A45D461D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105D50-1923-45F5-BAF2-F89E62A04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033E61-A70D-4033-919A-BC67B129A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79BA-9A33-44D5-92CD-2E04C7039635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B553AC-227B-4D01-BCBB-B29142A3D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5F0A95-C027-4D6B-9CAB-B1293572F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19FD3-6C3F-409B-B433-8D07866970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g"/><Relationship Id="rId7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g"/><Relationship Id="rId10" Type="http://schemas.openxmlformats.org/officeDocument/2006/relationships/image" Target="../media/image22.png"/><Relationship Id="rId4" Type="http://schemas.openxmlformats.org/officeDocument/2006/relationships/image" Target="../media/image5.jp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jpg"/><Relationship Id="rId7" Type="http://schemas.openxmlformats.org/officeDocument/2006/relationships/image" Target="../media/image2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g"/><Relationship Id="rId10" Type="http://schemas.openxmlformats.org/officeDocument/2006/relationships/image" Target="../media/image25.png"/><Relationship Id="rId4" Type="http://schemas.openxmlformats.org/officeDocument/2006/relationships/image" Target="../media/image5.jpg"/><Relationship Id="rId9" Type="http://schemas.openxmlformats.org/officeDocument/2006/relationships/image" Target="../media/image2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3.jpg"/><Relationship Id="rId7" Type="http://schemas.openxmlformats.org/officeDocument/2006/relationships/diagramData" Target="../diagrams/data5.xml"/><Relationship Id="rId12" Type="http://schemas.openxmlformats.org/officeDocument/2006/relationships/image" Target="../media/image2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microsoft.com/office/2007/relationships/diagramDrawing" Target="../diagrams/drawing5.xml"/><Relationship Id="rId5" Type="http://schemas.openxmlformats.org/officeDocument/2006/relationships/image" Target="../media/image6.jpg"/><Relationship Id="rId10" Type="http://schemas.openxmlformats.org/officeDocument/2006/relationships/diagramColors" Target="../diagrams/colors5.xml"/><Relationship Id="rId4" Type="http://schemas.openxmlformats.org/officeDocument/2006/relationships/image" Target="../media/image5.jpg"/><Relationship Id="rId9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3.jpg"/><Relationship Id="rId7" Type="http://schemas.openxmlformats.org/officeDocument/2006/relationships/diagramData" Target="../diagrams/data6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microsoft.com/office/2007/relationships/diagramDrawing" Target="../diagrams/drawing6.xml"/><Relationship Id="rId5" Type="http://schemas.openxmlformats.org/officeDocument/2006/relationships/image" Target="../media/image6.jpg"/><Relationship Id="rId10" Type="http://schemas.openxmlformats.org/officeDocument/2006/relationships/diagramColors" Target="../diagrams/colors6.xml"/><Relationship Id="rId4" Type="http://schemas.openxmlformats.org/officeDocument/2006/relationships/image" Target="../media/image5.jpg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3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3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image" Target="../media/image10.jpg"/><Relationship Id="rId12" Type="http://schemas.openxmlformats.org/officeDocument/2006/relationships/diagramColors" Target="../diagrams/colors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6.jpg"/><Relationship Id="rId10" Type="http://schemas.openxmlformats.org/officeDocument/2006/relationships/diagramLayout" Target="../diagrams/layout2.xml"/><Relationship Id="rId4" Type="http://schemas.openxmlformats.org/officeDocument/2006/relationships/image" Target="../media/image5.jpg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3.jpg"/><Relationship Id="rId7" Type="http://schemas.openxmlformats.org/officeDocument/2006/relationships/diagramData" Target="../diagrams/data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microsoft.com/office/2007/relationships/diagramDrawing" Target="../diagrams/drawing3.xml"/><Relationship Id="rId5" Type="http://schemas.openxmlformats.org/officeDocument/2006/relationships/image" Target="../media/image6.jpg"/><Relationship Id="rId10" Type="http://schemas.openxmlformats.org/officeDocument/2006/relationships/diagramColors" Target="../diagrams/colors3.xml"/><Relationship Id="rId4" Type="http://schemas.openxmlformats.org/officeDocument/2006/relationships/image" Target="../media/image5.jp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g"/><Relationship Id="rId10" Type="http://schemas.openxmlformats.org/officeDocument/2006/relationships/image" Target="../media/image15.png"/><Relationship Id="rId4" Type="http://schemas.openxmlformats.org/officeDocument/2006/relationships/image" Target="../media/image5.jp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3.jpg"/><Relationship Id="rId7" Type="http://schemas.openxmlformats.org/officeDocument/2006/relationships/diagramData" Target="../diagrams/data4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microsoft.com/office/2007/relationships/diagramDrawing" Target="../diagrams/drawing4.xml"/><Relationship Id="rId5" Type="http://schemas.openxmlformats.org/officeDocument/2006/relationships/image" Target="../media/image6.jpg"/><Relationship Id="rId10" Type="http://schemas.openxmlformats.org/officeDocument/2006/relationships/diagramColors" Target="../diagrams/colors4.xml"/><Relationship Id="rId4" Type="http://schemas.openxmlformats.org/officeDocument/2006/relationships/image" Target="../media/image5.jpg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ACCFB-9DA0-41A0-BC02-1CF96A3C1B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2678" y="1206455"/>
            <a:ext cx="10971300" cy="1144631"/>
          </a:xfrm>
        </p:spPr>
        <p:txBody>
          <a:bodyPr/>
          <a:lstStyle/>
          <a:p>
            <a:pPr lvl="0" algn="ctr"/>
            <a:r>
              <a:rPr lang="en-US" dirty="0"/>
              <a:t>Fish Behavior Detection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7AC4A1-500F-4BD3-B058-95241012EE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83910" y="4693899"/>
            <a:ext cx="10971300" cy="1923972"/>
          </a:xfrm>
        </p:spPr>
        <p:txBody>
          <a:bodyPr anchor="ctr"/>
          <a:lstStyle/>
          <a:p>
            <a:pPr lvl="0" algn="ctr">
              <a:buNone/>
            </a:pPr>
            <a:r>
              <a:rPr lang="pt-PT" sz="2419" dirty="0"/>
              <a:t>Gonçalo Adolfo</a:t>
            </a:r>
          </a:p>
          <a:p>
            <a:pPr lvl="0" algn="ctr">
              <a:buNone/>
            </a:pPr>
            <a:r>
              <a:rPr lang="en-US" sz="2419" dirty="0"/>
              <a:t>Teachers Alexandre Bernardino and </a:t>
            </a:r>
            <a:r>
              <a:rPr lang="en-US" sz="2419" dirty="0" err="1"/>
              <a:t>H.Sofia</a:t>
            </a:r>
            <a:r>
              <a:rPr lang="en-US" sz="2419" dirty="0"/>
              <a:t> Pinto</a:t>
            </a:r>
          </a:p>
          <a:p>
            <a:pPr lvl="0" algn="ctr">
              <a:buNone/>
            </a:pPr>
            <a:r>
              <a:rPr lang="pt-PT" sz="2419" dirty="0"/>
              <a:t>Instituto Superior Técnico, Universidade de Lisboa</a:t>
            </a:r>
          </a:p>
        </p:txBody>
      </p:sp>
      <p:pic>
        <p:nvPicPr>
          <p:cNvPr id="4" name="Imagem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74A302-FFA6-40F4-83C5-B9AE7E18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26265" t="29130" r="26872" b="31538"/>
          <a:stretch>
            <a:fillRect/>
          </a:stretch>
        </p:blipFill>
        <p:spPr>
          <a:xfrm>
            <a:off x="214" y="0"/>
            <a:ext cx="1148549" cy="826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13" descr="Fish">
            <a:extLst>
              <a:ext uri="{FF2B5EF4-FFF2-40B4-BE49-F238E27FC236}">
                <a16:creationId xmlns:a16="http://schemas.microsoft.com/office/drawing/2014/main" id="{67AE44F7-CEF5-4087-B814-52195E11EDD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63618" y="2351086"/>
            <a:ext cx="2264009" cy="2264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Trajectories Pre-Processing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9F8F4B3-C74A-4952-B4AF-92DE6A5DF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12" y="1700794"/>
            <a:ext cx="5551757" cy="24635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11C3994-5AED-479C-94D3-B845C5EDF9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03" y="1690688"/>
            <a:ext cx="5551757" cy="246359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0759A2D-AC1D-468E-8170-EBC87699CDE2}"/>
              </a:ext>
            </a:extLst>
          </p:cNvPr>
          <p:cNvSpPr txBox="1"/>
          <p:nvPr/>
        </p:nvSpPr>
        <p:spPr>
          <a:xfrm>
            <a:off x="1748900" y="4598633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Newton Interpolation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92E56B29-5E52-44F8-B3EA-D48ABFF1CD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7620" y="5277132"/>
            <a:ext cx="2308194" cy="86209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5DEF839-E053-4D36-B145-8E823BDF3B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8676" y="5393477"/>
            <a:ext cx="2061782" cy="7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3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Behavior Detection Module Interface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C861A10-01B4-4A0E-B64C-710D9C0295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6273"/>
          <a:stretch/>
        </p:blipFill>
        <p:spPr>
          <a:xfrm>
            <a:off x="3972433" y="1617215"/>
            <a:ext cx="6715125" cy="9408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DD3EDCD-2BA2-46EE-AC03-E5A3C321BB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560" r="462" b="858"/>
          <a:stretch/>
        </p:blipFill>
        <p:spPr>
          <a:xfrm>
            <a:off x="2011508" y="3060173"/>
            <a:ext cx="3921849" cy="2794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2069279-0EB9-40E5-9B96-36F82992E06B}"/>
                  </a:ext>
                </a:extLst>
              </p:cNvPr>
              <p:cNvSpPr txBox="1"/>
              <p:nvPr/>
            </p:nvSpPr>
            <p:spPr>
              <a:xfrm>
                <a:off x="2011508" y="6104084"/>
                <a:ext cx="3213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, …,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2069279-0EB9-40E5-9B96-36F82992E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08" y="6104084"/>
                <a:ext cx="3213507" cy="276999"/>
              </a:xfrm>
              <a:prstGeom prst="rect">
                <a:avLst/>
              </a:prstGeom>
              <a:blipFill>
                <a:blip r:embed="rId9"/>
                <a:stretch>
                  <a:fillRect l="-569" t="-2174" r="-1518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m 20" descr="Uma imagem com texto&#10;&#10;Descrição gerada automaticamente">
            <a:extLst>
              <a:ext uri="{FF2B5EF4-FFF2-40B4-BE49-F238E27FC236}">
                <a16:creationId xmlns:a16="http://schemas.microsoft.com/office/drawing/2014/main" id="{8F8C7312-9611-438F-92AF-4A222A5357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95" y="2932590"/>
            <a:ext cx="2554229" cy="182270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537216B2-82DB-49F8-85D3-C00DFC218C71}"/>
              </a:ext>
            </a:extLst>
          </p:cNvPr>
          <p:cNvSpPr txBox="1"/>
          <p:nvPr/>
        </p:nvSpPr>
        <p:spPr>
          <a:xfrm>
            <a:off x="8034291" y="4731414"/>
            <a:ext cx="2485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Swallow 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Feeding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Lack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Abnormal</a:t>
            </a:r>
          </a:p>
        </p:txBody>
      </p:sp>
    </p:spTree>
    <p:extLst>
      <p:ext uri="{BB962C8B-B14F-4D97-AF65-F5344CB8AC3E}">
        <p14:creationId xmlns:p14="http://schemas.microsoft.com/office/powerpoint/2010/main" val="257026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D386A503-77EF-4310-9D06-217166F77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5451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3038B68-923F-4631-98B9-8C2FE5004F1B}"/>
                  </a:ext>
                </a:extLst>
              </p:cNvPr>
              <p:cNvSpPr txBox="1"/>
              <p:nvPr/>
            </p:nvSpPr>
            <p:spPr>
              <a:xfrm>
                <a:off x="2358291" y="2185386"/>
                <a:ext cx="2933945" cy="543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𝐹𝐼𝐹𝐹𝐵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3038B68-923F-4631-98B9-8C2FE5004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91" y="2185386"/>
                <a:ext cx="2933945" cy="5431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79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Improvements using ML – Feeding and Lack of Interest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FCB1B2F-2AF9-4EB1-A6B5-AF696323AD67}"/>
              </a:ext>
            </a:extLst>
          </p:cNvPr>
          <p:cNvSpPr txBox="1"/>
          <p:nvPr/>
        </p:nvSpPr>
        <p:spPr>
          <a:xfrm>
            <a:off x="1882066" y="1766656"/>
            <a:ext cx="94717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Feeding behavior: aggregation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clustering density-based (example: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DBScan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9546AB-6E8A-4708-A3A9-B12EB0AB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12" y="2619426"/>
            <a:ext cx="5029910" cy="362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8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Improvements using ML – Behavior Classifier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B631388-C3DE-4A9E-88CD-B42BA6F78354}"/>
              </a:ext>
            </a:extLst>
          </p:cNvPr>
          <p:cNvSpPr txBox="1"/>
          <p:nvPr/>
        </p:nvSpPr>
        <p:spPr>
          <a:xfrm>
            <a:off x="9045605" y="2746267"/>
            <a:ext cx="1873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Naïve Bayes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SVM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Random Forest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Deep Learning (?)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E7F1E92-814C-4EDA-9E34-E88A67F74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76" y="1997754"/>
            <a:ext cx="6019247" cy="257424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EBCBC7-1ED0-4BDE-A24A-1E6699A5D415}"/>
              </a:ext>
            </a:extLst>
          </p:cNvPr>
          <p:cNvSpPr txBox="1"/>
          <p:nvPr/>
        </p:nvSpPr>
        <p:spPr>
          <a:xfrm>
            <a:off x="3373466" y="5078028"/>
            <a:ext cx="567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 trajectory and ground truth for each segment</a:t>
            </a:r>
          </a:p>
          <a:p>
            <a:endParaRPr lang="en-US" dirty="0"/>
          </a:p>
          <a:p>
            <a:r>
              <a:rPr lang="en-US" b="1" dirty="0"/>
              <a:t>Model Output</a:t>
            </a:r>
            <a:r>
              <a:rPr lang="en-US" dirty="0"/>
              <a:t>: swallowing air, feeding, swimming, or abnormal label</a:t>
            </a:r>
          </a:p>
        </p:txBody>
      </p:sp>
    </p:spTree>
    <p:extLst>
      <p:ext uri="{BB962C8B-B14F-4D97-AF65-F5344CB8AC3E}">
        <p14:creationId xmlns:p14="http://schemas.microsoft.com/office/powerpoint/2010/main" val="130449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A3BF74-D657-4841-8E2D-116306A4A1DF}"/>
              </a:ext>
            </a:extLst>
          </p:cNvPr>
          <p:cNvSpPr txBox="1"/>
          <p:nvPr/>
        </p:nvSpPr>
        <p:spPr>
          <a:xfrm>
            <a:off x="1748900" y="2059838"/>
            <a:ext cx="9418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Velocity, Acceleration and Turning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Curvature Scale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Centred</a:t>
            </a:r>
            <a:r>
              <a:rPr lang="en-US" sz="2400" dirty="0"/>
              <a:t> Distance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“Pass by”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Normalized bounding box</a:t>
            </a:r>
          </a:p>
        </p:txBody>
      </p:sp>
    </p:spTree>
    <p:extLst>
      <p:ext uri="{BB962C8B-B14F-4D97-AF65-F5344CB8AC3E}">
        <p14:creationId xmlns:p14="http://schemas.microsoft.com/office/powerpoint/2010/main" val="231647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Model Retraining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16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EBC6AF9E-1D92-4A3B-92C0-7F98BD0BA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52735"/>
              </p:ext>
            </p:extLst>
          </p:nvPr>
        </p:nvGraphicFramePr>
        <p:xfrm>
          <a:off x="1054573" y="1827297"/>
          <a:ext cx="7032101" cy="443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F2D63C-EF18-4E91-B60D-55340E07B73D}"/>
              </a:ext>
            </a:extLst>
          </p:cNvPr>
          <p:cNvSpPr txBox="1"/>
          <p:nvPr/>
        </p:nvSpPr>
        <p:spPr>
          <a:xfrm>
            <a:off x="7572652" y="2648504"/>
            <a:ext cx="3781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Online techniques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SVM: </a:t>
            </a:r>
            <a:r>
              <a:rPr lang="en-US" sz="1800" b="0" i="0" u="none" strike="noStrike" baseline="0" dirty="0">
                <a:latin typeface="CMR10"/>
              </a:rPr>
              <a:t>adjust the current weights only based on the new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MR10"/>
              </a:rPr>
              <a:t>Random Forest: </a:t>
            </a:r>
            <a:r>
              <a:rPr lang="en-US" sz="1800" b="0" i="0" u="none" strike="noStrike" baseline="0" dirty="0">
                <a:latin typeface="CMR10"/>
              </a:rPr>
              <a:t>adding more decision trees to the ensemble according only to the new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5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8301CD7-B005-4BB1-BCEF-16AF1317A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9437" y="1393005"/>
            <a:ext cx="5953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18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2B037BA-307F-4191-98F3-D55A46E5B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40" y="1360162"/>
            <a:ext cx="8835817" cy="52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4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19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8104717-FC93-4E39-8F7A-A14039C5B9B3}"/>
              </a:ext>
            </a:extLst>
          </p:cNvPr>
          <p:cNvSpPr txBox="1"/>
          <p:nvPr/>
        </p:nvSpPr>
        <p:spPr>
          <a:xfrm rot="10800000" flipH="1" flipV="1">
            <a:off x="1748900" y="1901300"/>
            <a:ext cx="9604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  <a:r>
              <a:rPr lang="en-US" dirty="0"/>
              <a:t>: new videos need to be recorded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Classifiers performance: precision, recall, f1-score, confusion matrix, roc curves	                	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Episodes detection: same metrics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Alarms significance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Processing delay</a:t>
            </a:r>
          </a:p>
        </p:txBody>
      </p:sp>
    </p:spTree>
    <p:extLst>
      <p:ext uri="{BB962C8B-B14F-4D97-AF65-F5344CB8AC3E}">
        <p14:creationId xmlns:p14="http://schemas.microsoft.com/office/powerpoint/2010/main" val="28949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717B0-9DB4-4BC2-AD0D-B80CE05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C42220C4-D769-475C-BC5E-A7AAD8E1A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85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B2B32BD-72C0-4EF5-BDCC-5B04B199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5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20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4DBCD15-32DD-493E-AAA8-F4837B0D0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6670" y="553211"/>
            <a:ext cx="5729495" cy="580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2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21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79A11C3-34CE-46A7-92A6-2CE42206EBAB}"/>
              </a:ext>
            </a:extLst>
          </p:cNvPr>
          <p:cNvSpPr txBox="1"/>
          <p:nvPr/>
        </p:nvSpPr>
        <p:spPr>
          <a:xfrm>
            <a:off x="1748899" y="1617215"/>
            <a:ext cx="94184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capable of helping biologists monitoring fish behaviors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Sharks and manta rays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Feeding, Lack of Interest, Swallowing air and Abnormal behaviors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Rule-based and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training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34886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pic>
        <p:nvPicPr>
          <p:cNvPr id="32" name="Imagem 31" descr="Uma imagem com peixe, tubarão, fundo do oceano&#10;&#10;Descrição gerada automaticamente">
            <a:extLst>
              <a:ext uri="{FF2B5EF4-FFF2-40B4-BE49-F238E27FC236}">
                <a16:creationId xmlns:a16="http://schemas.microsoft.com/office/drawing/2014/main" id="{F9F5EB01-3803-4D9F-906F-710A2A78B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51" y="4130730"/>
            <a:ext cx="4032941" cy="1882039"/>
          </a:xfrm>
          <a:prstGeom prst="rect">
            <a:avLst/>
          </a:prstGeom>
        </p:spPr>
      </p:pic>
      <p:pic>
        <p:nvPicPr>
          <p:cNvPr id="34" name="Imagem 33" descr="Uma imagem com água, desporto aquático, natação&#10;&#10;Descrição gerada automaticamente">
            <a:extLst>
              <a:ext uri="{FF2B5EF4-FFF2-40B4-BE49-F238E27FC236}">
                <a16:creationId xmlns:a16="http://schemas.microsoft.com/office/drawing/2014/main" id="{1D64F7FC-0EF7-43F5-B301-8106DA9CDF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82" y="3410749"/>
            <a:ext cx="1735347" cy="260202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B2BDDDF3-CF7F-40EE-AA43-979CDBB561C9}"/>
              </a:ext>
            </a:extLst>
          </p:cNvPr>
          <p:cNvSpPr txBox="1"/>
          <p:nvPr/>
        </p:nvSpPr>
        <p:spPr>
          <a:xfrm>
            <a:off x="3215051" y="6012769"/>
            <a:ext cx="40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real time monitoring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82478EC-BC00-4254-9897-882D25BE66A4}"/>
              </a:ext>
            </a:extLst>
          </p:cNvPr>
          <p:cNvSpPr txBox="1"/>
          <p:nvPr/>
        </p:nvSpPr>
        <p:spPr>
          <a:xfrm>
            <a:off x="8293729" y="6012769"/>
            <a:ext cx="297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footage analysis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9FD3346-CDDA-4D97-9EAB-54E91EEF4416}"/>
              </a:ext>
            </a:extLst>
          </p:cNvPr>
          <p:cNvSpPr txBox="1"/>
          <p:nvPr/>
        </p:nvSpPr>
        <p:spPr>
          <a:xfrm>
            <a:off x="1846906" y="1347753"/>
            <a:ext cx="58575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Feeding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water quality, aggressive behaviors, lack of interest</a:t>
            </a:r>
          </a:p>
          <a:p>
            <a:pPr lvl="1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Abnormalities</a:t>
            </a:r>
          </a:p>
          <a:p>
            <a:pPr lvl="1"/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poor environmental integration, disease indicator</a:t>
            </a:r>
          </a:p>
          <a:p>
            <a:pPr lvl="1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Other key activities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swallowing air</a:t>
            </a:r>
            <a:endParaRPr lang="en-US" sz="1600" b="0" i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lvl="1"/>
            <a:endParaRPr lang="en-US" sz="1600" b="0" i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8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E978614-0A01-480E-AD86-0CFEEA3DECF4}"/>
              </a:ext>
            </a:extLst>
          </p:cNvPr>
          <p:cNvSpPr txBox="1"/>
          <p:nvPr/>
        </p:nvSpPr>
        <p:spPr>
          <a:xfrm>
            <a:off x="1841683" y="1454195"/>
            <a:ext cx="530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help biologists monitoring fishes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DAA312B-E23C-41BA-8E09-30412E0D80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897" y="1725840"/>
            <a:ext cx="2978974" cy="1861859"/>
          </a:xfrm>
          <a:prstGeom prst="rect">
            <a:avLst/>
          </a:prstGeom>
        </p:spPr>
      </p:pic>
      <p:pic>
        <p:nvPicPr>
          <p:cNvPr id="15" name="Imagem 14" descr="Uma imagem com água, piscina, natação, raio&#10;&#10;Descrição gerada automaticamente">
            <a:extLst>
              <a:ext uri="{FF2B5EF4-FFF2-40B4-BE49-F238E27FC236}">
                <a16:creationId xmlns:a16="http://schemas.microsoft.com/office/drawing/2014/main" id="{FDA86B68-983F-48EC-9F23-6E84144135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4225104"/>
            <a:ext cx="2743200" cy="182913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EE342F-9F46-40C4-8116-3AF43B34948D}"/>
              </a:ext>
            </a:extLst>
          </p:cNvPr>
          <p:cNvSpPr txBox="1"/>
          <p:nvPr/>
        </p:nvSpPr>
        <p:spPr>
          <a:xfrm>
            <a:off x="3031291" y="6422859"/>
            <a:ext cx="136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sharks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5438C88-F861-46FA-B5B6-265947D8A816}"/>
              </a:ext>
            </a:extLst>
          </p:cNvPr>
          <p:cNvSpPr txBox="1"/>
          <p:nvPr/>
        </p:nvSpPr>
        <p:spPr>
          <a:xfrm>
            <a:off x="6219198" y="6422859"/>
            <a:ext cx="136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manta ray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495D336C-9480-428A-B01C-18317DB4F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659353"/>
              </p:ext>
            </p:extLst>
          </p:nvPr>
        </p:nvGraphicFramePr>
        <p:xfrm>
          <a:off x="1841683" y="2044072"/>
          <a:ext cx="6229201" cy="420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75669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Project Context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103D0C57-AFC9-4088-B28A-D05D1D97C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904211"/>
              </p:ext>
            </p:extLst>
          </p:nvPr>
        </p:nvGraphicFramePr>
        <p:xfrm>
          <a:off x="2946522" y="2057240"/>
          <a:ext cx="7209654" cy="393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7475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Abnormal Behavior Detection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9BB410-392F-40D2-9C84-0ABCE616D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8898" y="1360162"/>
            <a:ext cx="3130417" cy="159915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9114B50-B011-46DF-A666-F8947EC76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261225"/>
            <a:ext cx="5716294" cy="210958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487A30E-CA67-49F0-A626-BEB6A30362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514" y="3664426"/>
            <a:ext cx="3816892" cy="254671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349CDC9-46B6-4540-BA8C-2166DBDC3A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8111" y="4063618"/>
            <a:ext cx="5137095" cy="2052027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ED0FA4A4-C7ED-4CC9-A482-CB6407E5A362}"/>
              </a:ext>
            </a:extLst>
          </p:cNvPr>
          <p:cNvSpPr txBox="1"/>
          <p:nvPr/>
        </p:nvSpPr>
        <p:spPr>
          <a:xfrm>
            <a:off x="1652503" y="2846975"/>
            <a:ext cx="284973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Rule-based.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From “A Filtering Mechanism for Normal Fish Trajectories” (2012)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9B1673C-5709-4CD7-AE80-6478096DC11A}"/>
              </a:ext>
            </a:extLst>
          </p:cNvPr>
          <p:cNvSpPr txBox="1"/>
          <p:nvPr/>
        </p:nvSpPr>
        <p:spPr>
          <a:xfrm>
            <a:off x="6433792" y="3333566"/>
            <a:ext cx="53785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Kinetic energy.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From “Spatial behavioral characteristics and statistics-based kinetic energy modeling in special behaviors detection of a shoal of fish in a recirculating aquaculture system” (2016)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431AA6A-4308-4E61-83AC-663838F3441E}"/>
              </a:ext>
            </a:extLst>
          </p:cNvPr>
          <p:cNvSpPr txBox="1"/>
          <p:nvPr/>
        </p:nvSpPr>
        <p:spPr>
          <a:xfrm>
            <a:off x="1537364" y="6242806"/>
            <a:ext cx="395519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Clustering.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From “Automatic Fish Classification for Underwater Species Behavior Understanding” (2010)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FAE7205-1929-420A-AF84-D417C151782E}"/>
              </a:ext>
            </a:extLst>
          </p:cNvPr>
          <p:cNvSpPr txBox="1"/>
          <p:nvPr/>
        </p:nvSpPr>
        <p:spPr>
          <a:xfrm>
            <a:off x="6458110" y="6183977"/>
            <a:ext cx="467448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Position-based.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From “computer-vision system and methodology for the analysis of fish behavior” (2011)</a:t>
            </a:r>
          </a:p>
        </p:txBody>
      </p:sp>
    </p:spTree>
    <p:extLst>
      <p:ext uri="{BB962C8B-B14F-4D97-AF65-F5344CB8AC3E}">
        <p14:creationId xmlns:p14="http://schemas.microsoft.com/office/powerpoint/2010/main" val="293106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Activity Recognition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087E187-E68F-4572-A156-8125A0624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9784" y="3969711"/>
            <a:ext cx="3092834" cy="193302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8DF913E-E664-4809-A2DD-377AAE35FA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3840" y="291943"/>
            <a:ext cx="2581275" cy="25812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19C54ED-F7C5-4B7F-80AC-BD0B66C31D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9702" y="1611043"/>
            <a:ext cx="6464868" cy="481682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56A2FA0-9E5D-4958-BAA5-47F028991586}"/>
              </a:ext>
            </a:extLst>
          </p:cNvPr>
          <p:cNvSpPr txBox="1"/>
          <p:nvPr/>
        </p:nvSpPr>
        <p:spPr>
          <a:xfrm>
            <a:off x="1544715" y="6316507"/>
            <a:ext cx="606556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Accelerometer approach.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From “Accelerometer tags: detecting and identifying activities in fish and the effect of sampling frequency” (2013)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0B3DBF6-0B5C-4F3B-A73E-A4DC65B4A27E}"/>
              </a:ext>
            </a:extLst>
          </p:cNvPr>
          <p:cNvSpPr txBox="1"/>
          <p:nvPr/>
        </p:nvSpPr>
        <p:spPr>
          <a:xfrm>
            <a:off x="8605274" y="2913061"/>
            <a:ext cx="2581276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Feeding: snatching-based.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From “Near infrared computer vision and neuro-fuzzy model-based feeding decision system for fish in aquaculture” (2018)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ADE44A4-36DE-4760-B9DA-04C225A75009}"/>
              </a:ext>
            </a:extLst>
          </p:cNvPr>
          <p:cNvSpPr txBox="1"/>
          <p:nvPr/>
        </p:nvSpPr>
        <p:spPr>
          <a:xfrm>
            <a:off x="8567637" y="5898173"/>
            <a:ext cx="2618913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Feeding: aggregation-based.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From “Near-infrared imaging to quantify the feeding behavior of fish in aquaculture” (2017)</a:t>
            </a:r>
          </a:p>
        </p:txBody>
      </p:sp>
    </p:spTree>
    <p:extLst>
      <p:ext uri="{BB962C8B-B14F-4D97-AF65-F5344CB8AC3E}">
        <p14:creationId xmlns:p14="http://schemas.microsoft.com/office/powerpoint/2010/main" val="239686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Main Limitations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5478CC2E-07A8-457D-B723-29FCF8D599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332649"/>
              </p:ext>
            </p:extLst>
          </p:nvPr>
        </p:nvGraphicFramePr>
        <p:xfrm>
          <a:off x="1748900" y="1982754"/>
          <a:ext cx="6146800" cy="385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7358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D734152-C204-4C45-9C3B-7F75B3B8665A}"/>
              </a:ext>
            </a:extLst>
          </p:cNvPr>
          <p:cNvSpPr/>
          <p:nvPr/>
        </p:nvSpPr>
        <p:spPr>
          <a:xfrm>
            <a:off x="181254" y="870011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D1398E-AE95-4BE1-93AB-32C86330F44D}"/>
              </a:ext>
            </a:extLst>
          </p:cNvPr>
          <p:cNvSpPr/>
          <p:nvPr/>
        </p:nvSpPr>
        <p:spPr>
          <a:xfrm>
            <a:off x="181254" y="1617215"/>
            <a:ext cx="656947" cy="5681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FCEAD-5308-4877-8B04-4E21AF2795C7}"/>
              </a:ext>
            </a:extLst>
          </p:cNvPr>
          <p:cNvSpPr/>
          <p:nvPr/>
        </p:nvSpPr>
        <p:spPr>
          <a:xfrm>
            <a:off x="181254" y="2364419"/>
            <a:ext cx="656947" cy="5681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ADF2D1-27A0-4A67-8004-8F9D9AB95926}"/>
              </a:ext>
            </a:extLst>
          </p:cNvPr>
          <p:cNvSpPr/>
          <p:nvPr/>
        </p:nvSpPr>
        <p:spPr>
          <a:xfrm>
            <a:off x="181254" y="3114581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5AF341-4519-4E95-8896-F44ABAEE42E5}"/>
              </a:ext>
            </a:extLst>
          </p:cNvPr>
          <p:cNvSpPr/>
          <p:nvPr/>
        </p:nvSpPr>
        <p:spPr>
          <a:xfrm>
            <a:off x="181253" y="3864743"/>
            <a:ext cx="656947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FC21-5BFD-4B67-8705-9F9C84C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365125"/>
            <a:ext cx="9604899" cy="1325563"/>
          </a:xfrm>
        </p:spPr>
        <p:txBody>
          <a:bodyPr/>
          <a:lstStyle/>
          <a:p>
            <a:r>
              <a:rPr lang="en-US" dirty="0"/>
              <a:t>System Components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153F4A-66A2-4C5E-B322-29F08D5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9FD3-6C3F-409B-B433-8D0786697026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92A0293B-FB4C-43EA-88AD-6F5AAE93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" y="3911077"/>
            <a:ext cx="478371" cy="475501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EFA634-B654-4330-99A9-5408B172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10724" r="12386" b="18396"/>
          <a:stretch/>
        </p:blipFill>
        <p:spPr>
          <a:xfrm>
            <a:off x="294697" y="948030"/>
            <a:ext cx="454214" cy="4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2DF30B-B285-43DB-8267-59CA8A2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6781" r="25259" b="5894"/>
          <a:stretch/>
        </p:blipFill>
        <p:spPr>
          <a:xfrm>
            <a:off x="294697" y="2423792"/>
            <a:ext cx="430056" cy="4494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2CC1A9-5397-43E3-80BB-CD2B44574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13243" r="7058" b="9588"/>
          <a:stretch/>
        </p:blipFill>
        <p:spPr>
          <a:xfrm>
            <a:off x="317673" y="3213836"/>
            <a:ext cx="407080" cy="37704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A15EA87-0206-4154-984B-DFFAA630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699558"/>
            <a:ext cx="516305" cy="42779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8186CD6-5EEA-4E5C-AD18-5F905D27FF47}"/>
              </a:ext>
            </a:extLst>
          </p:cNvPr>
          <p:cNvSpPr txBox="1"/>
          <p:nvPr/>
        </p:nvSpPr>
        <p:spPr>
          <a:xfrm>
            <a:off x="1890944" y="1690688"/>
            <a:ext cx="946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detect fish behaviors and give alerts to biologists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16F3B4-8443-4E9B-BB84-D1FE9B81817E}"/>
              </a:ext>
            </a:extLst>
          </p:cNvPr>
          <p:cNvSpPr/>
          <p:nvPr/>
        </p:nvSpPr>
        <p:spPr>
          <a:xfrm>
            <a:off x="7722833" y="2322989"/>
            <a:ext cx="3494841" cy="16437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Behavior Detection Module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CA9AB9B-3990-4CDF-BF38-85A493747F7F}"/>
              </a:ext>
            </a:extLst>
          </p:cNvPr>
          <p:cNvSpPr/>
          <p:nvPr/>
        </p:nvSpPr>
        <p:spPr>
          <a:xfrm>
            <a:off x="8471515" y="5167312"/>
            <a:ext cx="1997475" cy="12190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162A2A3-17C4-407D-B588-41C3984253A5}"/>
              </a:ext>
            </a:extLst>
          </p:cNvPr>
          <p:cNvSpPr/>
          <p:nvPr/>
        </p:nvSpPr>
        <p:spPr>
          <a:xfrm>
            <a:off x="7722833" y="3968255"/>
            <a:ext cx="1747421" cy="835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Rule-Based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D98B530-C9DD-46FE-B69B-5E64ED4C7A0A}"/>
              </a:ext>
            </a:extLst>
          </p:cNvPr>
          <p:cNvSpPr/>
          <p:nvPr/>
        </p:nvSpPr>
        <p:spPr>
          <a:xfrm>
            <a:off x="9470254" y="3971212"/>
            <a:ext cx="1747421" cy="835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6214888-4229-4A3D-9709-BAE86DC8D968}"/>
              </a:ext>
            </a:extLst>
          </p:cNvPr>
          <p:cNvSpPr/>
          <p:nvPr/>
        </p:nvSpPr>
        <p:spPr>
          <a:xfrm>
            <a:off x="1748900" y="2831199"/>
            <a:ext cx="2036683" cy="11956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Detection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C57E296-BE21-45C3-8FA3-EDAA4AB8D217}"/>
              </a:ext>
            </a:extLst>
          </p:cNvPr>
          <p:cNvSpPr/>
          <p:nvPr/>
        </p:nvSpPr>
        <p:spPr>
          <a:xfrm>
            <a:off x="4704240" y="2831199"/>
            <a:ext cx="2036683" cy="11956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Tracking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C064171-0DB5-4EAD-8E26-85DF60712D79}"/>
              </a:ext>
            </a:extLst>
          </p:cNvPr>
          <p:cNvSpPr/>
          <p:nvPr/>
        </p:nvSpPr>
        <p:spPr>
          <a:xfrm>
            <a:off x="1511425" y="2364419"/>
            <a:ext cx="5433134" cy="2254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93592E0F-2885-4D1D-89E0-4DA06463F39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785583" y="3429000"/>
            <a:ext cx="918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028FC650-0B17-42DB-856C-2049D9E3D8CD}"/>
              </a:ext>
            </a:extLst>
          </p:cNvPr>
          <p:cNvCxnSpPr>
            <a:stCxn id="22" idx="3"/>
          </p:cNvCxnSpPr>
          <p:nvPr/>
        </p:nvCxnSpPr>
        <p:spPr>
          <a:xfrm>
            <a:off x="6740923" y="3429000"/>
            <a:ext cx="981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849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686</Words>
  <Application>Microsoft Office PowerPoint</Application>
  <PresentationFormat>Ecrã Panorâmico</PresentationFormat>
  <Paragraphs>172</Paragraphs>
  <Slides>21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CMR10</vt:lpstr>
      <vt:lpstr>Tema do Office</vt:lpstr>
      <vt:lpstr>Fish Behavior Detection</vt:lpstr>
      <vt:lpstr>Outline</vt:lpstr>
      <vt:lpstr>Motivation</vt:lpstr>
      <vt:lpstr>Project Goals</vt:lpstr>
      <vt:lpstr>Project Context</vt:lpstr>
      <vt:lpstr>Abnormal Behavior Detection</vt:lpstr>
      <vt:lpstr>Activity Recognition</vt:lpstr>
      <vt:lpstr>Main Limitations</vt:lpstr>
      <vt:lpstr>System Components</vt:lpstr>
      <vt:lpstr>Trajectories Pre-Processing</vt:lpstr>
      <vt:lpstr>Behavior Detection Module Interface</vt:lpstr>
      <vt:lpstr>Apresentação do PowerPoint</vt:lpstr>
      <vt:lpstr>Improvements using ML – Feeding and Lack of Interest</vt:lpstr>
      <vt:lpstr>Improvements using ML – Behavior Classifier</vt:lpstr>
      <vt:lpstr>Features</vt:lpstr>
      <vt:lpstr>Model Retraining</vt:lpstr>
      <vt:lpstr>User Interface</vt:lpstr>
      <vt:lpstr>System Architecture</vt:lpstr>
      <vt:lpstr>Evaluation</vt:lpstr>
      <vt:lpstr>Planning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Behavior Detection</dc:title>
  <dc:creator>ist197090@tecnico.ulisboa.pt</dc:creator>
  <cp:lastModifiedBy>ist197090@tecnico.ulisboa.pt</cp:lastModifiedBy>
  <cp:revision>129</cp:revision>
  <dcterms:created xsi:type="dcterms:W3CDTF">2020-11-24T17:23:30Z</dcterms:created>
  <dcterms:modified xsi:type="dcterms:W3CDTF">2021-02-06T14:10:09Z</dcterms:modified>
</cp:coreProperties>
</file>