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4" r:id="rId6"/>
    <p:sldId id="263" r:id="rId7"/>
    <p:sldId id="265" r:id="rId8"/>
    <p:sldId id="259" r:id="rId9"/>
    <p:sldId id="260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439B0-A776-4CA6-95B2-A1CDF46B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240D12-DBD6-4C1E-BDF8-B3CDBCB4C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50604B-E4EB-4310-B73D-D7E4C671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4B4B8C-2204-4A06-9315-204AD3F6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2DD707-42E3-4A48-9518-041F9EC5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0DB9-A687-40B1-A576-59E2DD23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ADA9DAE-DB75-4ADC-AC7B-33FB9D74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B98F22-60FD-4634-9215-3254B7C4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C2FBB5-5B1A-4179-82C9-7B4657E7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C86923-9864-4365-819E-72B707A8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CF4F38-DE8F-4288-A40C-8EB0037EF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E50A158-303E-48AD-BD96-0E41D4763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9C1232-2C61-49E7-A144-81BBBD6B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2265FA-455A-4A7B-AA51-AEF1F6B5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232438-A9FF-43E6-B7F3-FE49E1C2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A053C-D0A4-4845-A406-777CFB49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15926A-AD47-4B83-BAC3-CEFF5043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50B775-E0DF-45A0-83FF-080BE79C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90620B-1939-4831-9A4D-A0723A6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B83FA4-8FA3-4F56-87F4-167C80F7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3988F-E83F-46C9-BA3B-C339014F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6C10EED-5C53-4A80-A63C-034F4DE1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CA491B-0A54-4307-81CF-929374A5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B19962-A2D4-48E8-84BA-154A1BA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9AEEB6-8F27-494E-AAFA-A38E4B45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1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7A245-DCFA-47AF-89C7-91A000C7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ECBB5A-1772-4A52-B2C8-2349DBAD0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D5E4946-C45E-4597-A3B7-23F6EF50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D81113-1853-4EC7-A8CF-77E62A2D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12DE440-CDE8-4428-A3CD-0F39836C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B6639F-B55B-473A-A70D-771FA5E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5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68CF9-5C87-40B5-9AB1-4F065665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688933-CE1D-414F-B291-0F13CA3E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5759538-0BE0-48B3-AF0A-2B3CA9FC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5673CCB-BF91-452E-89F7-16A8ADE0C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6E7204C-65B7-47BE-9DDA-E5F8F14B9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1EFF09E-5592-41A9-8E4D-4402A9E3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9C05385-484C-4FDB-A900-3C4EBE95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824AAF3-786C-4CC6-8513-DE6F0592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A7AC5-974D-4C38-8BB5-0675C89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84307E3-9577-4BF4-BA5E-C9EA9C2B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CFF3CC-5760-4F11-96D7-51D5FDBA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AAAC2F-8780-4A8C-B1C8-919CC830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2FB0E89-9E37-47D5-817C-8833B932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B01EEF-23D4-4F42-B245-7DC0B2D4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78F989E-A294-448F-A05B-D38889E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EE689-5280-4D95-941D-A6134880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570DB8-0D8A-4705-AB13-7D612EAB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D4900B4-938E-45FE-BD38-F55C69C5D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993CCE-4625-41D2-B259-9DFD51D7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3AF6DB-5498-4A52-A681-E747F97F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0B4919B-073F-4910-8158-66EA355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EC8BE-8FA7-48E3-85DF-8BA65FFB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9675546-EE9F-49B8-9FDA-D91614FBD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CC3925D-809A-489A-B025-1316EAEEB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72A348B-49BB-48F4-817F-9473C04C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3C6FD82-F3A1-45B2-8F92-6100D4CE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2D0D0DC-4723-4B74-9799-87847CA5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5875BA-F3B9-4D44-83C1-0F02C84F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F60CFB-A781-4974-A166-FB524B1C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8848BF-97FD-44E3-BE23-CA79D5DB1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732C-0454-4D6C-87CA-3D57D4658E1B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AD16B-20DB-48BA-B778-C122C3188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03F96E-8479-4D93-B63F-480C56680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C973-CFE5-410D-A133-B279E94B2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F3052-20CA-4241-9A9E-8F8DAB1E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Switching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Initialization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8301AD-41C8-4241-9580-60BD7E95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550"/>
            <a:ext cx="6886575" cy="48863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754D2BE-A12C-4843-913F-00CD4D0AB454}"/>
              </a:ext>
            </a:extLst>
          </p:cNvPr>
          <p:cNvSpPr txBox="1"/>
          <p:nvPr/>
        </p:nvSpPr>
        <p:spPr>
          <a:xfrm>
            <a:off x="8249874" y="1674674"/>
            <a:ext cx="310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Parameters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node: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Motion</a:t>
            </a:r>
            <a:r>
              <a:rPr lang="pt-PT" dirty="0"/>
              <a:t> </a:t>
            </a:r>
            <a:r>
              <a:rPr lang="pt-PT" dirty="0" err="1"/>
              <a:t>vectors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variance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Transition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F3052-20CA-4241-9A9E-8F8DAB1E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Switching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Initialization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9EFE20-9C74-4622-B20D-A4FF6049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1" y="1981881"/>
            <a:ext cx="5518164" cy="39153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CD505E2-625C-46E5-B11E-35269747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62" y="1981881"/>
            <a:ext cx="5518162" cy="39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F3052-20CA-4241-9A9E-8F8DAB1E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Switching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Initialization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2FE591-A272-4F7C-9C5E-8A4C0719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1" y="1879131"/>
            <a:ext cx="5934899" cy="42110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38FA46-7E01-4CD6-8979-0ECB635C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94" y="1879132"/>
            <a:ext cx="5934898" cy="42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1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27B98-9CDB-4C37-B584-448AACEB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Smooth</a:t>
            </a:r>
            <a:r>
              <a:rPr lang="pt-PT" dirty="0"/>
              <a:t> </a:t>
            </a:r>
            <a:r>
              <a:rPr lang="pt-PT" dirty="0" err="1"/>
              <a:t>probabilities</a:t>
            </a:r>
            <a:r>
              <a:rPr lang="pt-PT" dirty="0"/>
              <a:t> for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example</a:t>
            </a:r>
            <a:r>
              <a:rPr lang="pt-PT" dirty="0"/>
              <a:t> </a:t>
            </a:r>
            <a:r>
              <a:rPr lang="pt-PT" dirty="0" err="1"/>
              <a:t>trajectory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1A5FA2-8D39-41F0-BF3A-34525427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9" y="1879869"/>
            <a:ext cx="5257800" cy="4520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89E294-BF0C-4E89-8218-F86683BF9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074" y="1879869"/>
            <a:ext cx="5257800" cy="45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EDA33-79C6-4436-A0AA-E533237B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Training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681A54-603C-4EBD-86BE-97CD160A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variances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motion</a:t>
            </a:r>
            <a:r>
              <a:rPr lang="pt-PT" dirty="0"/>
              <a:t> </a:t>
            </a:r>
            <a:r>
              <a:rPr lang="pt-PT" dirty="0" err="1"/>
              <a:t>vectors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transition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0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56830-8A45-43C5-9383-7ECF62DD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Motion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After</a:t>
            </a:r>
            <a:r>
              <a:rPr lang="pt-PT" dirty="0"/>
              <a:t> Training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72EBC5-0B0E-4E66-ADCC-4CBA58C0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3" y="2017131"/>
            <a:ext cx="5947716" cy="4226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929915-A563-4230-83AF-A1182826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160" y="2017131"/>
            <a:ext cx="5951079" cy="42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56830-8A45-43C5-9383-7ECF62DD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Motion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After</a:t>
            </a:r>
            <a:r>
              <a:rPr lang="pt-PT" dirty="0"/>
              <a:t> Training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F31B68-9C24-4229-8752-B1487486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9" y="1927968"/>
            <a:ext cx="5856166" cy="41586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0CCE74-EDD3-4FEF-9CFD-31453B5E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36" y="1927970"/>
            <a:ext cx="5892043" cy="41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6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B8940-169A-4DD5-88F6-271FC748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 </a:t>
            </a:r>
            <a:r>
              <a:rPr lang="pt-PT" dirty="0" err="1"/>
              <a:t>Likelihood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DA5374E-36C8-49C8-96BD-40E2A8862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02" y="1602297"/>
            <a:ext cx="9474795" cy="4821289"/>
          </a:xfrm>
        </p:spPr>
      </p:pic>
    </p:spTree>
    <p:extLst>
      <p:ext uri="{BB962C8B-B14F-4D97-AF65-F5344CB8AC3E}">
        <p14:creationId xmlns:p14="http://schemas.microsoft.com/office/powerpoint/2010/main" val="124551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522E8-4989-47C6-8428-6A2065E3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Next</a:t>
            </a:r>
            <a:r>
              <a:rPr lang="pt-PT" dirty="0"/>
              <a:t> steps – </a:t>
            </a:r>
            <a:r>
              <a:rPr lang="pt-PT" dirty="0" err="1"/>
              <a:t>interesting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r>
              <a:rPr lang="pt-PT" dirty="0"/>
              <a:t> </a:t>
            </a:r>
            <a:r>
              <a:rPr lang="pt-PT" dirty="0" err="1"/>
              <a:t>classification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Switching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F39BA46-5FA8-40D7-A23D-337D3DA67582}"/>
              </a:ext>
            </a:extLst>
          </p:cNvPr>
          <p:cNvSpPr/>
          <p:nvPr/>
        </p:nvSpPr>
        <p:spPr>
          <a:xfrm>
            <a:off x="4407018" y="1977378"/>
            <a:ext cx="2189527" cy="100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training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EEF7F1-0150-4CD8-B3CA-4C999090E43B}"/>
              </a:ext>
            </a:extLst>
          </p:cNvPr>
          <p:cNvSpPr txBox="1"/>
          <p:nvPr/>
        </p:nvSpPr>
        <p:spPr>
          <a:xfrm>
            <a:off x="1770077" y="2111385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normal </a:t>
            </a:r>
            <a:r>
              <a:rPr lang="pt-PT" dirty="0" err="1"/>
              <a:t>trajectories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C600B8-FE9E-4894-BE44-E5E56E51648D}"/>
              </a:ext>
            </a:extLst>
          </p:cNvPr>
          <p:cNvSpPr txBox="1"/>
          <p:nvPr/>
        </p:nvSpPr>
        <p:spPr>
          <a:xfrm>
            <a:off x="6989427" y="2117676"/>
            <a:ext cx="24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normal </a:t>
            </a:r>
            <a:r>
              <a:rPr lang="pt-PT" dirty="0" err="1"/>
              <a:t>switching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en-US" dirty="0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EC62ED1F-D648-407C-883B-7F25CC089CF5}"/>
              </a:ext>
            </a:extLst>
          </p:cNvPr>
          <p:cNvCxnSpPr>
            <a:stCxn id="5" idx="3"/>
          </p:cNvCxnSpPr>
          <p:nvPr/>
        </p:nvCxnSpPr>
        <p:spPr>
          <a:xfrm flipV="1">
            <a:off x="3741490" y="2281479"/>
            <a:ext cx="665528" cy="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AF4A7149-358F-452C-8157-6C75B7666E07}"/>
              </a:ext>
            </a:extLst>
          </p:cNvPr>
          <p:cNvCxnSpPr>
            <a:endCxn id="8" idx="1"/>
          </p:cNvCxnSpPr>
          <p:nvPr/>
        </p:nvCxnSpPr>
        <p:spPr>
          <a:xfrm>
            <a:off x="6596545" y="2281479"/>
            <a:ext cx="392882" cy="2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2F0E7A-A7CD-4D3F-AE55-645F88756867}"/>
              </a:ext>
            </a:extLst>
          </p:cNvPr>
          <p:cNvSpPr/>
          <p:nvPr/>
        </p:nvSpPr>
        <p:spPr>
          <a:xfrm>
            <a:off x="4407018" y="3429000"/>
            <a:ext cx="2189527" cy="100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training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D00539-92F0-419E-92F4-E641904808E3}"/>
              </a:ext>
            </a:extLst>
          </p:cNvPr>
          <p:cNvSpPr txBox="1"/>
          <p:nvPr/>
        </p:nvSpPr>
        <p:spPr>
          <a:xfrm>
            <a:off x="1434517" y="3563007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Interesting</a:t>
            </a:r>
            <a:r>
              <a:rPr lang="pt-PT" dirty="0"/>
              <a:t> </a:t>
            </a:r>
            <a:r>
              <a:rPr lang="pt-PT" dirty="0" err="1"/>
              <a:t>trajectories</a:t>
            </a: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321B5D-14F6-44B0-97FA-9B959A4EEB35}"/>
              </a:ext>
            </a:extLst>
          </p:cNvPr>
          <p:cNvSpPr txBox="1"/>
          <p:nvPr/>
        </p:nvSpPr>
        <p:spPr>
          <a:xfrm>
            <a:off x="6989427" y="3569298"/>
            <a:ext cx="28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Interesting</a:t>
            </a:r>
            <a:r>
              <a:rPr lang="pt-PT" dirty="0"/>
              <a:t> </a:t>
            </a:r>
            <a:r>
              <a:rPr lang="pt-PT" dirty="0" err="1"/>
              <a:t>switching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en-US" dirty="0"/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7564FD43-8B50-43BB-9B5F-084120081AA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741490" y="3733101"/>
            <a:ext cx="665528" cy="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32C11462-FBC4-4587-ABAC-F01F36F69E8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596545" y="3733101"/>
            <a:ext cx="392882" cy="2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20BE5C3-F10B-4945-9323-C0E53921DDA9}"/>
              </a:ext>
            </a:extLst>
          </p:cNvPr>
          <p:cNvSpPr txBox="1"/>
          <p:nvPr/>
        </p:nvSpPr>
        <p:spPr>
          <a:xfrm>
            <a:off x="957743" y="4821682"/>
            <a:ext cx="102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classification</a:t>
            </a:r>
            <a:r>
              <a:rPr lang="pt-PT" dirty="0"/>
              <a:t>(</a:t>
            </a:r>
            <a:r>
              <a:rPr lang="pt-PT" dirty="0" err="1"/>
              <a:t>trajectory</a:t>
            </a:r>
            <a:r>
              <a:rPr lang="pt-PT" dirty="0"/>
              <a:t>) = </a:t>
            </a:r>
            <a:r>
              <a:rPr lang="pt-PT" dirty="0" err="1"/>
              <a:t>argmax</a:t>
            </a:r>
            <a:r>
              <a:rPr lang="pt-PT" dirty="0"/>
              <a:t>(</a:t>
            </a:r>
            <a:r>
              <a:rPr lang="pt-PT" dirty="0" err="1"/>
              <a:t>joint</a:t>
            </a:r>
            <a:r>
              <a:rPr lang="pt-PT" dirty="0"/>
              <a:t> </a:t>
            </a:r>
            <a:r>
              <a:rPr lang="pt-PT" dirty="0" err="1"/>
              <a:t>prob</a:t>
            </a:r>
            <a:r>
              <a:rPr lang="pt-PT" dirty="0"/>
              <a:t>(</a:t>
            </a:r>
            <a:r>
              <a:rPr lang="pt-PT" dirty="0" err="1"/>
              <a:t>trajectory</a:t>
            </a:r>
            <a:r>
              <a:rPr lang="pt-PT" dirty="0"/>
              <a:t>, normal SM), </a:t>
            </a:r>
            <a:r>
              <a:rPr lang="pt-PT" dirty="0" err="1"/>
              <a:t>joint</a:t>
            </a:r>
            <a:r>
              <a:rPr lang="pt-PT" dirty="0"/>
              <a:t> </a:t>
            </a:r>
            <a:r>
              <a:rPr lang="pt-PT" dirty="0" err="1"/>
              <a:t>prob</a:t>
            </a:r>
            <a:r>
              <a:rPr lang="pt-PT" dirty="0"/>
              <a:t>(</a:t>
            </a:r>
            <a:r>
              <a:rPr lang="pt-PT" dirty="0" err="1"/>
              <a:t>trajectory</a:t>
            </a:r>
            <a:r>
              <a:rPr lang="pt-PT" dirty="0"/>
              <a:t>, </a:t>
            </a:r>
            <a:r>
              <a:rPr lang="pt-PT" dirty="0" err="1"/>
              <a:t>interesting</a:t>
            </a:r>
            <a:r>
              <a:rPr lang="pt-PT" dirty="0"/>
              <a:t> SM))</a:t>
            </a: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D438BA-DD2F-4DE4-9932-57F5AB8A7466}"/>
              </a:ext>
            </a:extLst>
          </p:cNvPr>
          <p:cNvSpPr txBox="1"/>
          <p:nvPr/>
        </p:nvSpPr>
        <p:spPr>
          <a:xfrm>
            <a:off x="3920310" y="6088568"/>
            <a:ext cx="435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Tunning</a:t>
            </a:r>
            <a:r>
              <a:rPr lang="pt-PT" dirty="0"/>
              <a:t> ? </a:t>
            </a:r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, </a:t>
            </a:r>
            <a:r>
              <a:rPr lang="pt-PT" dirty="0" err="1"/>
              <a:t>nr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fields</a:t>
            </a:r>
            <a:r>
              <a:rPr lang="pt-PT" dirty="0"/>
              <a:t>, </a:t>
            </a:r>
            <a:r>
              <a:rPr lang="pt-PT" dirty="0" err="1"/>
              <a:t>alpha</a:t>
            </a:r>
            <a:r>
              <a:rPr lang="pt-PT" dirty="0"/>
              <a:t>, delta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39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6B4C9BBC23F042ACD38B2323CD6ACA" ma:contentTypeVersion="2" ma:contentTypeDescription="Criar um novo documento." ma:contentTypeScope="" ma:versionID="adc44d7c3e8782b5dceebe5ed2d87fcd">
  <xsd:schema xmlns:xsd="http://www.w3.org/2001/XMLSchema" xmlns:xs="http://www.w3.org/2001/XMLSchema" xmlns:p="http://schemas.microsoft.com/office/2006/metadata/properties" xmlns:ns3="534176df-4cdc-4ef0-9630-50775042d2b3" targetNamespace="http://schemas.microsoft.com/office/2006/metadata/properties" ma:root="true" ma:fieldsID="ed6a5a7619de17e56714ebc8aa801c34" ns3:_="">
    <xsd:import namespace="534176df-4cdc-4ef0-9630-50775042d2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176df-4cdc-4ef0-9630-50775042d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D6D047-445D-4DF0-86DA-D9A4616C2095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534176df-4cdc-4ef0-9630-50775042d2b3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782291-B3CF-4F8B-A68F-6270DEA020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A7C9ED-CFD8-402E-A62D-52499AA440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4176df-4cdc-4ef0-9630-50775042d2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101</Words>
  <Application>Microsoft Office PowerPoint</Application>
  <PresentationFormat>Ecrã Panorâmico</PresentationFormat>
  <Paragraphs>27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Switching Model Initialization</vt:lpstr>
      <vt:lpstr>Switching Model Initialization</vt:lpstr>
      <vt:lpstr>Switching Model Initialization</vt:lpstr>
      <vt:lpstr>Smooth probabilities for an example trajectory</vt:lpstr>
      <vt:lpstr>Training</vt:lpstr>
      <vt:lpstr>Motion Vectors After Training</vt:lpstr>
      <vt:lpstr>Motion Vectors After Training</vt:lpstr>
      <vt:lpstr>Log Likelihood</vt:lpstr>
      <vt:lpstr>Next steps – interesting trajectories classification using Switching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Model Initialization</dc:title>
  <dc:creator>Gonçalo Filipe Antão Adolfo</dc:creator>
  <cp:lastModifiedBy>Gonçalo Filipe Antão Adolfo</cp:lastModifiedBy>
  <cp:revision>10</cp:revision>
  <dcterms:created xsi:type="dcterms:W3CDTF">2021-06-02T11:40:32Z</dcterms:created>
  <dcterms:modified xsi:type="dcterms:W3CDTF">2021-06-02T15:30:58Z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0x0101003A6B4C9BBC23F042ACD38B2323CD6ACA</vt:lpwstr>
  </property>
</Properties>
</file>