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FF093-D210-471B-86CD-890AD261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A9A18-8210-498F-89E9-D32700BBB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5F9B72-A26A-4396-ACAB-34EE0984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B170F7-621A-42D5-A80D-184F5711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3D98B8-4305-422A-9B0E-0A9D38B5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6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48AF0-53EE-4174-B52A-D0F8F8B5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5C11CCE-75D5-43B5-82E1-9ADEBE68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9B4D28-AC9C-44B4-96B0-FD209710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A041B8-200D-4F68-8A9C-F4C8D15E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F91FE57-4D71-4897-B5E0-905641CA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D4A6FE-0EDB-42E0-96A5-CA945DDB2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DA76B5-2455-4AB2-87F2-B9C65840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00DDE5-5E0A-4EB3-A881-A3A9F1E2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1193FD-67BC-4295-A873-0AF3B0C1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74A61F-BCA5-443A-A53E-BB83FFC3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11866-BF3C-4457-ADD5-29A3033E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F95F47-D256-4F64-AF7D-C8A9064B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00E473-CAB7-41A6-8982-E47135B3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5E0814-778A-48D4-A2C1-CFAE8F4B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1CF388-C378-497A-A459-7A1408FE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294A1-23AC-44A0-B0FE-7EFAE309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CA8DF04-C5F5-4728-BFD4-16A4C6B8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D5A474-AA76-409E-8A65-8905FCC9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06D0B3-D10C-453B-9379-3061DABC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729970-00B5-40CC-B3B6-56D4A33B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B6B76-07ED-4771-A0B8-67C9EDFE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04C11C-E207-4470-9185-737E9D79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32F662-6F81-4B10-9CF8-2105E66AC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08764E-58E5-44E6-A58C-38EA55C6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5E3234-26AF-44DB-95FB-D066CBD3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16F5CD-7AC2-45F9-83BE-289D98E5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A1B26-5030-42BE-BE98-396A4251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DB76A7-FF56-4CA7-A6D9-C34976D9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7EA3D71-A374-4B13-927A-FB06DD0F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261533E-AD2F-4703-94AC-2EF7FFD98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1600CE6-F276-4FF4-89D1-178FD5466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4C73A34-8D3E-4D3B-9445-E8E54F8F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2BBF3E8-3364-4C36-934D-C3028AF4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ECDA0E-8519-4CD3-83CB-D3407F19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2B2A5-AE24-4A13-940B-0F8B2FAC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4D8FA84-56A8-4221-BCFC-555AD223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7522E29-0DB8-4BFE-9F7C-4BE6AE1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E75410-5144-49EE-B5B6-D6D77A54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E8E8800-4694-4E1F-BDC7-97BAAF9E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8897F11-F6BC-415E-B04E-8C476FD7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70A1F5-8FE1-4149-98B0-CCC6C1BE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AB51A-AE5F-449F-8D98-658428C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435120-63D1-4833-B87B-3CC95BA94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7B9C05-3005-4F15-B456-28F55707F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61527F3-2B40-4C7D-AE23-42077658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26BF29-C13C-4AC1-97E7-1AD93D5C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0D2F38-29B4-4087-819B-71163B83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D7DA5-1924-416E-876C-0D1D2A8E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F419465-2E5F-4C3E-8B50-E511F0615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CEB4E4-D966-468B-AC66-A7F46DCE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D4BBC9D-4ED7-4AA3-84AB-9EB8FB2B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2A3379A-E7E7-42F3-A873-D8B5A633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4C62DC-A50A-403B-B5E6-A5D6A674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6EC609D-4763-4495-80D8-2CBBA7B9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98A5E94-9706-4230-98BC-5F00AC4F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C4F0AD-F453-46CD-A228-E37C17EE9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444D-D48C-495E-8A39-0FAA59B54F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22EB16-6DBB-44EC-9C3B-5A0A612DF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B3D134-A47E-42DE-ACDC-0437DB19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3E1C-AE99-43EB-B51B-AD446C3D8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6E31-82CE-4CAF-86EF-44DE0027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trajetórias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8CCC9D-0FA5-48C0-98F3-0DB870723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4630"/>
            <a:ext cx="5546248" cy="41596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431564-6F53-44AD-8BFB-E8A0251D8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84463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6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6E31-82CE-4CAF-86EF-44DE0027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Ilustração caminho/trajetória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813E98-A40B-4EFB-8A9A-4BE9220D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795"/>
            <a:ext cx="4181475" cy="3714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B89811-81F6-4A84-AE14-8BCCC75B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52" y="2098820"/>
            <a:ext cx="4305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4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6E31-82CE-4CAF-86EF-44DE0027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Discretização na interpolação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E93583-AD63-4574-9501-2EF0B9F32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 t="54792" b="381"/>
          <a:stretch/>
        </p:blipFill>
        <p:spPr>
          <a:xfrm>
            <a:off x="2262798" y="2634143"/>
            <a:ext cx="7666404" cy="25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16FC1-D99D-4D19-A001-FCAE3B0F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F43ABE-9301-4469-98D5-AA6026E9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690688"/>
            <a:ext cx="59912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4CF965-52DE-45A8-B318-13F981C5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83" y="0"/>
            <a:ext cx="7680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2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CA244-9312-4BFD-B63E-3E294DF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97A0E4-6135-49DB-BBC1-684A0399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20" y="1690688"/>
            <a:ext cx="5634760" cy="42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D32FA-F977-4C1C-83F9-CC023AC9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Mais coisas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C286E9-9750-4DE8-99B9-B9BB3AD3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Highlight</a:t>
            </a:r>
            <a:r>
              <a:rPr lang="pt-PT" dirty="0"/>
              <a:t> momentos já permite receber regras com min/</a:t>
            </a:r>
            <a:r>
              <a:rPr lang="pt-PT" dirty="0" err="1"/>
              <a:t>max</a:t>
            </a:r>
            <a:r>
              <a:rPr lang="pt-PT" dirty="0"/>
              <a:t> de </a:t>
            </a:r>
            <a:r>
              <a:rPr lang="pt-PT" dirty="0" err="1"/>
              <a:t>features</a:t>
            </a:r>
            <a:endParaRPr lang="pt-PT" dirty="0"/>
          </a:p>
          <a:p>
            <a:r>
              <a:rPr lang="pt-PT" dirty="0"/>
              <a:t>Características speed/</a:t>
            </a:r>
            <a:r>
              <a:rPr lang="pt-PT" dirty="0" err="1"/>
              <a:t>acceleration</a:t>
            </a:r>
            <a:r>
              <a:rPr lang="pt-PT" dirty="0"/>
              <a:t> divididas em dimensões x/y</a:t>
            </a:r>
          </a:p>
          <a:p>
            <a:r>
              <a:rPr lang="pt-PT" dirty="0"/>
              <a:t>Visualização das trajetórias onde classificador falha</a:t>
            </a:r>
          </a:p>
          <a:p>
            <a:endParaRPr lang="pt-PT" dirty="0"/>
          </a:p>
          <a:p>
            <a:r>
              <a:rPr lang="pt-PT" dirty="0"/>
              <a:t>Próximas etapas: deteção anomalias com </a:t>
            </a:r>
            <a:r>
              <a:rPr lang="pt-PT" dirty="0" err="1"/>
              <a:t>vector</a:t>
            </a:r>
            <a:r>
              <a:rPr lang="pt-PT" dirty="0"/>
              <a:t> </a:t>
            </a:r>
            <a:r>
              <a:rPr lang="pt-PT" dirty="0" err="1"/>
              <a:t>fields</a:t>
            </a:r>
            <a:r>
              <a:rPr lang="pt-PT" dirty="0"/>
              <a:t> e </a:t>
            </a:r>
            <a:r>
              <a:rPr lang="pt-PT" dirty="0" err="1"/>
              <a:t>clustering</a:t>
            </a:r>
            <a:r>
              <a:rPr lang="pt-PT" dirty="0"/>
              <a:t> (</a:t>
            </a:r>
            <a:r>
              <a:rPr lang="pt-PT" dirty="0" err="1"/>
              <a:t>DBScan</a:t>
            </a:r>
            <a:r>
              <a:rPr lang="pt-P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6B4C9BBC23F042ACD38B2323CD6ACA" ma:contentTypeVersion="2" ma:contentTypeDescription="Criar um novo documento." ma:contentTypeScope="" ma:versionID="adc44d7c3e8782b5dceebe5ed2d87fcd">
  <xsd:schema xmlns:xsd="http://www.w3.org/2001/XMLSchema" xmlns:xs="http://www.w3.org/2001/XMLSchema" xmlns:p="http://schemas.microsoft.com/office/2006/metadata/properties" xmlns:ns3="534176df-4cdc-4ef0-9630-50775042d2b3" targetNamespace="http://schemas.microsoft.com/office/2006/metadata/properties" ma:root="true" ma:fieldsID="ed6a5a7619de17e56714ebc8aa801c34" ns3:_="">
    <xsd:import namespace="534176df-4cdc-4ef0-9630-50775042d2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176df-4cdc-4ef0-9630-50775042d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E7224-1E12-4994-B4A8-3368048949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4176df-4cdc-4ef0-9630-50775042d2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C6C610-4D77-4EB2-B99B-F75C364A3C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53990-40C3-45B7-BA2F-C7A0F41450AC}">
  <ds:schemaRefs>
    <ds:schemaRef ds:uri="http://schemas.openxmlformats.org/package/2006/metadata/core-properties"/>
    <ds:schemaRef ds:uri="534176df-4cdc-4ef0-9630-50775042d2b3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</Words>
  <Application>Microsoft Office PowerPoint</Application>
  <PresentationFormat>Ecrã Panorâmico</PresentationFormat>
  <Paragraphs>11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Análise trajetórias</vt:lpstr>
      <vt:lpstr>Ilustração caminho/trajetória</vt:lpstr>
      <vt:lpstr>Discretização na interpolação</vt:lpstr>
      <vt:lpstr>Decision trees</vt:lpstr>
      <vt:lpstr>Apresentação do PowerPoint</vt:lpstr>
      <vt:lpstr>Random forests</vt:lpstr>
      <vt:lpstr>Mais coisas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trajetórias</dc:title>
  <dc:creator>Gonçalo Filipe Antão Adolfo</dc:creator>
  <cp:lastModifiedBy>Gonçalo Filipe Antão Adolfo</cp:lastModifiedBy>
  <cp:revision>2</cp:revision>
  <dcterms:created xsi:type="dcterms:W3CDTF">2021-04-28T13:50:15Z</dcterms:created>
  <dcterms:modified xsi:type="dcterms:W3CDTF">2021-04-28T15:12:34Z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0x0101003A6B4C9BBC23F042ACD38B2323CD6ACA</vt:lpwstr>
  </property>
</Properties>
</file>