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2E946B"/>
    <a:srgbClr val="0096D6"/>
    <a:srgbClr val="0082BC"/>
    <a:srgbClr val="00A7F2"/>
    <a:srgbClr val="4BC7FF"/>
    <a:srgbClr val="0E98D7"/>
    <a:srgbClr val="299DD1"/>
    <a:srgbClr val="4D95D2"/>
    <a:srgbClr val="74A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794" autoAdjust="0"/>
  </p:normalViewPr>
  <p:slideViewPr>
    <p:cSldViewPr snapToGrid="0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818B2-251E-4602-8E45-78FB156F5D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F13503-AC74-4A97-BA3A-C0D632108A3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Introdução</a:t>
          </a:r>
          <a:endParaRPr lang="en-US"/>
        </a:p>
      </dgm:t>
    </dgm:pt>
    <dgm:pt modelId="{12878255-2612-494E-AE5F-55AC1FAEF463}" type="parTrans" cxnId="{DB8AC277-0947-4423-912E-1912502BD5F5}">
      <dgm:prSet/>
      <dgm:spPr/>
      <dgm:t>
        <a:bodyPr/>
        <a:lstStyle/>
        <a:p>
          <a:endParaRPr lang="en-US"/>
        </a:p>
      </dgm:t>
    </dgm:pt>
    <dgm:pt modelId="{1DCA500A-A091-4B38-89D6-2BDA52B0BB79}" type="sibTrans" cxnId="{DB8AC277-0947-4423-912E-1912502BD5F5}">
      <dgm:prSet/>
      <dgm:spPr/>
      <dgm:t>
        <a:bodyPr/>
        <a:lstStyle/>
        <a:p>
          <a:endParaRPr lang="en-US"/>
        </a:p>
      </dgm:t>
    </dgm:pt>
    <dgm:pt modelId="{7D636BB8-391A-4350-B492-9481D25CF21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Operações da base de dados</a:t>
          </a:r>
          <a:endParaRPr lang="en-US"/>
        </a:p>
      </dgm:t>
    </dgm:pt>
    <dgm:pt modelId="{7D6A5439-298F-465F-B9E0-DBCDE0E95B8A}" type="parTrans" cxnId="{C07B9B37-7F41-4D89-8617-58619EEF51AE}">
      <dgm:prSet/>
      <dgm:spPr/>
      <dgm:t>
        <a:bodyPr/>
        <a:lstStyle/>
        <a:p>
          <a:endParaRPr lang="en-US"/>
        </a:p>
      </dgm:t>
    </dgm:pt>
    <dgm:pt modelId="{43251DF7-775E-427F-9B39-F592C4DB9B92}" type="sibTrans" cxnId="{C07B9B37-7F41-4D89-8617-58619EEF51AE}">
      <dgm:prSet/>
      <dgm:spPr/>
      <dgm:t>
        <a:bodyPr/>
        <a:lstStyle/>
        <a:p>
          <a:endParaRPr lang="en-US"/>
        </a:p>
      </dgm:t>
    </dgm:pt>
    <dgm:pt modelId="{8E262A9D-EC6C-477E-B497-38F1D5B0191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Transações </a:t>
          </a:r>
          <a:endParaRPr lang="en-US" dirty="0"/>
        </a:p>
      </dgm:t>
    </dgm:pt>
    <dgm:pt modelId="{C82E3E27-7650-4DAB-9043-151791EB5995}" type="parTrans" cxnId="{90348C82-613E-4970-81EA-729CED63D33B}">
      <dgm:prSet/>
      <dgm:spPr/>
      <dgm:t>
        <a:bodyPr/>
        <a:lstStyle/>
        <a:p>
          <a:endParaRPr lang="en-US"/>
        </a:p>
      </dgm:t>
    </dgm:pt>
    <dgm:pt modelId="{FD94A55C-3594-4C8B-84F8-8AA5FF95C3FD}" type="sibTrans" cxnId="{90348C82-613E-4970-81EA-729CED63D33B}">
      <dgm:prSet/>
      <dgm:spPr/>
      <dgm:t>
        <a:bodyPr/>
        <a:lstStyle/>
        <a:p>
          <a:endParaRPr lang="en-US"/>
        </a:p>
      </dgm:t>
    </dgm:pt>
    <dgm:pt modelId="{43C5D622-E130-4433-9826-40141918897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Potenciais conflitos de concorrência</a:t>
          </a:r>
          <a:endParaRPr lang="en-US"/>
        </a:p>
      </dgm:t>
    </dgm:pt>
    <dgm:pt modelId="{0BA8E162-696F-4496-8287-02F4531AA163}" type="parTrans" cxnId="{E4DEFFB9-E678-4671-9632-51B806922999}">
      <dgm:prSet/>
      <dgm:spPr/>
      <dgm:t>
        <a:bodyPr/>
        <a:lstStyle/>
        <a:p>
          <a:endParaRPr lang="en-US"/>
        </a:p>
      </dgm:t>
    </dgm:pt>
    <dgm:pt modelId="{DF8241E6-C6F5-420D-96D6-CBCB293B55AF}" type="sibTrans" cxnId="{E4DEFFB9-E678-4671-9632-51B806922999}">
      <dgm:prSet/>
      <dgm:spPr/>
      <dgm:t>
        <a:bodyPr/>
        <a:lstStyle/>
        <a:p>
          <a:endParaRPr lang="en-US"/>
        </a:p>
      </dgm:t>
    </dgm:pt>
    <dgm:pt modelId="{808D1611-8A87-4BF6-A126-2EC8647932E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Tecnologias a implementar</a:t>
          </a:r>
          <a:endParaRPr lang="en-US"/>
        </a:p>
      </dgm:t>
    </dgm:pt>
    <dgm:pt modelId="{D36DFD36-AFB0-4AC8-9DE6-E28CB8DFAD79}" type="parTrans" cxnId="{4FD1FB19-47BA-4089-B621-8BCA4E279209}">
      <dgm:prSet/>
      <dgm:spPr/>
      <dgm:t>
        <a:bodyPr/>
        <a:lstStyle/>
        <a:p>
          <a:endParaRPr lang="en-US"/>
        </a:p>
      </dgm:t>
    </dgm:pt>
    <dgm:pt modelId="{C9BA878D-302A-4536-97DE-3C528150ED0B}" type="sibTrans" cxnId="{4FD1FB19-47BA-4089-B621-8BCA4E279209}">
      <dgm:prSet/>
      <dgm:spPr/>
      <dgm:t>
        <a:bodyPr/>
        <a:lstStyle/>
        <a:p>
          <a:endParaRPr lang="en-US"/>
        </a:p>
      </dgm:t>
    </dgm:pt>
    <dgm:pt modelId="{F8082AB4-2A19-4F95-9427-A2A5411F72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Plano de desenvolvimento</a:t>
          </a:r>
          <a:endParaRPr lang="en-US" dirty="0"/>
        </a:p>
      </dgm:t>
    </dgm:pt>
    <dgm:pt modelId="{EADC510E-B498-4ADF-8978-F27FEF267A6F}" type="parTrans" cxnId="{E938E8A9-3C4F-453C-94B6-EE5B6D11F17C}">
      <dgm:prSet/>
      <dgm:spPr/>
      <dgm:t>
        <a:bodyPr/>
        <a:lstStyle/>
        <a:p>
          <a:endParaRPr lang="en-US"/>
        </a:p>
      </dgm:t>
    </dgm:pt>
    <dgm:pt modelId="{AA888A51-CE35-42FC-8EC2-510B8CE4BD2C}" type="sibTrans" cxnId="{E938E8A9-3C4F-453C-94B6-EE5B6D11F17C}">
      <dgm:prSet/>
      <dgm:spPr/>
      <dgm:t>
        <a:bodyPr/>
        <a:lstStyle/>
        <a:p>
          <a:endParaRPr lang="en-US"/>
        </a:p>
      </dgm:t>
    </dgm:pt>
    <dgm:pt modelId="{8C5CCBB3-1E9F-4067-B498-A1951719DE25}" type="pres">
      <dgm:prSet presAssocID="{F54818B2-251E-4602-8E45-78FB156F5DD6}" presName="root" presStyleCnt="0">
        <dgm:presLayoutVars>
          <dgm:dir/>
          <dgm:resizeHandles val="exact"/>
        </dgm:presLayoutVars>
      </dgm:prSet>
      <dgm:spPr/>
    </dgm:pt>
    <dgm:pt modelId="{47F177E5-806A-4758-8DDC-486C6714CF30}" type="pres">
      <dgm:prSet presAssocID="{57F13503-AC74-4A97-BA3A-C0D632108A34}" presName="compNode" presStyleCnt="0"/>
      <dgm:spPr/>
    </dgm:pt>
    <dgm:pt modelId="{06913F1E-8FCC-4884-9404-858E9C172048}" type="pres">
      <dgm:prSet presAssocID="{57F13503-AC74-4A97-BA3A-C0D632108A34}" presName="bgRect" presStyleLbl="bgShp" presStyleIdx="0" presStyleCnt="6"/>
      <dgm:spPr/>
    </dgm:pt>
    <dgm:pt modelId="{CCAE4220-1955-4560-982B-627912FC0EB3}" type="pres">
      <dgm:prSet presAssocID="{57F13503-AC74-4A97-BA3A-C0D632108A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0B1CD77-7419-481F-9437-E20FA191FDB1}" type="pres">
      <dgm:prSet presAssocID="{57F13503-AC74-4A97-BA3A-C0D632108A34}" presName="spaceRect" presStyleCnt="0"/>
      <dgm:spPr/>
    </dgm:pt>
    <dgm:pt modelId="{8CD79AA7-409B-4CF0-A726-4D6525D4A85A}" type="pres">
      <dgm:prSet presAssocID="{57F13503-AC74-4A97-BA3A-C0D632108A34}" presName="parTx" presStyleLbl="revTx" presStyleIdx="0" presStyleCnt="6">
        <dgm:presLayoutVars>
          <dgm:chMax val="0"/>
          <dgm:chPref val="0"/>
        </dgm:presLayoutVars>
      </dgm:prSet>
      <dgm:spPr/>
    </dgm:pt>
    <dgm:pt modelId="{D5B5E5D1-CA74-44FB-8D01-18F58B220E0E}" type="pres">
      <dgm:prSet presAssocID="{1DCA500A-A091-4B38-89D6-2BDA52B0BB79}" presName="sibTrans" presStyleCnt="0"/>
      <dgm:spPr/>
    </dgm:pt>
    <dgm:pt modelId="{6D4EF3C4-151D-4DAB-9C49-381B16410E7B}" type="pres">
      <dgm:prSet presAssocID="{7D636BB8-391A-4350-B492-9481D25CF21B}" presName="compNode" presStyleCnt="0"/>
      <dgm:spPr/>
    </dgm:pt>
    <dgm:pt modelId="{619A023F-B5DE-45C8-A28C-D9786FA71C1C}" type="pres">
      <dgm:prSet presAssocID="{7D636BB8-391A-4350-B492-9481D25CF21B}" presName="bgRect" presStyleLbl="bgShp" presStyleIdx="1" presStyleCnt="6"/>
      <dgm:spPr/>
    </dgm:pt>
    <dgm:pt modelId="{B7642024-98F6-46C7-BE91-069885D0FB50}" type="pres">
      <dgm:prSet presAssocID="{7D636BB8-391A-4350-B492-9481D25CF21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5AB502-0BF7-4310-B37D-D78870CC47F7}" type="pres">
      <dgm:prSet presAssocID="{7D636BB8-391A-4350-B492-9481D25CF21B}" presName="spaceRect" presStyleCnt="0"/>
      <dgm:spPr/>
    </dgm:pt>
    <dgm:pt modelId="{7AEDB931-C86A-47AC-B035-E0A85165E489}" type="pres">
      <dgm:prSet presAssocID="{7D636BB8-391A-4350-B492-9481D25CF21B}" presName="parTx" presStyleLbl="revTx" presStyleIdx="1" presStyleCnt="6">
        <dgm:presLayoutVars>
          <dgm:chMax val="0"/>
          <dgm:chPref val="0"/>
        </dgm:presLayoutVars>
      </dgm:prSet>
      <dgm:spPr/>
    </dgm:pt>
    <dgm:pt modelId="{5949DFE7-5BA2-4C23-B56F-699BF53B4EA6}" type="pres">
      <dgm:prSet presAssocID="{43251DF7-775E-427F-9B39-F592C4DB9B92}" presName="sibTrans" presStyleCnt="0"/>
      <dgm:spPr/>
    </dgm:pt>
    <dgm:pt modelId="{1E606BA1-50B3-4A8E-B109-C6A9376B4592}" type="pres">
      <dgm:prSet presAssocID="{8E262A9D-EC6C-477E-B497-38F1D5B01910}" presName="compNode" presStyleCnt="0"/>
      <dgm:spPr/>
    </dgm:pt>
    <dgm:pt modelId="{D310EA9C-E411-4B1F-B460-681E92F1A531}" type="pres">
      <dgm:prSet presAssocID="{8E262A9D-EC6C-477E-B497-38F1D5B01910}" presName="bgRect" presStyleLbl="bgShp" presStyleIdx="2" presStyleCnt="6"/>
      <dgm:spPr/>
    </dgm:pt>
    <dgm:pt modelId="{DB5A96BC-6F3E-4119-9C5F-9CECFD66369E}" type="pres">
      <dgm:prSet presAssocID="{8E262A9D-EC6C-477E-B497-38F1D5B01910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0768B51-2C76-4261-AF74-A99932B7795F}" type="pres">
      <dgm:prSet presAssocID="{8E262A9D-EC6C-477E-B497-38F1D5B01910}" presName="spaceRect" presStyleCnt="0"/>
      <dgm:spPr/>
    </dgm:pt>
    <dgm:pt modelId="{FA21236A-5E45-4E5F-B08C-AE3971FD62C2}" type="pres">
      <dgm:prSet presAssocID="{8E262A9D-EC6C-477E-B497-38F1D5B01910}" presName="parTx" presStyleLbl="revTx" presStyleIdx="2" presStyleCnt="6">
        <dgm:presLayoutVars>
          <dgm:chMax val="0"/>
          <dgm:chPref val="0"/>
        </dgm:presLayoutVars>
      </dgm:prSet>
      <dgm:spPr/>
    </dgm:pt>
    <dgm:pt modelId="{CDCB5C63-0496-4B89-BDF8-07F7C6F992F0}" type="pres">
      <dgm:prSet presAssocID="{FD94A55C-3594-4C8B-84F8-8AA5FF95C3FD}" presName="sibTrans" presStyleCnt="0"/>
      <dgm:spPr/>
    </dgm:pt>
    <dgm:pt modelId="{FDF18666-F594-4F5A-BAC6-06A0FC56AB67}" type="pres">
      <dgm:prSet presAssocID="{43C5D622-E130-4433-9826-40141918897A}" presName="compNode" presStyleCnt="0"/>
      <dgm:spPr/>
    </dgm:pt>
    <dgm:pt modelId="{B399C97E-87A0-4B92-8507-FD822C2ED234}" type="pres">
      <dgm:prSet presAssocID="{43C5D622-E130-4433-9826-40141918897A}" presName="bgRect" presStyleLbl="bgShp" presStyleIdx="3" presStyleCnt="6"/>
      <dgm:spPr/>
    </dgm:pt>
    <dgm:pt modelId="{439E91AE-94AA-4C7C-B351-51EB89BCDA19}" type="pres">
      <dgm:prSet presAssocID="{43C5D622-E130-4433-9826-4014191889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FB0BD91-386E-4CDB-A7DA-0F3FC783B86F}" type="pres">
      <dgm:prSet presAssocID="{43C5D622-E130-4433-9826-40141918897A}" presName="spaceRect" presStyleCnt="0"/>
      <dgm:spPr/>
    </dgm:pt>
    <dgm:pt modelId="{E7FFEBC1-CFB8-46A0-A01B-6AFCECAFE494}" type="pres">
      <dgm:prSet presAssocID="{43C5D622-E130-4433-9826-40141918897A}" presName="parTx" presStyleLbl="revTx" presStyleIdx="3" presStyleCnt="6">
        <dgm:presLayoutVars>
          <dgm:chMax val="0"/>
          <dgm:chPref val="0"/>
        </dgm:presLayoutVars>
      </dgm:prSet>
      <dgm:spPr/>
    </dgm:pt>
    <dgm:pt modelId="{ED700021-0DAA-4776-8CAF-171002C43BFD}" type="pres">
      <dgm:prSet presAssocID="{DF8241E6-C6F5-420D-96D6-CBCB293B55AF}" presName="sibTrans" presStyleCnt="0"/>
      <dgm:spPr/>
    </dgm:pt>
    <dgm:pt modelId="{99ACF309-08B4-458C-AC49-D6179CEE8CD5}" type="pres">
      <dgm:prSet presAssocID="{808D1611-8A87-4BF6-A126-2EC8647932E7}" presName="compNode" presStyleCnt="0"/>
      <dgm:spPr/>
    </dgm:pt>
    <dgm:pt modelId="{899FCD56-AD04-4F08-B9D6-822BCD5539B0}" type="pres">
      <dgm:prSet presAssocID="{808D1611-8A87-4BF6-A126-2EC8647932E7}" presName="bgRect" presStyleLbl="bgShp" presStyleIdx="4" presStyleCnt="6"/>
      <dgm:spPr/>
    </dgm:pt>
    <dgm:pt modelId="{F17DDA94-4F81-4E71-B1AA-96EB8D8E6A46}" type="pres">
      <dgm:prSet presAssocID="{808D1611-8A87-4BF6-A126-2EC8647932E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DB62E3-7591-4368-A422-62077BE26BE1}" type="pres">
      <dgm:prSet presAssocID="{808D1611-8A87-4BF6-A126-2EC8647932E7}" presName="spaceRect" presStyleCnt="0"/>
      <dgm:spPr/>
    </dgm:pt>
    <dgm:pt modelId="{ADE3A9C0-F59F-4DCD-BC3F-4F1617DB87CD}" type="pres">
      <dgm:prSet presAssocID="{808D1611-8A87-4BF6-A126-2EC8647932E7}" presName="parTx" presStyleLbl="revTx" presStyleIdx="4" presStyleCnt="6">
        <dgm:presLayoutVars>
          <dgm:chMax val="0"/>
          <dgm:chPref val="0"/>
        </dgm:presLayoutVars>
      </dgm:prSet>
      <dgm:spPr/>
    </dgm:pt>
    <dgm:pt modelId="{38335DB0-6C04-4235-B7F7-67260C4679A0}" type="pres">
      <dgm:prSet presAssocID="{C9BA878D-302A-4536-97DE-3C528150ED0B}" presName="sibTrans" presStyleCnt="0"/>
      <dgm:spPr/>
    </dgm:pt>
    <dgm:pt modelId="{5563CEB7-801E-4C97-BC1D-93D0D2094807}" type="pres">
      <dgm:prSet presAssocID="{F8082AB4-2A19-4F95-9427-A2A5411F72B1}" presName="compNode" presStyleCnt="0"/>
      <dgm:spPr/>
    </dgm:pt>
    <dgm:pt modelId="{0C297497-617B-438F-839B-EBDB84905E8D}" type="pres">
      <dgm:prSet presAssocID="{F8082AB4-2A19-4F95-9427-A2A5411F72B1}" presName="bgRect" presStyleLbl="bgShp" presStyleIdx="5" presStyleCnt="6" custLinFactNeighborX="-87" custLinFactNeighborY="6278"/>
      <dgm:spPr/>
    </dgm:pt>
    <dgm:pt modelId="{AB7DE42E-D36D-479E-A7E1-D1ED5160A9C5}" type="pres">
      <dgm:prSet presAssocID="{F8082AB4-2A19-4F95-9427-A2A5411F72B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9D9D77-9502-4CFE-A8B2-3852D76A6E66}" type="pres">
      <dgm:prSet presAssocID="{F8082AB4-2A19-4F95-9427-A2A5411F72B1}" presName="spaceRect" presStyleCnt="0"/>
      <dgm:spPr/>
    </dgm:pt>
    <dgm:pt modelId="{46DBD1D7-E016-4ED0-B9A0-ECDE6BDF746D}" type="pres">
      <dgm:prSet presAssocID="{F8082AB4-2A19-4F95-9427-A2A5411F72B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CBCD304-9BE7-4FE6-A187-9341670BAADF}" type="presOf" srcId="{F54818B2-251E-4602-8E45-78FB156F5DD6}" destId="{8C5CCBB3-1E9F-4067-B498-A1951719DE25}" srcOrd="0" destOrd="0" presId="urn:microsoft.com/office/officeart/2018/2/layout/IconVerticalSolidList"/>
    <dgm:cxn modelId="{4FD1FB19-47BA-4089-B621-8BCA4E279209}" srcId="{F54818B2-251E-4602-8E45-78FB156F5DD6}" destId="{808D1611-8A87-4BF6-A126-2EC8647932E7}" srcOrd="4" destOrd="0" parTransId="{D36DFD36-AFB0-4AC8-9DE6-E28CB8DFAD79}" sibTransId="{C9BA878D-302A-4536-97DE-3C528150ED0B}"/>
    <dgm:cxn modelId="{8AF0782C-272C-472E-BFB3-922FEADBADE9}" type="presOf" srcId="{8E262A9D-EC6C-477E-B497-38F1D5B01910}" destId="{FA21236A-5E45-4E5F-B08C-AE3971FD62C2}" srcOrd="0" destOrd="0" presId="urn:microsoft.com/office/officeart/2018/2/layout/IconVerticalSolidList"/>
    <dgm:cxn modelId="{1ED3742D-2614-4B25-BB51-7BFBB9DAD636}" type="presOf" srcId="{808D1611-8A87-4BF6-A126-2EC8647932E7}" destId="{ADE3A9C0-F59F-4DCD-BC3F-4F1617DB87CD}" srcOrd="0" destOrd="0" presId="urn:microsoft.com/office/officeart/2018/2/layout/IconVerticalSolidList"/>
    <dgm:cxn modelId="{C07B9B37-7F41-4D89-8617-58619EEF51AE}" srcId="{F54818B2-251E-4602-8E45-78FB156F5DD6}" destId="{7D636BB8-391A-4350-B492-9481D25CF21B}" srcOrd="1" destOrd="0" parTransId="{7D6A5439-298F-465F-B9E0-DBCDE0E95B8A}" sibTransId="{43251DF7-775E-427F-9B39-F592C4DB9B92}"/>
    <dgm:cxn modelId="{782AB845-8EF3-4D6C-9A89-A6898290F932}" type="presOf" srcId="{57F13503-AC74-4A97-BA3A-C0D632108A34}" destId="{8CD79AA7-409B-4CF0-A726-4D6525D4A85A}" srcOrd="0" destOrd="0" presId="urn:microsoft.com/office/officeart/2018/2/layout/IconVerticalSolidList"/>
    <dgm:cxn modelId="{DB8AC277-0947-4423-912E-1912502BD5F5}" srcId="{F54818B2-251E-4602-8E45-78FB156F5DD6}" destId="{57F13503-AC74-4A97-BA3A-C0D632108A34}" srcOrd="0" destOrd="0" parTransId="{12878255-2612-494E-AE5F-55AC1FAEF463}" sibTransId="{1DCA500A-A091-4B38-89D6-2BDA52B0BB79}"/>
    <dgm:cxn modelId="{90348C82-613E-4970-81EA-729CED63D33B}" srcId="{F54818B2-251E-4602-8E45-78FB156F5DD6}" destId="{8E262A9D-EC6C-477E-B497-38F1D5B01910}" srcOrd="2" destOrd="0" parTransId="{C82E3E27-7650-4DAB-9043-151791EB5995}" sibTransId="{FD94A55C-3594-4C8B-84F8-8AA5FF95C3FD}"/>
    <dgm:cxn modelId="{E88FA390-F585-443A-83D2-0B44337EDE31}" type="presOf" srcId="{F8082AB4-2A19-4F95-9427-A2A5411F72B1}" destId="{46DBD1D7-E016-4ED0-B9A0-ECDE6BDF746D}" srcOrd="0" destOrd="0" presId="urn:microsoft.com/office/officeart/2018/2/layout/IconVerticalSolidList"/>
    <dgm:cxn modelId="{E938E8A9-3C4F-453C-94B6-EE5B6D11F17C}" srcId="{F54818B2-251E-4602-8E45-78FB156F5DD6}" destId="{F8082AB4-2A19-4F95-9427-A2A5411F72B1}" srcOrd="5" destOrd="0" parTransId="{EADC510E-B498-4ADF-8978-F27FEF267A6F}" sibTransId="{AA888A51-CE35-42FC-8EC2-510B8CE4BD2C}"/>
    <dgm:cxn modelId="{0A7FCEAD-4514-4D44-8BE5-EEADE9EBE380}" type="presOf" srcId="{7D636BB8-391A-4350-B492-9481D25CF21B}" destId="{7AEDB931-C86A-47AC-B035-E0A85165E489}" srcOrd="0" destOrd="0" presId="urn:microsoft.com/office/officeart/2018/2/layout/IconVerticalSolidList"/>
    <dgm:cxn modelId="{E4DEFFB9-E678-4671-9632-51B806922999}" srcId="{F54818B2-251E-4602-8E45-78FB156F5DD6}" destId="{43C5D622-E130-4433-9826-40141918897A}" srcOrd="3" destOrd="0" parTransId="{0BA8E162-696F-4496-8287-02F4531AA163}" sibTransId="{DF8241E6-C6F5-420D-96D6-CBCB293B55AF}"/>
    <dgm:cxn modelId="{C5DC33D0-C015-4577-A376-CFF266BA5EDC}" type="presOf" srcId="{43C5D622-E130-4433-9826-40141918897A}" destId="{E7FFEBC1-CFB8-46A0-A01B-6AFCECAFE494}" srcOrd="0" destOrd="0" presId="urn:microsoft.com/office/officeart/2018/2/layout/IconVerticalSolidList"/>
    <dgm:cxn modelId="{0D7F9D10-EC88-4097-BDB3-6DFBA62E8268}" type="presParOf" srcId="{8C5CCBB3-1E9F-4067-B498-A1951719DE25}" destId="{47F177E5-806A-4758-8DDC-486C6714CF30}" srcOrd="0" destOrd="0" presId="urn:microsoft.com/office/officeart/2018/2/layout/IconVerticalSolidList"/>
    <dgm:cxn modelId="{69C745E8-8AEB-4792-8AEB-2C7DD08F6070}" type="presParOf" srcId="{47F177E5-806A-4758-8DDC-486C6714CF30}" destId="{06913F1E-8FCC-4884-9404-858E9C172048}" srcOrd="0" destOrd="0" presId="urn:microsoft.com/office/officeart/2018/2/layout/IconVerticalSolidList"/>
    <dgm:cxn modelId="{259F4DB6-3313-49DC-B7E3-C7E7781515F7}" type="presParOf" srcId="{47F177E5-806A-4758-8DDC-486C6714CF30}" destId="{CCAE4220-1955-4560-982B-627912FC0EB3}" srcOrd="1" destOrd="0" presId="urn:microsoft.com/office/officeart/2018/2/layout/IconVerticalSolidList"/>
    <dgm:cxn modelId="{E17C41FB-516D-4162-A386-CB6CE3ED9616}" type="presParOf" srcId="{47F177E5-806A-4758-8DDC-486C6714CF30}" destId="{C0B1CD77-7419-481F-9437-E20FA191FDB1}" srcOrd="2" destOrd="0" presId="urn:microsoft.com/office/officeart/2018/2/layout/IconVerticalSolidList"/>
    <dgm:cxn modelId="{B1FA7EAF-54CD-4218-AF7E-7A8CEA2CC779}" type="presParOf" srcId="{47F177E5-806A-4758-8DDC-486C6714CF30}" destId="{8CD79AA7-409B-4CF0-A726-4D6525D4A85A}" srcOrd="3" destOrd="0" presId="urn:microsoft.com/office/officeart/2018/2/layout/IconVerticalSolidList"/>
    <dgm:cxn modelId="{9C68C50A-D505-474D-AD1E-B03CC9608D05}" type="presParOf" srcId="{8C5CCBB3-1E9F-4067-B498-A1951719DE25}" destId="{D5B5E5D1-CA74-44FB-8D01-18F58B220E0E}" srcOrd="1" destOrd="0" presId="urn:microsoft.com/office/officeart/2018/2/layout/IconVerticalSolidList"/>
    <dgm:cxn modelId="{22561B92-3E51-47D8-ADE8-296EED1F164A}" type="presParOf" srcId="{8C5CCBB3-1E9F-4067-B498-A1951719DE25}" destId="{6D4EF3C4-151D-4DAB-9C49-381B16410E7B}" srcOrd="2" destOrd="0" presId="urn:microsoft.com/office/officeart/2018/2/layout/IconVerticalSolidList"/>
    <dgm:cxn modelId="{BAC7C295-4E10-44F2-B51E-CD0D9269AF9A}" type="presParOf" srcId="{6D4EF3C4-151D-4DAB-9C49-381B16410E7B}" destId="{619A023F-B5DE-45C8-A28C-D9786FA71C1C}" srcOrd="0" destOrd="0" presId="urn:microsoft.com/office/officeart/2018/2/layout/IconVerticalSolidList"/>
    <dgm:cxn modelId="{1C132203-8ED7-4955-A4D0-4796C9F9A411}" type="presParOf" srcId="{6D4EF3C4-151D-4DAB-9C49-381B16410E7B}" destId="{B7642024-98F6-46C7-BE91-069885D0FB50}" srcOrd="1" destOrd="0" presId="urn:microsoft.com/office/officeart/2018/2/layout/IconVerticalSolidList"/>
    <dgm:cxn modelId="{BE2E6BB3-AF97-4CD5-A2A5-2B3BBCC177B0}" type="presParOf" srcId="{6D4EF3C4-151D-4DAB-9C49-381B16410E7B}" destId="{215AB502-0BF7-4310-B37D-D78870CC47F7}" srcOrd="2" destOrd="0" presId="urn:microsoft.com/office/officeart/2018/2/layout/IconVerticalSolidList"/>
    <dgm:cxn modelId="{AAE48D2F-226A-420C-9587-0EF6D374EF25}" type="presParOf" srcId="{6D4EF3C4-151D-4DAB-9C49-381B16410E7B}" destId="{7AEDB931-C86A-47AC-B035-E0A85165E489}" srcOrd="3" destOrd="0" presId="urn:microsoft.com/office/officeart/2018/2/layout/IconVerticalSolidList"/>
    <dgm:cxn modelId="{FAD1A60D-787F-4C02-A0DF-59643641F45D}" type="presParOf" srcId="{8C5CCBB3-1E9F-4067-B498-A1951719DE25}" destId="{5949DFE7-5BA2-4C23-B56F-699BF53B4EA6}" srcOrd="3" destOrd="0" presId="urn:microsoft.com/office/officeart/2018/2/layout/IconVerticalSolidList"/>
    <dgm:cxn modelId="{12BC6744-489F-42CC-93A6-A5BBEF4F1F9B}" type="presParOf" srcId="{8C5CCBB3-1E9F-4067-B498-A1951719DE25}" destId="{1E606BA1-50B3-4A8E-B109-C6A9376B4592}" srcOrd="4" destOrd="0" presId="urn:microsoft.com/office/officeart/2018/2/layout/IconVerticalSolidList"/>
    <dgm:cxn modelId="{A4E546CA-3871-4E69-9F54-D0A02109A006}" type="presParOf" srcId="{1E606BA1-50B3-4A8E-B109-C6A9376B4592}" destId="{D310EA9C-E411-4B1F-B460-681E92F1A531}" srcOrd="0" destOrd="0" presId="urn:microsoft.com/office/officeart/2018/2/layout/IconVerticalSolidList"/>
    <dgm:cxn modelId="{A991A7FB-424D-4786-81AB-10C20FD19CA6}" type="presParOf" srcId="{1E606BA1-50B3-4A8E-B109-C6A9376B4592}" destId="{DB5A96BC-6F3E-4119-9C5F-9CECFD66369E}" srcOrd="1" destOrd="0" presId="urn:microsoft.com/office/officeart/2018/2/layout/IconVerticalSolidList"/>
    <dgm:cxn modelId="{DA00D894-D5E6-4445-B88B-98E83A02A791}" type="presParOf" srcId="{1E606BA1-50B3-4A8E-B109-C6A9376B4592}" destId="{60768B51-2C76-4261-AF74-A99932B7795F}" srcOrd="2" destOrd="0" presId="urn:microsoft.com/office/officeart/2018/2/layout/IconVerticalSolidList"/>
    <dgm:cxn modelId="{9001B1F5-7AE3-49F4-9A68-4F5AEFD92E76}" type="presParOf" srcId="{1E606BA1-50B3-4A8E-B109-C6A9376B4592}" destId="{FA21236A-5E45-4E5F-B08C-AE3971FD62C2}" srcOrd="3" destOrd="0" presId="urn:microsoft.com/office/officeart/2018/2/layout/IconVerticalSolidList"/>
    <dgm:cxn modelId="{0740FA8A-B817-4D0F-B8EB-F0E9DC2CBA6C}" type="presParOf" srcId="{8C5CCBB3-1E9F-4067-B498-A1951719DE25}" destId="{CDCB5C63-0496-4B89-BDF8-07F7C6F992F0}" srcOrd="5" destOrd="0" presId="urn:microsoft.com/office/officeart/2018/2/layout/IconVerticalSolidList"/>
    <dgm:cxn modelId="{16BCAC70-7F72-4414-8BA1-776F494D510B}" type="presParOf" srcId="{8C5CCBB3-1E9F-4067-B498-A1951719DE25}" destId="{FDF18666-F594-4F5A-BAC6-06A0FC56AB67}" srcOrd="6" destOrd="0" presId="urn:microsoft.com/office/officeart/2018/2/layout/IconVerticalSolidList"/>
    <dgm:cxn modelId="{DA291805-A654-407E-9AF6-8A8EE4107838}" type="presParOf" srcId="{FDF18666-F594-4F5A-BAC6-06A0FC56AB67}" destId="{B399C97E-87A0-4B92-8507-FD822C2ED234}" srcOrd="0" destOrd="0" presId="urn:microsoft.com/office/officeart/2018/2/layout/IconVerticalSolidList"/>
    <dgm:cxn modelId="{366512D5-8C26-4226-863C-137C9A49B2D0}" type="presParOf" srcId="{FDF18666-F594-4F5A-BAC6-06A0FC56AB67}" destId="{439E91AE-94AA-4C7C-B351-51EB89BCDA19}" srcOrd="1" destOrd="0" presId="urn:microsoft.com/office/officeart/2018/2/layout/IconVerticalSolidList"/>
    <dgm:cxn modelId="{A4FFF2F8-7816-4A6E-A03B-87A43DBED051}" type="presParOf" srcId="{FDF18666-F594-4F5A-BAC6-06A0FC56AB67}" destId="{6FB0BD91-386E-4CDB-A7DA-0F3FC783B86F}" srcOrd="2" destOrd="0" presId="urn:microsoft.com/office/officeart/2018/2/layout/IconVerticalSolidList"/>
    <dgm:cxn modelId="{E6E2134B-3129-4699-A35E-45D34A3E5148}" type="presParOf" srcId="{FDF18666-F594-4F5A-BAC6-06A0FC56AB67}" destId="{E7FFEBC1-CFB8-46A0-A01B-6AFCECAFE494}" srcOrd="3" destOrd="0" presId="urn:microsoft.com/office/officeart/2018/2/layout/IconVerticalSolidList"/>
    <dgm:cxn modelId="{4BD1BE61-6DEB-4FE1-BE4A-4BB2BB3FC076}" type="presParOf" srcId="{8C5CCBB3-1E9F-4067-B498-A1951719DE25}" destId="{ED700021-0DAA-4776-8CAF-171002C43BFD}" srcOrd="7" destOrd="0" presId="urn:microsoft.com/office/officeart/2018/2/layout/IconVerticalSolidList"/>
    <dgm:cxn modelId="{DEE4B9D7-5E9A-4D9D-B32A-A934AB93A2BC}" type="presParOf" srcId="{8C5CCBB3-1E9F-4067-B498-A1951719DE25}" destId="{99ACF309-08B4-458C-AC49-D6179CEE8CD5}" srcOrd="8" destOrd="0" presId="urn:microsoft.com/office/officeart/2018/2/layout/IconVerticalSolidList"/>
    <dgm:cxn modelId="{C07E0F08-4739-451F-ADB4-4118F2C689B8}" type="presParOf" srcId="{99ACF309-08B4-458C-AC49-D6179CEE8CD5}" destId="{899FCD56-AD04-4F08-B9D6-822BCD5539B0}" srcOrd="0" destOrd="0" presId="urn:microsoft.com/office/officeart/2018/2/layout/IconVerticalSolidList"/>
    <dgm:cxn modelId="{1D2C90FA-B99C-4AB5-9871-1F3CC42E203C}" type="presParOf" srcId="{99ACF309-08B4-458C-AC49-D6179CEE8CD5}" destId="{F17DDA94-4F81-4E71-B1AA-96EB8D8E6A46}" srcOrd="1" destOrd="0" presId="urn:microsoft.com/office/officeart/2018/2/layout/IconVerticalSolidList"/>
    <dgm:cxn modelId="{B7C6C6B3-E2F4-41B5-A220-D16152A9535F}" type="presParOf" srcId="{99ACF309-08B4-458C-AC49-D6179CEE8CD5}" destId="{7DDB62E3-7591-4368-A422-62077BE26BE1}" srcOrd="2" destOrd="0" presId="urn:microsoft.com/office/officeart/2018/2/layout/IconVerticalSolidList"/>
    <dgm:cxn modelId="{3F1FE60A-E4E2-4DA6-AEA9-E1CA7B0486A9}" type="presParOf" srcId="{99ACF309-08B4-458C-AC49-D6179CEE8CD5}" destId="{ADE3A9C0-F59F-4DCD-BC3F-4F1617DB87CD}" srcOrd="3" destOrd="0" presId="urn:microsoft.com/office/officeart/2018/2/layout/IconVerticalSolidList"/>
    <dgm:cxn modelId="{F6FAE7F8-65E6-4DF0-85FB-043C75CDD409}" type="presParOf" srcId="{8C5CCBB3-1E9F-4067-B498-A1951719DE25}" destId="{38335DB0-6C04-4235-B7F7-67260C4679A0}" srcOrd="9" destOrd="0" presId="urn:microsoft.com/office/officeart/2018/2/layout/IconVerticalSolidList"/>
    <dgm:cxn modelId="{AB9B6E61-8B49-426F-83A7-E59CAEAAFEC4}" type="presParOf" srcId="{8C5CCBB3-1E9F-4067-B498-A1951719DE25}" destId="{5563CEB7-801E-4C97-BC1D-93D0D2094807}" srcOrd="10" destOrd="0" presId="urn:microsoft.com/office/officeart/2018/2/layout/IconVerticalSolidList"/>
    <dgm:cxn modelId="{3710F542-EB03-4490-9309-882288E341D3}" type="presParOf" srcId="{5563CEB7-801E-4C97-BC1D-93D0D2094807}" destId="{0C297497-617B-438F-839B-EBDB84905E8D}" srcOrd="0" destOrd="0" presId="urn:microsoft.com/office/officeart/2018/2/layout/IconVerticalSolidList"/>
    <dgm:cxn modelId="{783149BF-5FEB-47C5-83FE-05132A59184B}" type="presParOf" srcId="{5563CEB7-801E-4C97-BC1D-93D0D2094807}" destId="{AB7DE42E-D36D-479E-A7E1-D1ED5160A9C5}" srcOrd="1" destOrd="0" presId="urn:microsoft.com/office/officeart/2018/2/layout/IconVerticalSolidList"/>
    <dgm:cxn modelId="{E5C19772-2091-4E5B-8D18-A8F63C9A214D}" type="presParOf" srcId="{5563CEB7-801E-4C97-BC1D-93D0D2094807}" destId="{949D9D77-9502-4CFE-A8B2-3852D76A6E66}" srcOrd="2" destOrd="0" presId="urn:microsoft.com/office/officeart/2018/2/layout/IconVerticalSolidList"/>
    <dgm:cxn modelId="{BA64A3FB-8AB2-41A4-9A87-E3CC1E631510}" type="presParOf" srcId="{5563CEB7-801E-4C97-BC1D-93D0D2094807}" destId="{46DBD1D7-E016-4ED0-B9A0-ECDE6BDF7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35FE7-B1B8-4982-898B-AB89844A08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64321-F177-4B3C-80AB-3576A3FBB0F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Este projeto tem como objetivo desenvolver um sistema simplificado de venda de produtos eletrónicos online assente num DBMS transacional relacional.</a:t>
          </a:r>
          <a:endParaRPr lang="en-US" dirty="0"/>
        </a:p>
      </dgm:t>
    </dgm:pt>
    <dgm:pt modelId="{1658D451-E164-4BC7-A038-0DC7FF5CC6E4}" type="parTrans" cxnId="{C4061E77-8A0A-4676-974A-52AB2BF70D88}">
      <dgm:prSet/>
      <dgm:spPr/>
      <dgm:t>
        <a:bodyPr/>
        <a:lstStyle/>
        <a:p>
          <a:endParaRPr lang="en-US"/>
        </a:p>
      </dgm:t>
    </dgm:pt>
    <dgm:pt modelId="{53BD4563-0437-468B-96F5-2DFF8E286796}" type="sibTrans" cxnId="{C4061E77-8A0A-4676-974A-52AB2BF70D88}">
      <dgm:prSet/>
      <dgm:spPr/>
      <dgm:t>
        <a:bodyPr/>
        <a:lstStyle/>
        <a:p>
          <a:endParaRPr lang="en-US"/>
        </a:p>
      </dgm:t>
    </dgm:pt>
    <dgm:pt modelId="{3FE848B5-6F4A-403F-B03D-04A73631796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 plataforma é disponibilizada através de uma interface de programação de aplicações seguindo a arquitetura REST (API REST). O utilizador acede ao sistema através de pedidos HTTP.</a:t>
          </a:r>
          <a:endParaRPr lang="en-US" dirty="0"/>
        </a:p>
      </dgm:t>
    </dgm:pt>
    <dgm:pt modelId="{A8C05B5E-6E92-44F6-A6D0-EB9B7F4CA79E}" type="parTrans" cxnId="{7E4FE627-7313-4B86-AA09-CCA68918F99E}">
      <dgm:prSet/>
      <dgm:spPr/>
      <dgm:t>
        <a:bodyPr/>
        <a:lstStyle/>
        <a:p>
          <a:endParaRPr lang="en-US"/>
        </a:p>
      </dgm:t>
    </dgm:pt>
    <dgm:pt modelId="{9FFCF1BD-83B7-4887-AA7E-AECE765463B0}" type="sibTrans" cxnId="{7E4FE627-7313-4B86-AA09-CCA68918F99E}">
      <dgm:prSet/>
      <dgm:spPr/>
      <dgm:t>
        <a:bodyPr/>
        <a:lstStyle/>
        <a:p>
          <a:endParaRPr lang="en-US"/>
        </a:p>
      </dgm:t>
    </dgm:pt>
    <dgm:pt modelId="{58490DFA-DAA9-4477-A90B-E9F3485A98A7}" type="pres">
      <dgm:prSet presAssocID="{D0835FE7-B1B8-4982-898B-AB89844A0803}" presName="root" presStyleCnt="0">
        <dgm:presLayoutVars>
          <dgm:dir/>
          <dgm:resizeHandles val="exact"/>
        </dgm:presLayoutVars>
      </dgm:prSet>
      <dgm:spPr/>
    </dgm:pt>
    <dgm:pt modelId="{5D52EFBD-A08B-4B9D-A16F-C6C31F60703B}" type="pres">
      <dgm:prSet presAssocID="{05164321-F177-4B3C-80AB-3576A3FBB0FA}" presName="compNode" presStyleCnt="0"/>
      <dgm:spPr/>
    </dgm:pt>
    <dgm:pt modelId="{4C871019-EEF3-44F1-8D07-473DD53CABF8}" type="pres">
      <dgm:prSet presAssocID="{05164321-F177-4B3C-80AB-3576A3FBB0FA}" presName="bgRect" presStyleLbl="bgShp" presStyleIdx="0" presStyleCnt="2"/>
      <dgm:spPr/>
    </dgm:pt>
    <dgm:pt modelId="{77AE70C1-B50E-4D49-9ECE-5B6C74E2CCCC}" type="pres">
      <dgm:prSet presAssocID="{05164321-F177-4B3C-80AB-3576A3FBB0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433B605-5B8B-42BE-8867-E8BCD368F534}" type="pres">
      <dgm:prSet presAssocID="{05164321-F177-4B3C-80AB-3576A3FBB0FA}" presName="spaceRect" presStyleCnt="0"/>
      <dgm:spPr/>
    </dgm:pt>
    <dgm:pt modelId="{9A04C50D-B05C-4A78-B5CF-6F039FD48AB9}" type="pres">
      <dgm:prSet presAssocID="{05164321-F177-4B3C-80AB-3576A3FBB0FA}" presName="parTx" presStyleLbl="revTx" presStyleIdx="0" presStyleCnt="2">
        <dgm:presLayoutVars>
          <dgm:chMax val="0"/>
          <dgm:chPref val="0"/>
        </dgm:presLayoutVars>
      </dgm:prSet>
      <dgm:spPr/>
    </dgm:pt>
    <dgm:pt modelId="{0B178BAE-8DC2-4C77-9923-068A35DFE1AB}" type="pres">
      <dgm:prSet presAssocID="{53BD4563-0437-468B-96F5-2DFF8E286796}" presName="sibTrans" presStyleCnt="0"/>
      <dgm:spPr/>
    </dgm:pt>
    <dgm:pt modelId="{4EEBC2C7-3625-439B-9370-F61DA20374B0}" type="pres">
      <dgm:prSet presAssocID="{3FE848B5-6F4A-403F-B03D-04A736317962}" presName="compNode" presStyleCnt="0"/>
      <dgm:spPr/>
    </dgm:pt>
    <dgm:pt modelId="{E6B2FCEA-24A7-447A-9711-4F61BDB861EA}" type="pres">
      <dgm:prSet presAssocID="{3FE848B5-6F4A-403F-B03D-04A736317962}" presName="bgRect" presStyleLbl="bgShp" presStyleIdx="1" presStyleCnt="2"/>
      <dgm:spPr/>
    </dgm:pt>
    <dgm:pt modelId="{1ED78BCB-6E53-4BCE-A7F6-378452ECF196}" type="pres">
      <dgm:prSet presAssocID="{3FE848B5-6F4A-403F-B03D-04A7363179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435EAD6-8645-43B5-810B-7A7987B46EE1}" type="pres">
      <dgm:prSet presAssocID="{3FE848B5-6F4A-403F-B03D-04A736317962}" presName="spaceRect" presStyleCnt="0"/>
      <dgm:spPr/>
    </dgm:pt>
    <dgm:pt modelId="{EF336AAE-8A0F-45A0-9FBD-5B402E3431D5}" type="pres">
      <dgm:prSet presAssocID="{3FE848B5-6F4A-403F-B03D-04A7363179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4FE627-7313-4B86-AA09-CCA68918F99E}" srcId="{D0835FE7-B1B8-4982-898B-AB89844A0803}" destId="{3FE848B5-6F4A-403F-B03D-04A736317962}" srcOrd="1" destOrd="0" parTransId="{A8C05B5E-6E92-44F6-A6D0-EB9B7F4CA79E}" sibTransId="{9FFCF1BD-83B7-4887-AA7E-AECE765463B0}"/>
    <dgm:cxn modelId="{C4061E77-8A0A-4676-974A-52AB2BF70D88}" srcId="{D0835FE7-B1B8-4982-898B-AB89844A0803}" destId="{05164321-F177-4B3C-80AB-3576A3FBB0FA}" srcOrd="0" destOrd="0" parTransId="{1658D451-E164-4BC7-A038-0DC7FF5CC6E4}" sibTransId="{53BD4563-0437-468B-96F5-2DFF8E286796}"/>
    <dgm:cxn modelId="{231A5D7D-CCE5-4518-A5C5-620D19A648ED}" type="presOf" srcId="{D0835FE7-B1B8-4982-898B-AB89844A0803}" destId="{58490DFA-DAA9-4477-A90B-E9F3485A98A7}" srcOrd="0" destOrd="0" presId="urn:microsoft.com/office/officeart/2018/2/layout/IconVerticalSolidList"/>
    <dgm:cxn modelId="{D8EEB597-8E09-4FF2-8AEF-58A2C5BA32EA}" type="presOf" srcId="{3FE848B5-6F4A-403F-B03D-04A736317962}" destId="{EF336AAE-8A0F-45A0-9FBD-5B402E3431D5}" srcOrd="0" destOrd="0" presId="urn:microsoft.com/office/officeart/2018/2/layout/IconVerticalSolidList"/>
    <dgm:cxn modelId="{88E952AB-03ED-4464-93E1-A7D6EE2FDF55}" type="presOf" srcId="{05164321-F177-4B3C-80AB-3576A3FBB0FA}" destId="{9A04C50D-B05C-4A78-B5CF-6F039FD48AB9}" srcOrd="0" destOrd="0" presId="urn:microsoft.com/office/officeart/2018/2/layout/IconVerticalSolidList"/>
    <dgm:cxn modelId="{F418F3BF-628D-4BD4-B8E8-57C001D59CAC}" type="presParOf" srcId="{58490DFA-DAA9-4477-A90B-E9F3485A98A7}" destId="{5D52EFBD-A08B-4B9D-A16F-C6C31F60703B}" srcOrd="0" destOrd="0" presId="urn:microsoft.com/office/officeart/2018/2/layout/IconVerticalSolidList"/>
    <dgm:cxn modelId="{90E4338E-3523-4054-AE2C-78FB1F51C79C}" type="presParOf" srcId="{5D52EFBD-A08B-4B9D-A16F-C6C31F60703B}" destId="{4C871019-EEF3-44F1-8D07-473DD53CABF8}" srcOrd="0" destOrd="0" presId="urn:microsoft.com/office/officeart/2018/2/layout/IconVerticalSolidList"/>
    <dgm:cxn modelId="{3B03E679-708B-4069-9311-D9CBFB72A1FE}" type="presParOf" srcId="{5D52EFBD-A08B-4B9D-A16F-C6C31F60703B}" destId="{77AE70C1-B50E-4D49-9ECE-5B6C74E2CCCC}" srcOrd="1" destOrd="0" presId="urn:microsoft.com/office/officeart/2018/2/layout/IconVerticalSolidList"/>
    <dgm:cxn modelId="{75E99295-542B-4D98-A5C4-BA1B1D56A7DF}" type="presParOf" srcId="{5D52EFBD-A08B-4B9D-A16F-C6C31F60703B}" destId="{1433B605-5B8B-42BE-8867-E8BCD368F534}" srcOrd="2" destOrd="0" presId="urn:microsoft.com/office/officeart/2018/2/layout/IconVerticalSolidList"/>
    <dgm:cxn modelId="{CC9A8112-14A9-4098-BC45-2E7AAAE17ADD}" type="presParOf" srcId="{5D52EFBD-A08B-4B9D-A16F-C6C31F60703B}" destId="{9A04C50D-B05C-4A78-B5CF-6F039FD48AB9}" srcOrd="3" destOrd="0" presId="urn:microsoft.com/office/officeart/2018/2/layout/IconVerticalSolidList"/>
    <dgm:cxn modelId="{C1C85F4D-C040-46F2-A6EC-C55D657F67AD}" type="presParOf" srcId="{58490DFA-DAA9-4477-A90B-E9F3485A98A7}" destId="{0B178BAE-8DC2-4C77-9923-068A35DFE1AB}" srcOrd="1" destOrd="0" presId="urn:microsoft.com/office/officeart/2018/2/layout/IconVerticalSolidList"/>
    <dgm:cxn modelId="{E4003B41-AD03-43AA-A324-EA45BB40C687}" type="presParOf" srcId="{58490DFA-DAA9-4477-A90B-E9F3485A98A7}" destId="{4EEBC2C7-3625-439B-9370-F61DA20374B0}" srcOrd="2" destOrd="0" presId="urn:microsoft.com/office/officeart/2018/2/layout/IconVerticalSolidList"/>
    <dgm:cxn modelId="{94A5D513-62D3-40AA-A80B-457369C97151}" type="presParOf" srcId="{4EEBC2C7-3625-439B-9370-F61DA20374B0}" destId="{E6B2FCEA-24A7-447A-9711-4F61BDB861EA}" srcOrd="0" destOrd="0" presId="urn:microsoft.com/office/officeart/2018/2/layout/IconVerticalSolidList"/>
    <dgm:cxn modelId="{8F73ADEB-464B-4860-AF85-3FD63DC87794}" type="presParOf" srcId="{4EEBC2C7-3625-439B-9370-F61DA20374B0}" destId="{1ED78BCB-6E53-4BCE-A7F6-378452ECF196}" srcOrd="1" destOrd="0" presId="urn:microsoft.com/office/officeart/2018/2/layout/IconVerticalSolidList"/>
    <dgm:cxn modelId="{8CF2D328-7E94-461A-A0CE-EC427145EEF9}" type="presParOf" srcId="{4EEBC2C7-3625-439B-9370-F61DA20374B0}" destId="{4435EAD6-8645-43B5-810B-7A7987B46EE1}" srcOrd="2" destOrd="0" presId="urn:microsoft.com/office/officeart/2018/2/layout/IconVerticalSolidList"/>
    <dgm:cxn modelId="{ABFF9EFD-46D7-45C3-BA5B-AABE2C588A77}" type="presParOf" srcId="{4EEBC2C7-3625-439B-9370-F61DA20374B0}" destId="{EF336AAE-8A0F-45A0-9FBD-5B402E3431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Administradores</a:t>
          </a:r>
          <a:endParaRPr lang="en-US" sz="20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Moderação e gestão da plataforma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Vendedores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Criação de campanhas promocionais</a:t>
          </a:r>
          <a:endParaRPr lang="en-US" sz="24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 custT="1"/>
      <dgm:spPr/>
      <dgm:t>
        <a:bodyPr/>
        <a:lstStyle/>
        <a:p>
          <a:pPr algn="ctr"/>
          <a:r>
            <a:rPr lang="pt-PT" sz="2400" dirty="0"/>
            <a:t>Resposta a comentários sobre produtos em </a:t>
          </a:r>
          <a:r>
            <a:rPr lang="en-US" sz="2400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 custT="1"/>
      <dgm:spPr/>
      <dgm:t>
        <a:bodyPr/>
        <a:lstStyle/>
        <a:p>
          <a:r>
            <a:rPr lang="pt-PT" sz="2400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 custT="1"/>
      <dgm:spPr/>
      <dgm:t>
        <a:bodyPr/>
        <a:lstStyle/>
        <a:p>
          <a:r>
            <a:rPr lang="pt-PT" sz="2400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 custT="1"/>
      <dgm:spPr/>
      <dgm:t>
        <a:bodyPr/>
        <a:lstStyle/>
        <a:p>
          <a:r>
            <a:rPr lang="pt-PT" sz="2400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 custT="1"/>
      <dgm:spPr/>
      <dgm:t>
        <a:bodyPr/>
        <a:lstStyle/>
        <a:p>
          <a:r>
            <a:rPr lang="pt-PT" sz="2400" dirty="0"/>
            <a:t>Publicação de comentários sobre produtos em </a:t>
          </a:r>
          <a:r>
            <a:rPr lang="en-US" sz="2400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 custT="1"/>
      <dgm:spPr/>
      <dgm:t>
        <a:bodyPr/>
        <a:lstStyle/>
        <a:p>
          <a:r>
            <a:rPr lang="pt-PT" sz="2400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 custScaleX="139170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102734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 custScaleY="119172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 custScaleY="150716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 custScaleX="114805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64202" custScaleY="121448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64288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B70ECE-5986-4F61-9761-E84CFC4FD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AE286-F3CE-48B8-BAAD-E636666541BF}">
      <dgm:prSet custT="1"/>
      <dgm:spPr/>
      <dgm:t>
        <a:bodyPr/>
        <a:lstStyle/>
        <a:p>
          <a:r>
            <a:rPr lang="pt-PT" sz="2400" dirty="0"/>
            <a:t>As principais operações a implementar consistem em:</a:t>
          </a:r>
          <a:endParaRPr lang="en-US" sz="2400" dirty="0"/>
        </a:p>
      </dgm:t>
    </dgm:pt>
    <dgm:pt modelId="{C83CEE0C-3AA5-417A-BFED-879BD9722132}" type="parTrans" cxnId="{9734C48B-B92D-4495-ADDB-EAF71EB007AA}">
      <dgm:prSet/>
      <dgm:spPr/>
      <dgm:t>
        <a:bodyPr/>
        <a:lstStyle/>
        <a:p>
          <a:endParaRPr lang="en-US"/>
        </a:p>
      </dgm:t>
    </dgm:pt>
    <dgm:pt modelId="{7BED0C6E-ED1E-4768-A7B5-8A7E54769DEE}" type="sibTrans" cxnId="{9734C48B-B92D-4495-ADDB-EAF71EB007AA}">
      <dgm:prSet/>
      <dgm:spPr/>
      <dgm:t>
        <a:bodyPr/>
        <a:lstStyle/>
        <a:p>
          <a:endParaRPr lang="en-US"/>
        </a:p>
      </dgm:t>
    </dgm:pt>
    <dgm:pt modelId="{E3FCA8CD-257E-46E3-8FF3-7D50BCEF0AFF}">
      <dgm:prSet custT="1"/>
      <dgm:spPr/>
      <dgm:t>
        <a:bodyPr/>
        <a:lstStyle/>
        <a:p>
          <a:r>
            <a:rPr lang="pt-PT" sz="2300" dirty="0"/>
            <a:t>Registar utilizadores;</a:t>
          </a:r>
          <a:endParaRPr lang="en-US" sz="2300" dirty="0"/>
        </a:p>
      </dgm:t>
    </dgm:pt>
    <dgm:pt modelId="{12C17DF6-608E-4D26-BEA7-C7F12C740FB4}" type="parTrans" cxnId="{6B3B1490-33B2-47FB-A5F7-6559EF23C043}">
      <dgm:prSet/>
      <dgm:spPr/>
      <dgm:t>
        <a:bodyPr/>
        <a:lstStyle/>
        <a:p>
          <a:endParaRPr lang="en-US"/>
        </a:p>
      </dgm:t>
    </dgm:pt>
    <dgm:pt modelId="{5169AB24-A204-4AEE-8151-EE2E9F4785EE}" type="sibTrans" cxnId="{6B3B1490-33B2-47FB-A5F7-6559EF23C043}">
      <dgm:prSet/>
      <dgm:spPr/>
      <dgm:t>
        <a:bodyPr/>
        <a:lstStyle/>
        <a:p>
          <a:endParaRPr lang="en-US"/>
        </a:p>
      </dgm:t>
    </dgm:pt>
    <dgm:pt modelId="{DEFD4FF7-64B8-47F2-B855-3C1873A4EC84}">
      <dgm:prSet custT="1"/>
      <dgm:spPr/>
      <dgm:t>
        <a:bodyPr/>
        <a:lstStyle/>
        <a:p>
          <a:r>
            <a:rPr lang="pt-PT" sz="2300" dirty="0"/>
            <a:t>Autenticar utilizadores;</a:t>
          </a:r>
          <a:endParaRPr lang="en-US" sz="2300" dirty="0"/>
        </a:p>
      </dgm:t>
    </dgm:pt>
    <dgm:pt modelId="{1709405D-A965-48D7-9C61-2CBE294FF53E}" type="parTrans" cxnId="{F8920219-C4D7-49AA-9B00-0F6C26C02758}">
      <dgm:prSet/>
      <dgm:spPr/>
      <dgm:t>
        <a:bodyPr/>
        <a:lstStyle/>
        <a:p>
          <a:endParaRPr lang="en-US"/>
        </a:p>
      </dgm:t>
    </dgm:pt>
    <dgm:pt modelId="{D3F5FFB1-1360-4170-8AAF-2CB0A229897C}" type="sibTrans" cxnId="{F8920219-C4D7-49AA-9B00-0F6C26C02758}">
      <dgm:prSet/>
      <dgm:spPr/>
      <dgm:t>
        <a:bodyPr/>
        <a:lstStyle/>
        <a:p>
          <a:endParaRPr lang="en-US"/>
        </a:p>
      </dgm:t>
    </dgm:pt>
    <dgm:pt modelId="{353789F5-842B-4550-98B5-44AC0501C65F}">
      <dgm:prSet custT="1"/>
      <dgm:spPr/>
      <dgm:t>
        <a:bodyPr/>
        <a:lstStyle/>
        <a:p>
          <a:r>
            <a:rPr lang="pt-PT" sz="2300" dirty="0"/>
            <a:t>Criar novos produtos;</a:t>
          </a:r>
          <a:endParaRPr lang="en-US" sz="2300" dirty="0"/>
        </a:p>
      </dgm:t>
    </dgm:pt>
    <dgm:pt modelId="{C6DAF59F-2F90-490B-92CB-DABBDB689AC7}" type="parTrans" cxnId="{197E6BC4-5440-432F-B86F-2022DE52ADFF}">
      <dgm:prSet/>
      <dgm:spPr/>
      <dgm:t>
        <a:bodyPr/>
        <a:lstStyle/>
        <a:p>
          <a:endParaRPr lang="en-US"/>
        </a:p>
      </dgm:t>
    </dgm:pt>
    <dgm:pt modelId="{538C2837-72DF-4C29-9C4F-8726C55F4F24}" type="sibTrans" cxnId="{197E6BC4-5440-432F-B86F-2022DE52ADFF}">
      <dgm:prSet/>
      <dgm:spPr/>
      <dgm:t>
        <a:bodyPr/>
        <a:lstStyle/>
        <a:p>
          <a:endParaRPr lang="en-US"/>
        </a:p>
      </dgm:t>
    </dgm:pt>
    <dgm:pt modelId="{FF39412B-0003-4838-B371-78F044518C9C}">
      <dgm:prSet custT="1"/>
      <dgm:spPr/>
      <dgm:t>
        <a:bodyPr/>
        <a:lstStyle/>
        <a:p>
          <a:r>
            <a:rPr lang="pt-PT" sz="2300" dirty="0"/>
            <a:t>Atualizar detalhes de produtos;</a:t>
          </a:r>
          <a:endParaRPr lang="en-US" sz="2300" dirty="0"/>
        </a:p>
      </dgm:t>
    </dgm:pt>
    <dgm:pt modelId="{94419F9E-9985-414D-B13A-0E51BDDCD09B}" type="parTrans" cxnId="{FF30939C-0640-4870-97C0-D88DE624A257}">
      <dgm:prSet/>
      <dgm:spPr/>
      <dgm:t>
        <a:bodyPr/>
        <a:lstStyle/>
        <a:p>
          <a:endParaRPr lang="en-US"/>
        </a:p>
      </dgm:t>
    </dgm:pt>
    <dgm:pt modelId="{59155A20-F929-4BD7-8FD0-024853B62FB6}" type="sibTrans" cxnId="{FF30939C-0640-4870-97C0-D88DE624A257}">
      <dgm:prSet/>
      <dgm:spPr/>
      <dgm:t>
        <a:bodyPr/>
        <a:lstStyle/>
        <a:p>
          <a:endParaRPr lang="en-US"/>
        </a:p>
      </dgm:t>
    </dgm:pt>
    <dgm:pt modelId="{8CF6FBF7-AAB8-4558-97A3-8F9C2C5E6A21}">
      <dgm:prSet custT="1"/>
      <dgm:spPr/>
      <dgm:t>
        <a:bodyPr/>
        <a:lstStyle/>
        <a:p>
          <a:r>
            <a:rPr lang="pt-PT" sz="2300" dirty="0"/>
            <a:t>Comprar produtos;</a:t>
          </a:r>
          <a:endParaRPr lang="en-US" sz="2300" dirty="0"/>
        </a:p>
      </dgm:t>
    </dgm:pt>
    <dgm:pt modelId="{88BE8FAA-1CD3-42C3-A266-B029583B06DF}" type="parTrans" cxnId="{A8250A15-C097-4C9E-8BDD-2870AED50D17}">
      <dgm:prSet/>
      <dgm:spPr/>
      <dgm:t>
        <a:bodyPr/>
        <a:lstStyle/>
        <a:p>
          <a:endParaRPr lang="en-US"/>
        </a:p>
      </dgm:t>
    </dgm:pt>
    <dgm:pt modelId="{DA6CA1E0-8423-49AA-B161-AB9D3DF17B29}" type="sibTrans" cxnId="{A8250A15-C097-4C9E-8BDD-2870AED50D17}">
      <dgm:prSet/>
      <dgm:spPr/>
      <dgm:t>
        <a:bodyPr/>
        <a:lstStyle/>
        <a:p>
          <a:endParaRPr lang="en-US"/>
        </a:p>
      </dgm:t>
    </dgm:pt>
    <dgm:pt modelId="{FC020028-5F7C-4B1E-ADB7-7A8D20BB0774}">
      <dgm:prSet custT="1"/>
      <dgm:spPr/>
      <dgm:t>
        <a:bodyPr/>
        <a:lstStyle/>
        <a:p>
          <a:r>
            <a:rPr lang="pt-PT" sz="2300" dirty="0"/>
            <a:t>Atribuir </a:t>
          </a:r>
          <a:r>
            <a:rPr lang="pt-PT" sz="2300" i="1" dirty="0"/>
            <a:t>ratings</a:t>
          </a:r>
          <a:r>
            <a:rPr lang="pt-PT" sz="2300" dirty="0"/>
            <a:t> e escrever </a:t>
          </a:r>
          <a:r>
            <a:rPr lang="en-US" sz="2300" i="1" dirty="0"/>
            <a:t>reviews</a:t>
          </a:r>
          <a:r>
            <a:rPr lang="pt-PT" sz="2300" i="1" dirty="0"/>
            <a:t> </a:t>
          </a:r>
          <a:r>
            <a:rPr lang="pt-PT" sz="2300" dirty="0"/>
            <a:t>sobre produtos;</a:t>
          </a:r>
          <a:endParaRPr lang="en-US" sz="2300" dirty="0"/>
        </a:p>
      </dgm:t>
    </dgm:pt>
    <dgm:pt modelId="{B71182DF-2A78-4BBA-99F1-A14281F6F7DA}" type="parTrans" cxnId="{5BEF9753-CE80-4C13-87F7-2352DF212CF6}">
      <dgm:prSet/>
      <dgm:spPr/>
      <dgm:t>
        <a:bodyPr/>
        <a:lstStyle/>
        <a:p>
          <a:endParaRPr lang="en-US"/>
        </a:p>
      </dgm:t>
    </dgm:pt>
    <dgm:pt modelId="{97B4C99F-EC5D-4C4D-B9CC-93920532AB20}" type="sibTrans" cxnId="{5BEF9753-CE80-4C13-87F7-2352DF212CF6}">
      <dgm:prSet/>
      <dgm:spPr/>
      <dgm:t>
        <a:bodyPr/>
        <a:lstStyle/>
        <a:p>
          <a:endParaRPr lang="en-US"/>
        </a:p>
      </dgm:t>
    </dgm:pt>
    <dgm:pt modelId="{0B4EDD40-858E-430E-9195-C1D2F9FC8173}">
      <dgm:prSet custT="1"/>
      <dgm:spPr/>
      <dgm:t>
        <a:bodyPr/>
        <a:lstStyle/>
        <a:p>
          <a:r>
            <a:rPr lang="pt-PT" sz="2300" dirty="0"/>
            <a:t>Realizar/responder a perguntas sobre produtos;</a:t>
          </a:r>
          <a:endParaRPr lang="en-US" sz="2300" dirty="0"/>
        </a:p>
      </dgm:t>
    </dgm:pt>
    <dgm:pt modelId="{BE964C58-AA2B-415B-B0EA-BE43C6784A92}" type="parTrans" cxnId="{87D65426-C9C8-4BE1-B015-108A5FD2B9A8}">
      <dgm:prSet/>
      <dgm:spPr/>
      <dgm:t>
        <a:bodyPr/>
        <a:lstStyle/>
        <a:p>
          <a:endParaRPr lang="en-US"/>
        </a:p>
      </dgm:t>
    </dgm:pt>
    <dgm:pt modelId="{7534FC46-79EC-4A89-8E39-426DF1BDBF5B}" type="sibTrans" cxnId="{87D65426-C9C8-4BE1-B015-108A5FD2B9A8}">
      <dgm:prSet/>
      <dgm:spPr/>
      <dgm:t>
        <a:bodyPr/>
        <a:lstStyle/>
        <a:p>
          <a:endParaRPr lang="en-US"/>
        </a:p>
      </dgm:t>
    </dgm:pt>
    <dgm:pt modelId="{A5923F42-BC4E-40AE-BAAC-79DD825860E5}">
      <dgm:prSet custT="1"/>
      <dgm:spPr/>
      <dgm:t>
        <a:bodyPr/>
        <a:lstStyle/>
        <a:p>
          <a:r>
            <a:rPr lang="pt-PT" sz="2300" dirty="0"/>
            <a:t>Consultar informações de produtos;</a:t>
          </a:r>
          <a:endParaRPr lang="en-US" sz="2300" dirty="0"/>
        </a:p>
      </dgm:t>
    </dgm:pt>
    <dgm:pt modelId="{BBA491F4-0A16-48DF-B99E-E0FC2C4BC31E}" type="parTrans" cxnId="{AAD02376-BBFB-4782-A38E-47CB01B662B1}">
      <dgm:prSet/>
      <dgm:spPr/>
      <dgm:t>
        <a:bodyPr/>
        <a:lstStyle/>
        <a:p>
          <a:endParaRPr lang="en-US"/>
        </a:p>
      </dgm:t>
    </dgm:pt>
    <dgm:pt modelId="{22017B12-D218-40DF-97FB-44727133BC40}" type="sibTrans" cxnId="{AAD02376-BBFB-4782-A38E-47CB01B662B1}">
      <dgm:prSet/>
      <dgm:spPr/>
      <dgm:t>
        <a:bodyPr/>
        <a:lstStyle/>
        <a:p>
          <a:endParaRPr lang="en-US"/>
        </a:p>
      </dgm:t>
    </dgm:pt>
    <dgm:pt modelId="{9519135E-155C-4F2A-A78F-97CC79EAB69F}">
      <dgm:prSet custT="1"/>
      <dgm:spPr/>
      <dgm:t>
        <a:bodyPr/>
        <a:lstStyle/>
        <a:p>
          <a:r>
            <a:rPr lang="pt-PT" sz="2300" dirty="0"/>
            <a:t>Obter estatísticas da plataforma;</a:t>
          </a:r>
          <a:endParaRPr lang="en-US" sz="2300" dirty="0"/>
        </a:p>
      </dgm:t>
    </dgm:pt>
    <dgm:pt modelId="{04E63665-622B-4D0E-B338-9FBE2501E815}" type="parTrans" cxnId="{8856A227-2FFD-4F12-9F17-3E8F9FA4FB41}">
      <dgm:prSet/>
      <dgm:spPr/>
      <dgm:t>
        <a:bodyPr/>
        <a:lstStyle/>
        <a:p>
          <a:endParaRPr lang="en-US"/>
        </a:p>
      </dgm:t>
    </dgm:pt>
    <dgm:pt modelId="{D282DB3E-03D6-4D35-B90B-24D3819C5926}" type="sibTrans" cxnId="{8856A227-2FFD-4F12-9F17-3E8F9FA4FB41}">
      <dgm:prSet/>
      <dgm:spPr/>
      <dgm:t>
        <a:bodyPr/>
        <a:lstStyle/>
        <a:p>
          <a:endParaRPr lang="en-US"/>
        </a:p>
      </dgm:t>
    </dgm:pt>
    <dgm:pt modelId="{B9035F4B-AA1E-4C22-8F41-2583B1D2C6AC}">
      <dgm:prSet custT="1"/>
      <dgm:spPr/>
      <dgm:t>
        <a:bodyPr/>
        <a:lstStyle/>
        <a:p>
          <a:r>
            <a:rPr lang="pt-PT" sz="2300" dirty="0"/>
            <a:t>Criar campanhas;</a:t>
          </a:r>
          <a:endParaRPr lang="en-US" sz="2300" dirty="0"/>
        </a:p>
      </dgm:t>
    </dgm:pt>
    <dgm:pt modelId="{E7699319-FBA5-488E-87E2-C836FBE86A20}" type="parTrans" cxnId="{8CCE83A5-5230-4C29-81F6-B21DE608AA7F}">
      <dgm:prSet/>
      <dgm:spPr/>
      <dgm:t>
        <a:bodyPr/>
        <a:lstStyle/>
        <a:p>
          <a:endParaRPr lang="en-US"/>
        </a:p>
      </dgm:t>
    </dgm:pt>
    <dgm:pt modelId="{8AD82899-3B82-4203-AB7C-7668847DBFE5}" type="sibTrans" cxnId="{8CCE83A5-5230-4C29-81F6-B21DE608AA7F}">
      <dgm:prSet/>
      <dgm:spPr/>
      <dgm:t>
        <a:bodyPr/>
        <a:lstStyle/>
        <a:p>
          <a:endParaRPr lang="en-US"/>
        </a:p>
      </dgm:t>
    </dgm:pt>
    <dgm:pt modelId="{22986E30-B630-47DF-986D-2602F097EEB2}">
      <dgm:prSet custT="1"/>
      <dgm:spPr/>
      <dgm:t>
        <a:bodyPr/>
        <a:lstStyle/>
        <a:p>
          <a:r>
            <a:rPr lang="pt-PT" sz="2300" dirty="0"/>
            <a:t>Subscrever campanhas e aplicar cupões;</a:t>
          </a:r>
          <a:endParaRPr lang="en-US" sz="2300" dirty="0"/>
        </a:p>
      </dgm:t>
    </dgm:pt>
    <dgm:pt modelId="{38C6370C-BD8A-4110-82A4-0959CD31CE9F}" type="parTrans" cxnId="{A7BB91F7-9775-4D0A-B319-7D3FA2ECDDC9}">
      <dgm:prSet/>
      <dgm:spPr/>
      <dgm:t>
        <a:bodyPr/>
        <a:lstStyle/>
        <a:p>
          <a:endParaRPr lang="en-US"/>
        </a:p>
      </dgm:t>
    </dgm:pt>
    <dgm:pt modelId="{E963C0B3-2D6F-4E9E-8224-617E3829219A}" type="sibTrans" cxnId="{A7BB91F7-9775-4D0A-B319-7D3FA2ECDDC9}">
      <dgm:prSet/>
      <dgm:spPr/>
      <dgm:t>
        <a:bodyPr/>
        <a:lstStyle/>
        <a:p>
          <a:endParaRPr lang="en-US"/>
        </a:p>
      </dgm:t>
    </dgm:pt>
    <dgm:pt modelId="{C813D3E4-3323-48E4-A3D1-064195D9F44B}">
      <dgm:prSet custT="1"/>
      <dgm:spPr/>
      <dgm:t>
        <a:bodyPr/>
        <a:lstStyle/>
        <a:p>
          <a:r>
            <a:rPr lang="pt-PT" sz="2300" dirty="0"/>
            <a:t>Obter estatísticas dos descontos aplicados em campanhas.</a:t>
          </a:r>
          <a:endParaRPr lang="en-US" sz="2300" dirty="0"/>
        </a:p>
      </dgm:t>
    </dgm:pt>
    <dgm:pt modelId="{02B674A8-41AC-4EB6-A18E-607929E1A5A6}" type="parTrans" cxnId="{3D875916-02C9-42C3-8693-E3BF0F1D54BF}">
      <dgm:prSet/>
      <dgm:spPr/>
      <dgm:t>
        <a:bodyPr/>
        <a:lstStyle/>
        <a:p>
          <a:endParaRPr lang="en-US"/>
        </a:p>
      </dgm:t>
    </dgm:pt>
    <dgm:pt modelId="{B390072B-436D-4EAF-9F66-0C75E07723A8}" type="sibTrans" cxnId="{3D875916-02C9-42C3-8693-E3BF0F1D54BF}">
      <dgm:prSet/>
      <dgm:spPr/>
      <dgm:t>
        <a:bodyPr/>
        <a:lstStyle/>
        <a:p>
          <a:endParaRPr lang="en-US"/>
        </a:p>
      </dgm:t>
    </dgm:pt>
    <dgm:pt modelId="{B7A8FDB2-8A06-4659-8AF5-CA0B660329D6}">
      <dgm:prSet custT="1"/>
      <dgm:spPr/>
      <dgm:t>
        <a:bodyPr/>
        <a:lstStyle/>
        <a:p>
          <a:endParaRPr lang="en-US" sz="2300" dirty="0"/>
        </a:p>
      </dgm:t>
    </dgm:pt>
    <dgm:pt modelId="{C4CDFFE5-BD12-4893-A6A2-17D4F8F6DBFE}" type="parTrans" cxnId="{C49AEE0A-1F44-4CBD-8257-9E5CA2AE95AE}">
      <dgm:prSet/>
      <dgm:spPr/>
      <dgm:t>
        <a:bodyPr/>
        <a:lstStyle/>
        <a:p>
          <a:endParaRPr lang="en-US"/>
        </a:p>
      </dgm:t>
    </dgm:pt>
    <dgm:pt modelId="{751AB9EE-7A4F-45D8-8F45-CE2F60011585}" type="sibTrans" cxnId="{C49AEE0A-1F44-4CBD-8257-9E5CA2AE95AE}">
      <dgm:prSet/>
      <dgm:spPr/>
      <dgm:t>
        <a:bodyPr/>
        <a:lstStyle/>
        <a:p>
          <a:endParaRPr lang="en-US"/>
        </a:p>
      </dgm:t>
    </dgm:pt>
    <dgm:pt modelId="{9ED91435-D850-4B9B-88E6-1AD68FF1E041}" type="pres">
      <dgm:prSet presAssocID="{87B70ECE-5986-4F61-9761-E84CFC4FD71D}" presName="linear" presStyleCnt="0">
        <dgm:presLayoutVars>
          <dgm:animLvl val="lvl"/>
          <dgm:resizeHandles val="exact"/>
        </dgm:presLayoutVars>
      </dgm:prSet>
      <dgm:spPr/>
    </dgm:pt>
    <dgm:pt modelId="{F823B2BE-68CB-4BC5-8408-AF68772EA498}" type="pres">
      <dgm:prSet presAssocID="{27AAE286-F3CE-48B8-BAAD-E636666541BF}" presName="parentText" presStyleLbl="node1" presStyleIdx="0" presStyleCnt="1" custScaleX="94325" custScaleY="150832" custLinFactNeighborX="-2746" custLinFactNeighborY="215">
        <dgm:presLayoutVars>
          <dgm:chMax val="0"/>
          <dgm:bulletEnabled val="1"/>
        </dgm:presLayoutVars>
      </dgm:prSet>
      <dgm:spPr/>
    </dgm:pt>
    <dgm:pt modelId="{A3685288-EC5D-4452-9E12-96763003D14F}" type="pres">
      <dgm:prSet presAssocID="{27AAE286-F3CE-48B8-BAAD-E636666541BF}" presName="childText" presStyleLbl="revTx" presStyleIdx="0" presStyleCnt="1" custScaleY="111095">
        <dgm:presLayoutVars>
          <dgm:bulletEnabled val="1"/>
        </dgm:presLayoutVars>
      </dgm:prSet>
      <dgm:spPr/>
    </dgm:pt>
  </dgm:ptLst>
  <dgm:cxnLst>
    <dgm:cxn modelId="{C49AEE0A-1F44-4CBD-8257-9E5CA2AE95AE}" srcId="{27AAE286-F3CE-48B8-BAAD-E636666541BF}" destId="{B7A8FDB2-8A06-4659-8AF5-CA0B660329D6}" srcOrd="0" destOrd="0" parTransId="{C4CDFFE5-BD12-4893-A6A2-17D4F8F6DBFE}" sibTransId="{751AB9EE-7A4F-45D8-8F45-CE2F60011585}"/>
    <dgm:cxn modelId="{3F9D6B11-A82B-4488-901D-5E4FDA492735}" type="presOf" srcId="{87B70ECE-5986-4F61-9761-E84CFC4FD71D}" destId="{9ED91435-D850-4B9B-88E6-1AD68FF1E041}" srcOrd="0" destOrd="0" presId="urn:microsoft.com/office/officeart/2005/8/layout/vList2"/>
    <dgm:cxn modelId="{A8250A15-C097-4C9E-8BDD-2870AED50D17}" srcId="{27AAE286-F3CE-48B8-BAAD-E636666541BF}" destId="{8CF6FBF7-AAB8-4558-97A3-8F9C2C5E6A21}" srcOrd="5" destOrd="0" parTransId="{88BE8FAA-1CD3-42C3-A266-B029583B06DF}" sibTransId="{DA6CA1E0-8423-49AA-B161-AB9D3DF17B29}"/>
    <dgm:cxn modelId="{3D875916-02C9-42C3-8693-E3BF0F1D54BF}" srcId="{27AAE286-F3CE-48B8-BAAD-E636666541BF}" destId="{C813D3E4-3323-48E4-A3D1-064195D9F44B}" srcOrd="12" destOrd="0" parTransId="{02B674A8-41AC-4EB6-A18E-607929E1A5A6}" sibTransId="{B390072B-436D-4EAF-9F66-0C75E07723A8}"/>
    <dgm:cxn modelId="{22153C17-C6A2-4305-B0C0-39331E9904AB}" type="presOf" srcId="{22986E30-B630-47DF-986D-2602F097EEB2}" destId="{A3685288-EC5D-4452-9E12-96763003D14F}" srcOrd="0" destOrd="11" presId="urn:microsoft.com/office/officeart/2005/8/layout/vList2"/>
    <dgm:cxn modelId="{6AA88918-3F0E-4084-9D77-E5C2F8841E47}" type="presOf" srcId="{DEFD4FF7-64B8-47F2-B855-3C1873A4EC84}" destId="{A3685288-EC5D-4452-9E12-96763003D14F}" srcOrd="0" destOrd="2" presId="urn:microsoft.com/office/officeart/2005/8/layout/vList2"/>
    <dgm:cxn modelId="{F8920219-C4D7-49AA-9B00-0F6C26C02758}" srcId="{27AAE286-F3CE-48B8-BAAD-E636666541BF}" destId="{DEFD4FF7-64B8-47F2-B855-3C1873A4EC84}" srcOrd="2" destOrd="0" parTransId="{1709405D-A965-48D7-9C61-2CBE294FF53E}" sibTransId="{D3F5FFB1-1360-4170-8AAF-2CB0A229897C}"/>
    <dgm:cxn modelId="{87D65426-C9C8-4BE1-B015-108A5FD2B9A8}" srcId="{27AAE286-F3CE-48B8-BAAD-E636666541BF}" destId="{0B4EDD40-858E-430E-9195-C1D2F9FC8173}" srcOrd="7" destOrd="0" parTransId="{BE964C58-AA2B-415B-B0EA-BE43C6784A92}" sibTransId="{7534FC46-79EC-4A89-8E39-426DF1BDBF5B}"/>
    <dgm:cxn modelId="{8856A227-2FFD-4F12-9F17-3E8F9FA4FB41}" srcId="{27AAE286-F3CE-48B8-BAAD-E636666541BF}" destId="{9519135E-155C-4F2A-A78F-97CC79EAB69F}" srcOrd="9" destOrd="0" parTransId="{04E63665-622B-4D0E-B338-9FBE2501E815}" sibTransId="{D282DB3E-03D6-4D35-B90B-24D3819C5926}"/>
    <dgm:cxn modelId="{3D490A2C-4DA0-4DAC-A3E2-59317E03396D}" type="presOf" srcId="{353789F5-842B-4550-98B5-44AC0501C65F}" destId="{A3685288-EC5D-4452-9E12-96763003D14F}" srcOrd="0" destOrd="3" presId="urn:microsoft.com/office/officeart/2005/8/layout/vList2"/>
    <dgm:cxn modelId="{AE53FA3D-4162-4E04-BA5B-EE77950A65CB}" type="presOf" srcId="{FC020028-5F7C-4B1E-ADB7-7A8D20BB0774}" destId="{A3685288-EC5D-4452-9E12-96763003D14F}" srcOrd="0" destOrd="6" presId="urn:microsoft.com/office/officeart/2005/8/layout/vList2"/>
    <dgm:cxn modelId="{DCF6F260-5C3D-46CE-A233-6411F8E3F43C}" type="presOf" srcId="{0B4EDD40-858E-430E-9195-C1D2F9FC8173}" destId="{A3685288-EC5D-4452-9E12-96763003D14F}" srcOrd="0" destOrd="7" presId="urn:microsoft.com/office/officeart/2005/8/layout/vList2"/>
    <dgm:cxn modelId="{2B36174C-716C-446A-B504-A23EA801265C}" type="presOf" srcId="{8CF6FBF7-AAB8-4558-97A3-8F9C2C5E6A21}" destId="{A3685288-EC5D-4452-9E12-96763003D14F}" srcOrd="0" destOrd="5" presId="urn:microsoft.com/office/officeart/2005/8/layout/vList2"/>
    <dgm:cxn modelId="{976F9C52-1E65-41E0-8BC4-6CB2BE1678A6}" type="presOf" srcId="{FF39412B-0003-4838-B371-78F044518C9C}" destId="{A3685288-EC5D-4452-9E12-96763003D14F}" srcOrd="0" destOrd="4" presId="urn:microsoft.com/office/officeart/2005/8/layout/vList2"/>
    <dgm:cxn modelId="{D302DD52-C831-420A-B9FE-2A34918C3DFC}" type="presOf" srcId="{9519135E-155C-4F2A-A78F-97CC79EAB69F}" destId="{A3685288-EC5D-4452-9E12-96763003D14F}" srcOrd="0" destOrd="9" presId="urn:microsoft.com/office/officeart/2005/8/layout/vList2"/>
    <dgm:cxn modelId="{5BEF9753-CE80-4C13-87F7-2352DF212CF6}" srcId="{27AAE286-F3CE-48B8-BAAD-E636666541BF}" destId="{FC020028-5F7C-4B1E-ADB7-7A8D20BB0774}" srcOrd="6" destOrd="0" parTransId="{B71182DF-2A78-4BBA-99F1-A14281F6F7DA}" sibTransId="{97B4C99F-EC5D-4C4D-B9CC-93920532AB20}"/>
    <dgm:cxn modelId="{AAD02376-BBFB-4782-A38E-47CB01B662B1}" srcId="{27AAE286-F3CE-48B8-BAAD-E636666541BF}" destId="{A5923F42-BC4E-40AE-BAAC-79DD825860E5}" srcOrd="8" destOrd="0" parTransId="{BBA491F4-0A16-48DF-B99E-E0FC2C4BC31E}" sibTransId="{22017B12-D218-40DF-97FB-44727133BC40}"/>
    <dgm:cxn modelId="{9734C48B-B92D-4495-ADDB-EAF71EB007AA}" srcId="{87B70ECE-5986-4F61-9761-E84CFC4FD71D}" destId="{27AAE286-F3CE-48B8-BAAD-E636666541BF}" srcOrd="0" destOrd="0" parTransId="{C83CEE0C-3AA5-417A-BFED-879BD9722132}" sibTransId="{7BED0C6E-ED1E-4768-A7B5-8A7E54769DEE}"/>
    <dgm:cxn modelId="{6B3B1490-33B2-47FB-A5F7-6559EF23C043}" srcId="{27AAE286-F3CE-48B8-BAAD-E636666541BF}" destId="{E3FCA8CD-257E-46E3-8FF3-7D50BCEF0AFF}" srcOrd="1" destOrd="0" parTransId="{12C17DF6-608E-4D26-BEA7-C7F12C740FB4}" sibTransId="{5169AB24-A204-4AEE-8151-EE2E9F4785EE}"/>
    <dgm:cxn modelId="{D36F9195-4ECF-432A-83A7-77FFCDC144E8}" type="presOf" srcId="{B9035F4B-AA1E-4C22-8F41-2583B1D2C6AC}" destId="{A3685288-EC5D-4452-9E12-96763003D14F}" srcOrd="0" destOrd="10" presId="urn:microsoft.com/office/officeart/2005/8/layout/vList2"/>
    <dgm:cxn modelId="{9140EA9B-D183-4BFC-AD20-635D8B57A77A}" type="presOf" srcId="{A5923F42-BC4E-40AE-BAAC-79DD825860E5}" destId="{A3685288-EC5D-4452-9E12-96763003D14F}" srcOrd="0" destOrd="8" presId="urn:microsoft.com/office/officeart/2005/8/layout/vList2"/>
    <dgm:cxn modelId="{FF30939C-0640-4870-97C0-D88DE624A257}" srcId="{27AAE286-F3CE-48B8-BAAD-E636666541BF}" destId="{FF39412B-0003-4838-B371-78F044518C9C}" srcOrd="4" destOrd="0" parTransId="{94419F9E-9985-414D-B13A-0E51BDDCD09B}" sibTransId="{59155A20-F929-4BD7-8FD0-024853B62FB6}"/>
    <dgm:cxn modelId="{D94E38A1-AD87-4213-B2AE-C78D365D9D2A}" type="presOf" srcId="{B7A8FDB2-8A06-4659-8AF5-CA0B660329D6}" destId="{A3685288-EC5D-4452-9E12-96763003D14F}" srcOrd="0" destOrd="0" presId="urn:microsoft.com/office/officeart/2005/8/layout/vList2"/>
    <dgm:cxn modelId="{8CCE83A5-5230-4C29-81F6-B21DE608AA7F}" srcId="{27AAE286-F3CE-48B8-BAAD-E636666541BF}" destId="{B9035F4B-AA1E-4C22-8F41-2583B1D2C6AC}" srcOrd="10" destOrd="0" parTransId="{E7699319-FBA5-488E-87E2-C836FBE86A20}" sibTransId="{8AD82899-3B82-4203-AB7C-7668847DBFE5}"/>
    <dgm:cxn modelId="{01EE31AD-5A3C-42C5-AFE7-0B0A56426F42}" type="presOf" srcId="{C813D3E4-3323-48E4-A3D1-064195D9F44B}" destId="{A3685288-EC5D-4452-9E12-96763003D14F}" srcOrd="0" destOrd="12" presId="urn:microsoft.com/office/officeart/2005/8/layout/vList2"/>
    <dgm:cxn modelId="{FFA354AF-44CC-40B8-89D0-2F221212E34F}" type="presOf" srcId="{E3FCA8CD-257E-46E3-8FF3-7D50BCEF0AFF}" destId="{A3685288-EC5D-4452-9E12-96763003D14F}" srcOrd="0" destOrd="1" presId="urn:microsoft.com/office/officeart/2005/8/layout/vList2"/>
    <dgm:cxn modelId="{197E6BC4-5440-432F-B86F-2022DE52ADFF}" srcId="{27AAE286-F3CE-48B8-BAAD-E636666541BF}" destId="{353789F5-842B-4550-98B5-44AC0501C65F}" srcOrd="3" destOrd="0" parTransId="{C6DAF59F-2F90-490B-92CB-DABBDB689AC7}" sibTransId="{538C2837-72DF-4C29-9C4F-8726C55F4F24}"/>
    <dgm:cxn modelId="{A2342FDF-6158-4908-8818-12A8FEB7DC18}" type="presOf" srcId="{27AAE286-F3CE-48B8-BAAD-E636666541BF}" destId="{F823B2BE-68CB-4BC5-8408-AF68772EA498}" srcOrd="0" destOrd="0" presId="urn:microsoft.com/office/officeart/2005/8/layout/vList2"/>
    <dgm:cxn modelId="{A7BB91F7-9775-4D0A-B319-7D3FA2ECDDC9}" srcId="{27AAE286-F3CE-48B8-BAAD-E636666541BF}" destId="{22986E30-B630-47DF-986D-2602F097EEB2}" srcOrd="11" destOrd="0" parTransId="{38C6370C-BD8A-4110-82A4-0959CD31CE9F}" sibTransId="{E963C0B3-2D6F-4E9E-8224-617E3829219A}"/>
    <dgm:cxn modelId="{DB024BDD-2E4B-4D4D-925E-5B3450AE6648}" type="presParOf" srcId="{9ED91435-D850-4B9B-88E6-1AD68FF1E041}" destId="{F823B2BE-68CB-4BC5-8408-AF68772EA498}" srcOrd="0" destOrd="0" presId="urn:microsoft.com/office/officeart/2005/8/layout/vList2"/>
    <dgm:cxn modelId="{33CE6631-83E1-4A90-835D-8D386D0E73AF}" type="presParOf" srcId="{9ED91435-D850-4B9B-88E6-1AD68FF1E041}" destId="{A3685288-EC5D-4452-9E12-96763003D14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FD20DE-DE4A-4E1C-B523-5501B459C7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AC50C-7B2D-4912-BCA7-F0E23A944928}">
      <dgm:prSet custT="1"/>
      <dgm:spPr/>
      <dgm:t>
        <a:bodyPr/>
        <a:lstStyle/>
        <a:p>
          <a:r>
            <a:rPr lang="pt-PT" sz="2400" dirty="0"/>
            <a:t>As principais transações a realizar na base de dados são:</a:t>
          </a:r>
          <a:endParaRPr lang="en-US" sz="2400" dirty="0"/>
        </a:p>
      </dgm:t>
    </dgm:pt>
    <dgm:pt modelId="{00B7956D-19EF-4A9F-8F86-84766FA67B54}" type="parTrans" cxnId="{CDEF3FD6-6477-4D3A-9190-6E68B02B999F}">
      <dgm:prSet/>
      <dgm:spPr/>
      <dgm:t>
        <a:bodyPr/>
        <a:lstStyle/>
        <a:p>
          <a:endParaRPr lang="en-US"/>
        </a:p>
      </dgm:t>
    </dgm:pt>
    <dgm:pt modelId="{69AAD32E-D430-47AE-885F-D178042FCBDA}" type="sibTrans" cxnId="{CDEF3FD6-6477-4D3A-9190-6E68B02B999F}">
      <dgm:prSet/>
      <dgm:spPr/>
      <dgm:t>
        <a:bodyPr/>
        <a:lstStyle/>
        <a:p>
          <a:endParaRPr lang="en-US"/>
        </a:p>
      </dgm:t>
    </dgm:pt>
    <dgm:pt modelId="{3246D4DA-8D44-4E40-8275-3EE04A24BBF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Criação/atualização dos dados de um produto;</a:t>
          </a:r>
          <a:endParaRPr lang="en-US" sz="2300" dirty="0"/>
        </a:p>
      </dgm:t>
    </dgm:pt>
    <dgm:pt modelId="{F1DE38EA-3A92-4C7F-88FF-0E3D9E0D16F9}" type="parTrans" cxnId="{D124FDA4-3F59-4A0A-8972-77FF4690A361}">
      <dgm:prSet/>
      <dgm:spPr/>
      <dgm:t>
        <a:bodyPr/>
        <a:lstStyle/>
        <a:p>
          <a:endParaRPr lang="en-US"/>
        </a:p>
      </dgm:t>
    </dgm:pt>
    <dgm:pt modelId="{B690BF50-8F3A-4633-9F83-59012A482F94}" type="sibTrans" cxnId="{D124FDA4-3F59-4A0A-8972-77FF4690A361}">
      <dgm:prSet/>
      <dgm:spPr/>
      <dgm:t>
        <a:bodyPr/>
        <a:lstStyle/>
        <a:p>
          <a:endParaRPr lang="en-US"/>
        </a:p>
      </dgm:t>
    </dgm:pt>
    <dgm:pt modelId="{AEAECABE-02A3-4858-8305-338BA3E6BAA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Obtenção dos dados estatísticos da plataforma;</a:t>
          </a:r>
          <a:endParaRPr lang="en-US" sz="2300" dirty="0"/>
        </a:p>
      </dgm:t>
    </dgm:pt>
    <dgm:pt modelId="{198DBB4C-210A-4E26-AA44-E22BF9F32B51}" type="parTrans" cxnId="{793A77CC-94E2-4F5C-85EC-2EFBCC751A0C}">
      <dgm:prSet/>
      <dgm:spPr/>
      <dgm:t>
        <a:bodyPr/>
        <a:lstStyle/>
        <a:p>
          <a:endParaRPr lang="en-US"/>
        </a:p>
      </dgm:t>
    </dgm:pt>
    <dgm:pt modelId="{E242762D-B211-44E6-B94A-87F1423BEBEA}" type="sibTrans" cxnId="{793A77CC-94E2-4F5C-85EC-2EFBCC751A0C}">
      <dgm:prSet/>
      <dgm:spPr/>
      <dgm:t>
        <a:bodyPr/>
        <a:lstStyle/>
        <a:p>
          <a:endParaRPr lang="en-US"/>
        </a:p>
      </dgm:t>
    </dgm:pt>
    <dgm:pt modelId="{B1D00B35-7963-4C47-8551-C083A4F0B0B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Obtenção e criação de </a:t>
          </a:r>
          <a:r>
            <a:rPr lang="en-US" sz="2300" i="1" dirty="0"/>
            <a:t>threads</a:t>
          </a:r>
          <a:r>
            <a:rPr lang="pt-PT" sz="2300" dirty="0"/>
            <a:t> e </a:t>
          </a:r>
          <a:r>
            <a:rPr lang="pt-PT" sz="2300" i="1" dirty="0"/>
            <a:t>ratings/</a:t>
          </a:r>
          <a:r>
            <a:rPr lang="en-US" sz="2300" i="1" dirty="0"/>
            <a:t>reviews</a:t>
          </a:r>
          <a:r>
            <a:rPr lang="pt-PT" sz="2300" dirty="0"/>
            <a:t> de um produto.</a:t>
          </a:r>
          <a:endParaRPr lang="en-US" sz="2300" dirty="0"/>
        </a:p>
      </dgm:t>
    </dgm:pt>
    <dgm:pt modelId="{9529549A-3E95-4C12-BCC3-296D0A41A220}" type="parTrans" cxnId="{6BE9B0C3-D55D-496C-A657-1DA350D8D87C}">
      <dgm:prSet/>
      <dgm:spPr/>
      <dgm:t>
        <a:bodyPr/>
        <a:lstStyle/>
        <a:p>
          <a:endParaRPr lang="en-US"/>
        </a:p>
      </dgm:t>
    </dgm:pt>
    <dgm:pt modelId="{976740C5-F05B-4430-A149-F083EC7AA84C}" type="sibTrans" cxnId="{6BE9B0C3-D55D-496C-A657-1DA350D8D87C}">
      <dgm:prSet/>
      <dgm:spPr/>
      <dgm:t>
        <a:bodyPr/>
        <a:lstStyle/>
        <a:p>
          <a:endParaRPr lang="en-US"/>
        </a:p>
      </dgm:t>
    </dgm:pt>
    <dgm:pt modelId="{EFBF6037-D1CA-4333-ABC0-CE5EDC7C13A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Geração de campanhas e respetivos cupões, e a sua obtenção;</a:t>
          </a:r>
          <a:endParaRPr lang="en-US" sz="2300" dirty="0"/>
        </a:p>
      </dgm:t>
    </dgm:pt>
    <dgm:pt modelId="{484A395E-B9F4-4F12-ADDF-DF56C5325E82}" type="parTrans" cxnId="{169A9E68-A1B6-4E9C-9FBD-9107A89DDD2D}">
      <dgm:prSet/>
      <dgm:spPr/>
      <dgm:t>
        <a:bodyPr/>
        <a:lstStyle/>
        <a:p>
          <a:endParaRPr lang="en-US"/>
        </a:p>
      </dgm:t>
    </dgm:pt>
    <dgm:pt modelId="{7E2935A1-1E6E-4D65-9474-C7CDCA619A79}" type="sibTrans" cxnId="{169A9E68-A1B6-4E9C-9FBD-9107A89DDD2D}">
      <dgm:prSet/>
      <dgm:spPr/>
      <dgm:t>
        <a:bodyPr/>
        <a:lstStyle/>
        <a:p>
          <a:endParaRPr lang="en-US"/>
        </a:p>
      </dgm:t>
    </dgm:pt>
    <dgm:pt modelId="{BD0C0328-3375-470D-B520-3960B164AC2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Obtenção dos dados estatísticos sobre campanhas.</a:t>
          </a:r>
          <a:endParaRPr lang="en-US" sz="2300" dirty="0"/>
        </a:p>
      </dgm:t>
    </dgm:pt>
    <dgm:pt modelId="{66012E86-BA9F-42CF-A835-EF8D0CD744B0}" type="parTrans" cxnId="{9B9964FC-275E-4FEC-B6A7-0FD51C2B50CD}">
      <dgm:prSet/>
      <dgm:spPr/>
      <dgm:t>
        <a:bodyPr/>
        <a:lstStyle/>
        <a:p>
          <a:endParaRPr lang="en-US"/>
        </a:p>
      </dgm:t>
    </dgm:pt>
    <dgm:pt modelId="{1F46175A-6A8F-4EC0-8221-A8DD7BEA5CF3}" type="sibTrans" cxnId="{9B9964FC-275E-4FEC-B6A7-0FD51C2B50CD}">
      <dgm:prSet/>
      <dgm:spPr/>
      <dgm:t>
        <a:bodyPr/>
        <a:lstStyle/>
        <a:p>
          <a:endParaRPr lang="en-US"/>
        </a:p>
      </dgm:t>
    </dgm:pt>
    <dgm:pt modelId="{BE3F9507-B124-4A47-8FB9-F08F2B6F7C0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Compra/venda de produtos;</a:t>
          </a:r>
          <a:endParaRPr lang="en-US" sz="2300" dirty="0"/>
        </a:p>
      </dgm:t>
    </dgm:pt>
    <dgm:pt modelId="{BE84B0C8-6955-4944-9C2D-11AC1CD2B1F2}" type="parTrans" cxnId="{59EDF0D1-1405-491D-835B-F27D82CAE2D9}">
      <dgm:prSet/>
      <dgm:spPr/>
      <dgm:t>
        <a:bodyPr/>
        <a:lstStyle/>
        <a:p>
          <a:endParaRPr lang="en-US"/>
        </a:p>
      </dgm:t>
    </dgm:pt>
    <dgm:pt modelId="{44928FF3-AFE0-4FFD-AB52-8131F77DF3D5}" type="sibTrans" cxnId="{59EDF0D1-1405-491D-835B-F27D82CAE2D9}">
      <dgm:prSet/>
      <dgm:spPr/>
      <dgm:t>
        <a:bodyPr/>
        <a:lstStyle/>
        <a:p>
          <a:endParaRPr lang="en-US"/>
        </a:p>
      </dgm:t>
    </dgm:pt>
    <dgm:pt modelId="{2A6F4A1F-89F9-40B1-8436-E09717D484CD}" type="pres">
      <dgm:prSet presAssocID="{C9FD20DE-DE4A-4E1C-B523-5501B459C7FB}" presName="linear" presStyleCnt="0">
        <dgm:presLayoutVars>
          <dgm:animLvl val="lvl"/>
          <dgm:resizeHandles val="exact"/>
        </dgm:presLayoutVars>
      </dgm:prSet>
      <dgm:spPr/>
    </dgm:pt>
    <dgm:pt modelId="{4EA214D8-B512-4D1E-8946-CB2D65BEE523}" type="pres">
      <dgm:prSet presAssocID="{D6EAC50C-7B2D-4912-BCA7-F0E23A944928}" presName="parentText" presStyleLbl="node1" presStyleIdx="0" presStyleCnt="1" custScaleX="93533" custScaleY="64730">
        <dgm:presLayoutVars>
          <dgm:chMax val="0"/>
          <dgm:bulletEnabled val="1"/>
        </dgm:presLayoutVars>
      </dgm:prSet>
      <dgm:spPr/>
    </dgm:pt>
    <dgm:pt modelId="{AC309956-BE7A-465E-A88F-A997BEAD5093}" type="pres">
      <dgm:prSet presAssocID="{D6EAC50C-7B2D-4912-BCA7-F0E23A944928}" presName="childText" presStyleLbl="revTx" presStyleIdx="0" presStyleCnt="1" custScaleY="101425">
        <dgm:presLayoutVars>
          <dgm:bulletEnabled val="1"/>
        </dgm:presLayoutVars>
      </dgm:prSet>
      <dgm:spPr/>
    </dgm:pt>
  </dgm:ptLst>
  <dgm:cxnLst>
    <dgm:cxn modelId="{0C597A10-AF8C-4E49-BADE-5DBDCB622620}" type="presOf" srcId="{B1D00B35-7963-4C47-8551-C083A4F0B0B2}" destId="{AC309956-BE7A-465E-A88F-A997BEAD5093}" srcOrd="0" destOrd="3" presId="urn:microsoft.com/office/officeart/2005/8/layout/vList2"/>
    <dgm:cxn modelId="{7DDFD130-7591-40DA-97DE-7B0A7695D6B5}" type="presOf" srcId="{AEAECABE-02A3-4858-8305-338BA3E6BAA2}" destId="{AC309956-BE7A-465E-A88F-A997BEAD5093}" srcOrd="0" destOrd="2" presId="urn:microsoft.com/office/officeart/2005/8/layout/vList2"/>
    <dgm:cxn modelId="{D3DC3D37-F911-42C8-8B84-3E6DAAD01D84}" type="presOf" srcId="{BD0C0328-3375-470D-B520-3960B164AC29}" destId="{AC309956-BE7A-465E-A88F-A997BEAD5093}" srcOrd="0" destOrd="5" presId="urn:microsoft.com/office/officeart/2005/8/layout/vList2"/>
    <dgm:cxn modelId="{169A9E68-A1B6-4E9C-9FBD-9107A89DDD2D}" srcId="{D6EAC50C-7B2D-4912-BCA7-F0E23A944928}" destId="{EFBF6037-D1CA-4333-ABC0-CE5EDC7C13AA}" srcOrd="4" destOrd="0" parTransId="{484A395E-B9F4-4F12-ADDF-DF56C5325E82}" sibTransId="{7E2935A1-1E6E-4D65-9474-C7CDCA619A79}"/>
    <dgm:cxn modelId="{42E7BD68-FA5F-496F-A58A-3A679C67D50A}" type="presOf" srcId="{C9FD20DE-DE4A-4E1C-B523-5501B459C7FB}" destId="{2A6F4A1F-89F9-40B1-8436-E09717D484CD}" srcOrd="0" destOrd="0" presId="urn:microsoft.com/office/officeart/2005/8/layout/vList2"/>
    <dgm:cxn modelId="{AA597F6F-6E44-4BB4-ACB0-B9552C24A963}" type="presOf" srcId="{EFBF6037-D1CA-4333-ABC0-CE5EDC7C13AA}" destId="{AC309956-BE7A-465E-A88F-A997BEAD5093}" srcOrd="0" destOrd="4" presId="urn:microsoft.com/office/officeart/2005/8/layout/vList2"/>
    <dgm:cxn modelId="{297A495A-ADDC-4F22-9521-E4757E2E87E4}" type="presOf" srcId="{D6EAC50C-7B2D-4912-BCA7-F0E23A944928}" destId="{4EA214D8-B512-4D1E-8946-CB2D65BEE523}" srcOrd="0" destOrd="0" presId="urn:microsoft.com/office/officeart/2005/8/layout/vList2"/>
    <dgm:cxn modelId="{891D8480-8DE0-437B-88B5-3FAE8F2F7A05}" type="presOf" srcId="{BE3F9507-B124-4A47-8FB9-F08F2B6F7C0F}" destId="{AC309956-BE7A-465E-A88F-A997BEAD5093}" srcOrd="0" destOrd="0" presId="urn:microsoft.com/office/officeart/2005/8/layout/vList2"/>
    <dgm:cxn modelId="{D124FDA4-3F59-4A0A-8972-77FF4690A361}" srcId="{D6EAC50C-7B2D-4912-BCA7-F0E23A944928}" destId="{3246D4DA-8D44-4E40-8275-3EE04A24BBFE}" srcOrd="1" destOrd="0" parTransId="{F1DE38EA-3A92-4C7F-88FF-0E3D9E0D16F9}" sibTransId="{B690BF50-8F3A-4633-9F83-59012A482F94}"/>
    <dgm:cxn modelId="{E0F372A5-5891-4448-AFD5-3432D7C0C661}" type="presOf" srcId="{3246D4DA-8D44-4E40-8275-3EE04A24BBFE}" destId="{AC309956-BE7A-465E-A88F-A997BEAD5093}" srcOrd="0" destOrd="1" presId="urn:microsoft.com/office/officeart/2005/8/layout/vList2"/>
    <dgm:cxn modelId="{6BE9B0C3-D55D-496C-A657-1DA350D8D87C}" srcId="{D6EAC50C-7B2D-4912-BCA7-F0E23A944928}" destId="{B1D00B35-7963-4C47-8551-C083A4F0B0B2}" srcOrd="3" destOrd="0" parTransId="{9529549A-3E95-4C12-BCC3-296D0A41A220}" sibTransId="{976740C5-F05B-4430-A149-F083EC7AA84C}"/>
    <dgm:cxn modelId="{793A77CC-94E2-4F5C-85EC-2EFBCC751A0C}" srcId="{D6EAC50C-7B2D-4912-BCA7-F0E23A944928}" destId="{AEAECABE-02A3-4858-8305-338BA3E6BAA2}" srcOrd="2" destOrd="0" parTransId="{198DBB4C-210A-4E26-AA44-E22BF9F32B51}" sibTransId="{E242762D-B211-44E6-B94A-87F1423BEBEA}"/>
    <dgm:cxn modelId="{59EDF0D1-1405-491D-835B-F27D82CAE2D9}" srcId="{D6EAC50C-7B2D-4912-BCA7-F0E23A944928}" destId="{BE3F9507-B124-4A47-8FB9-F08F2B6F7C0F}" srcOrd="0" destOrd="0" parTransId="{BE84B0C8-6955-4944-9C2D-11AC1CD2B1F2}" sibTransId="{44928FF3-AFE0-4FFD-AB52-8131F77DF3D5}"/>
    <dgm:cxn modelId="{CDEF3FD6-6477-4D3A-9190-6E68B02B999F}" srcId="{C9FD20DE-DE4A-4E1C-B523-5501B459C7FB}" destId="{D6EAC50C-7B2D-4912-BCA7-F0E23A944928}" srcOrd="0" destOrd="0" parTransId="{00B7956D-19EF-4A9F-8F86-84766FA67B54}" sibTransId="{69AAD32E-D430-47AE-885F-D178042FCBDA}"/>
    <dgm:cxn modelId="{9B9964FC-275E-4FEC-B6A7-0FD51C2B50CD}" srcId="{D6EAC50C-7B2D-4912-BCA7-F0E23A944928}" destId="{BD0C0328-3375-470D-B520-3960B164AC29}" srcOrd="5" destOrd="0" parTransId="{66012E86-BA9F-42CF-A835-EF8D0CD744B0}" sibTransId="{1F46175A-6A8F-4EC0-8221-A8DD7BEA5CF3}"/>
    <dgm:cxn modelId="{85FCBDC0-8B0E-4F11-BE11-778E8A00C55A}" type="presParOf" srcId="{2A6F4A1F-89F9-40B1-8436-E09717D484CD}" destId="{4EA214D8-B512-4D1E-8946-CB2D65BEE523}" srcOrd="0" destOrd="0" presId="urn:microsoft.com/office/officeart/2005/8/layout/vList2"/>
    <dgm:cxn modelId="{06921A52-1A02-4610-AF8A-EB1B86D4B60E}" type="presParOf" srcId="{2A6F4A1F-89F9-40B1-8436-E09717D484CD}" destId="{AC309956-BE7A-465E-A88F-A997BEAD50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AE0E5-3EA1-4976-B684-B5D19839E0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0FE48-CAAD-4716-9D75-9BC87152893A}">
      <dgm:prSet custT="1"/>
      <dgm:spPr/>
      <dgm:t>
        <a:bodyPr/>
        <a:lstStyle/>
        <a:p>
          <a:r>
            <a:rPr lang="pt-PT" sz="2400" dirty="0"/>
            <a:t>Os principais conflitos de concorrência ocorrem quando:</a:t>
          </a:r>
          <a:endParaRPr lang="en-US" sz="2400" dirty="0"/>
        </a:p>
      </dgm:t>
    </dgm:pt>
    <dgm:pt modelId="{63EAB56B-5619-4260-BD99-AF37A39EA220}" type="parTrans" cxnId="{401060BE-B5E6-4839-AE00-89501A7706D7}">
      <dgm:prSet/>
      <dgm:spPr/>
      <dgm:t>
        <a:bodyPr/>
        <a:lstStyle/>
        <a:p>
          <a:endParaRPr lang="en-US"/>
        </a:p>
      </dgm:t>
    </dgm:pt>
    <dgm:pt modelId="{5303C6F6-4345-44AE-B4A1-FE6D0FB5E960}" type="sibTrans" cxnId="{401060BE-B5E6-4839-AE00-89501A7706D7}">
      <dgm:prSet/>
      <dgm:spPr/>
      <dgm:t>
        <a:bodyPr/>
        <a:lstStyle/>
        <a:p>
          <a:endParaRPr lang="en-US"/>
        </a:p>
      </dgm:t>
    </dgm:pt>
    <dgm:pt modelId="{C22981A2-E504-407E-8DF2-4A4F3CB2526F}">
      <dgm:prSet custT="1"/>
      <dgm:spPr/>
      <dgm:t>
        <a:bodyPr/>
        <a:lstStyle/>
        <a:p>
          <a:pPr algn="just"/>
          <a:r>
            <a:rPr lang="pt-PT" sz="2300" dirty="0"/>
            <a:t>Dois utilizadores tentam comprar quantias de um produto em simultâneo, mas não existe stock suficiente para concretizar ambas as encomendas;</a:t>
          </a:r>
          <a:endParaRPr lang="en-US" sz="2300" dirty="0"/>
        </a:p>
      </dgm:t>
    </dgm:pt>
    <dgm:pt modelId="{4392B857-EED5-442C-A2DD-26E7C561F48E}" type="parTrans" cxnId="{C2CAE41C-F313-4816-AC4A-3E813BE78F74}">
      <dgm:prSet/>
      <dgm:spPr/>
      <dgm:t>
        <a:bodyPr/>
        <a:lstStyle/>
        <a:p>
          <a:endParaRPr lang="en-US"/>
        </a:p>
      </dgm:t>
    </dgm:pt>
    <dgm:pt modelId="{545C70F6-FF4B-4101-90A1-E0FA2903835C}" type="sibTrans" cxnId="{C2CAE41C-F313-4816-AC4A-3E813BE78F74}">
      <dgm:prSet/>
      <dgm:spPr/>
      <dgm:t>
        <a:bodyPr/>
        <a:lstStyle/>
        <a:p>
          <a:endParaRPr lang="en-US"/>
        </a:p>
      </dgm:t>
    </dgm:pt>
    <dgm:pt modelId="{06C7989A-193F-4C92-A5BD-8351219B0020}">
      <dgm:prSet custT="1"/>
      <dgm:spPr/>
      <dgm:t>
        <a:bodyPr/>
        <a:lstStyle/>
        <a:p>
          <a:pPr algn="just"/>
          <a:r>
            <a:rPr lang="pt-PT" sz="2300" dirty="0"/>
            <a:t>Um utilizador tenta comprar ou obter informações sobre um produto enquanto um vendedor atualiza os seus detalhes.</a:t>
          </a:r>
          <a:endParaRPr lang="en-US" sz="2300" dirty="0"/>
        </a:p>
      </dgm:t>
    </dgm:pt>
    <dgm:pt modelId="{ABBBF6AA-2D17-44BB-A262-ED7A38305294}" type="sibTrans" cxnId="{5001157D-0F81-41CB-96DD-DDDBD939E623}">
      <dgm:prSet/>
      <dgm:spPr/>
      <dgm:t>
        <a:bodyPr/>
        <a:lstStyle/>
        <a:p>
          <a:endParaRPr lang="en-US"/>
        </a:p>
      </dgm:t>
    </dgm:pt>
    <dgm:pt modelId="{F0A47A00-CDB8-4F2B-B47B-94A6DEED1829}" type="parTrans" cxnId="{5001157D-0F81-41CB-96DD-DDDBD939E623}">
      <dgm:prSet/>
      <dgm:spPr/>
      <dgm:t>
        <a:bodyPr/>
        <a:lstStyle/>
        <a:p>
          <a:endParaRPr lang="en-US"/>
        </a:p>
      </dgm:t>
    </dgm:pt>
    <dgm:pt modelId="{B178B50E-EA39-48F3-8856-9E759C58E9C7}">
      <dgm:prSet custT="1"/>
      <dgm:spPr/>
      <dgm:t>
        <a:bodyPr/>
        <a:lstStyle/>
        <a:p>
          <a:pPr algn="just"/>
          <a:endParaRPr lang="en-US" sz="2300" dirty="0"/>
        </a:p>
      </dgm:t>
    </dgm:pt>
    <dgm:pt modelId="{DB3E245F-F18B-4E92-B269-DB0068A42762}" type="parTrans" cxnId="{23BDFF9A-0D9B-4CA7-B5F8-6B434BBBFCD1}">
      <dgm:prSet/>
      <dgm:spPr/>
      <dgm:t>
        <a:bodyPr/>
        <a:lstStyle/>
        <a:p>
          <a:endParaRPr lang="en-US"/>
        </a:p>
      </dgm:t>
    </dgm:pt>
    <dgm:pt modelId="{D8E6B9EF-2F11-4958-9B2F-6D454E8D6DF4}" type="sibTrans" cxnId="{23BDFF9A-0D9B-4CA7-B5F8-6B434BBBFCD1}">
      <dgm:prSet/>
      <dgm:spPr/>
      <dgm:t>
        <a:bodyPr/>
        <a:lstStyle/>
        <a:p>
          <a:endParaRPr lang="en-US"/>
        </a:p>
      </dgm:t>
    </dgm:pt>
    <dgm:pt modelId="{AEF23653-1D8D-4187-AFC5-574C7ED1E7A5}">
      <dgm:prSet custT="1"/>
      <dgm:spPr/>
      <dgm:t>
        <a:bodyPr/>
        <a:lstStyle/>
        <a:p>
          <a:pPr algn="just"/>
          <a:endParaRPr lang="en-US" sz="2300" dirty="0"/>
        </a:p>
      </dgm:t>
    </dgm:pt>
    <dgm:pt modelId="{F4A9A447-053A-4AAA-939C-16A67CDB0C08}" type="parTrans" cxnId="{C6C51280-E0C8-4C4B-809D-B1BF01DC1FD8}">
      <dgm:prSet/>
      <dgm:spPr/>
      <dgm:t>
        <a:bodyPr/>
        <a:lstStyle/>
        <a:p>
          <a:endParaRPr lang="en-US"/>
        </a:p>
      </dgm:t>
    </dgm:pt>
    <dgm:pt modelId="{233E6C01-1206-4F5C-A571-4E6CAC136FD8}" type="sibTrans" cxnId="{C6C51280-E0C8-4C4B-809D-B1BF01DC1FD8}">
      <dgm:prSet/>
      <dgm:spPr/>
      <dgm:t>
        <a:bodyPr/>
        <a:lstStyle/>
        <a:p>
          <a:endParaRPr lang="en-US"/>
        </a:p>
      </dgm:t>
    </dgm:pt>
    <dgm:pt modelId="{67EBA8EC-975F-4F58-8073-0309E7BFA96E}" type="pres">
      <dgm:prSet presAssocID="{96BAE0E5-3EA1-4976-B684-B5D19839E0E5}" presName="linear" presStyleCnt="0">
        <dgm:presLayoutVars>
          <dgm:animLvl val="lvl"/>
          <dgm:resizeHandles val="exact"/>
        </dgm:presLayoutVars>
      </dgm:prSet>
      <dgm:spPr/>
    </dgm:pt>
    <dgm:pt modelId="{8AD19D1B-922B-4180-941B-DF9D6CAC10FF}" type="pres">
      <dgm:prSet presAssocID="{0820FE48-CAAD-4716-9D75-9BC87152893A}" presName="parentText" presStyleLbl="node1" presStyleIdx="0" presStyleCnt="1" custScaleX="93895" custScaleY="72788">
        <dgm:presLayoutVars>
          <dgm:chMax val="0"/>
          <dgm:bulletEnabled val="1"/>
        </dgm:presLayoutVars>
      </dgm:prSet>
      <dgm:spPr/>
    </dgm:pt>
    <dgm:pt modelId="{28FA7E4F-6228-4583-ADE3-D0181622450B}" type="pres">
      <dgm:prSet presAssocID="{0820FE48-CAAD-4716-9D75-9BC87152893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CAE41C-F313-4816-AC4A-3E813BE78F74}" srcId="{0820FE48-CAAD-4716-9D75-9BC87152893A}" destId="{C22981A2-E504-407E-8DF2-4A4F3CB2526F}" srcOrd="1" destOrd="0" parTransId="{4392B857-EED5-442C-A2DD-26E7C561F48E}" sibTransId="{545C70F6-FF4B-4101-90A1-E0FA2903835C}"/>
    <dgm:cxn modelId="{3AE10A22-1DB1-4D59-BF8E-7984A17579E2}" type="presOf" srcId="{B178B50E-EA39-48F3-8856-9E759C58E9C7}" destId="{28FA7E4F-6228-4583-ADE3-D0181622450B}" srcOrd="0" destOrd="2" presId="urn:microsoft.com/office/officeart/2005/8/layout/vList2"/>
    <dgm:cxn modelId="{FE8D7926-22A2-498A-9EB8-3DD5FC99B541}" type="presOf" srcId="{06C7989A-193F-4C92-A5BD-8351219B0020}" destId="{28FA7E4F-6228-4583-ADE3-D0181622450B}" srcOrd="0" destOrd="3" presId="urn:microsoft.com/office/officeart/2005/8/layout/vList2"/>
    <dgm:cxn modelId="{59831766-FBEA-4595-89FF-7287F7CFC762}" type="presOf" srcId="{0820FE48-CAAD-4716-9D75-9BC87152893A}" destId="{8AD19D1B-922B-4180-941B-DF9D6CAC10FF}" srcOrd="0" destOrd="0" presId="urn:microsoft.com/office/officeart/2005/8/layout/vList2"/>
    <dgm:cxn modelId="{5001157D-0F81-41CB-96DD-DDDBD939E623}" srcId="{0820FE48-CAAD-4716-9D75-9BC87152893A}" destId="{06C7989A-193F-4C92-A5BD-8351219B0020}" srcOrd="3" destOrd="0" parTransId="{F0A47A00-CDB8-4F2B-B47B-94A6DEED1829}" sibTransId="{ABBBF6AA-2D17-44BB-A262-ED7A38305294}"/>
    <dgm:cxn modelId="{C6C51280-E0C8-4C4B-809D-B1BF01DC1FD8}" srcId="{0820FE48-CAAD-4716-9D75-9BC87152893A}" destId="{AEF23653-1D8D-4187-AFC5-574C7ED1E7A5}" srcOrd="0" destOrd="0" parTransId="{F4A9A447-053A-4AAA-939C-16A67CDB0C08}" sibTransId="{233E6C01-1206-4F5C-A571-4E6CAC136FD8}"/>
    <dgm:cxn modelId="{0B5DFF96-4698-4A75-9926-1CDD92D44E1F}" type="presOf" srcId="{C22981A2-E504-407E-8DF2-4A4F3CB2526F}" destId="{28FA7E4F-6228-4583-ADE3-D0181622450B}" srcOrd="0" destOrd="1" presId="urn:microsoft.com/office/officeart/2005/8/layout/vList2"/>
    <dgm:cxn modelId="{BA1DCD98-26DC-4BFE-A734-C2B5736A7C8A}" type="presOf" srcId="{96BAE0E5-3EA1-4976-B684-B5D19839E0E5}" destId="{67EBA8EC-975F-4F58-8073-0309E7BFA96E}" srcOrd="0" destOrd="0" presId="urn:microsoft.com/office/officeart/2005/8/layout/vList2"/>
    <dgm:cxn modelId="{23BDFF9A-0D9B-4CA7-B5F8-6B434BBBFCD1}" srcId="{0820FE48-CAAD-4716-9D75-9BC87152893A}" destId="{B178B50E-EA39-48F3-8856-9E759C58E9C7}" srcOrd="2" destOrd="0" parTransId="{DB3E245F-F18B-4E92-B269-DB0068A42762}" sibTransId="{D8E6B9EF-2F11-4958-9B2F-6D454E8D6DF4}"/>
    <dgm:cxn modelId="{401060BE-B5E6-4839-AE00-89501A7706D7}" srcId="{96BAE0E5-3EA1-4976-B684-B5D19839E0E5}" destId="{0820FE48-CAAD-4716-9D75-9BC87152893A}" srcOrd="0" destOrd="0" parTransId="{63EAB56B-5619-4260-BD99-AF37A39EA220}" sibTransId="{5303C6F6-4345-44AE-B4A1-FE6D0FB5E960}"/>
    <dgm:cxn modelId="{C41EBEFD-1157-465A-B67C-3D9C99EC265C}" type="presOf" srcId="{AEF23653-1D8D-4187-AFC5-574C7ED1E7A5}" destId="{28FA7E4F-6228-4583-ADE3-D0181622450B}" srcOrd="0" destOrd="0" presId="urn:microsoft.com/office/officeart/2005/8/layout/vList2"/>
    <dgm:cxn modelId="{B76231E5-1E78-41D5-AB4A-BF0D335EBC9C}" type="presParOf" srcId="{67EBA8EC-975F-4F58-8073-0309E7BFA96E}" destId="{8AD19D1B-922B-4180-941B-DF9D6CAC10FF}" srcOrd="0" destOrd="0" presId="urn:microsoft.com/office/officeart/2005/8/layout/vList2"/>
    <dgm:cxn modelId="{80DC90F4-033F-4D4A-B543-9D865A810CE7}" type="presParOf" srcId="{67EBA8EC-975F-4F58-8073-0309E7BFA96E}" destId="{28FA7E4F-6228-4583-ADE3-D018162245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Linguagens de programaç</a:t>
          </a:r>
          <a:r>
            <a:rPr lang="pt-BR" sz="2400" dirty="0"/>
            <a:t>ão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Bibliotecas</a:t>
          </a:r>
          <a:endParaRPr lang="en-US" sz="26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Psycopg 2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33261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 custScaleX="118574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BR" sz="2400" dirty="0"/>
            <a:t>Framework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Flask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DBMS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PostgreSQL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10237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13F1E-8FCC-4884-9404-858E9C172048}">
      <dsp:nvSpPr>
        <dsp:cNvPr id="0" name=""/>
        <dsp:cNvSpPr/>
      </dsp:nvSpPr>
      <dsp:spPr>
        <a:xfrm>
          <a:off x="0" y="1560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E4220-1955-4560-982B-627912FC0EB3}">
      <dsp:nvSpPr>
        <dsp:cNvPr id="0" name=""/>
        <dsp:cNvSpPr/>
      </dsp:nvSpPr>
      <dsp:spPr>
        <a:xfrm>
          <a:off x="201113" y="151148"/>
          <a:ext cx="365660" cy="365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79AA7-409B-4CF0-A726-4D6525D4A85A}">
      <dsp:nvSpPr>
        <dsp:cNvPr id="0" name=""/>
        <dsp:cNvSpPr/>
      </dsp:nvSpPr>
      <dsp:spPr>
        <a:xfrm>
          <a:off x="767886" y="1560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Introdução</a:t>
          </a:r>
          <a:endParaRPr lang="en-US" sz="1900" kern="1200"/>
        </a:p>
      </dsp:txBody>
      <dsp:txXfrm>
        <a:off x="767886" y="1560"/>
        <a:ext cx="5924927" cy="664837"/>
      </dsp:txXfrm>
    </dsp:sp>
    <dsp:sp modelId="{619A023F-B5DE-45C8-A28C-D9786FA71C1C}">
      <dsp:nvSpPr>
        <dsp:cNvPr id="0" name=""/>
        <dsp:cNvSpPr/>
      </dsp:nvSpPr>
      <dsp:spPr>
        <a:xfrm>
          <a:off x="0" y="83260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42024-98F6-46C7-BE91-069885D0FB50}">
      <dsp:nvSpPr>
        <dsp:cNvPr id="0" name=""/>
        <dsp:cNvSpPr/>
      </dsp:nvSpPr>
      <dsp:spPr>
        <a:xfrm>
          <a:off x="201113" y="982195"/>
          <a:ext cx="365660" cy="365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DB931-C86A-47AC-B035-E0A85165E489}">
      <dsp:nvSpPr>
        <dsp:cNvPr id="0" name=""/>
        <dsp:cNvSpPr/>
      </dsp:nvSpPr>
      <dsp:spPr>
        <a:xfrm>
          <a:off x="767886" y="83260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Operações da base de dados</a:t>
          </a:r>
          <a:endParaRPr lang="en-US" sz="1900" kern="1200"/>
        </a:p>
      </dsp:txBody>
      <dsp:txXfrm>
        <a:off x="767886" y="832606"/>
        <a:ext cx="5924927" cy="664837"/>
      </dsp:txXfrm>
    </dsp:sp>
    <dsp:sp modelId="{D310EA9C-E411-4B1F-B460-681E92F1A531}">
      <dsp:nvSpPr>
        <dsp:cNvPr id="0" name=""/>
        <dsp:cNvSpPr/>
      </dsp:nvSpPr>
      <dsp:spPr>
        <a:xfrm>
          <a:off x="0" y="1663653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96BC-6F3E-4119-9C5F-9CECFD66369E}">
      <dsp:nvSpPr>
        <dsp:cNvPr id="0" name=""/>
        <dsp:cNvSpPr/>
      </dsp:nvSpPr>
      <dsp:spPr>
        <a:xfrm>
          <a:off x="201113" y="1813241"/>
          <a:ext cx="365660" cy="36566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1236A-5E45-4E5F-B08C-AE3971FD62C2}">
      <dsp:nvSpPr>
        <dsp:cNvPr id="0" name=""/>
        <dsp:cNvSpPr/>
      </dsp:nvSpPr>
      <dsp:spPr>
        <a:xfrm>
          <a:off x="767886" y="1663653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Transações </a:t>
          </a:r>
          <a:endParaRPr lang="en-US" sz="1900" kern="1200" dirty="0"/>
        </a:p>
      </dsp:txBody>
      <dsp:txXfrm>
        <a:off x="767886" y="1663653"/>
        <a:ext cx="5924927" cy="664837"/>
      </dsp:txXfrm>
    </dsp:sp>
    <dsp:sp modelId="{B399C97E-87A0-4B92-8507-FD822C2ED234}">
      <dsp:nvSpPr>
        <dsp:cNvPr id="0" name=""/>
        <dsp:cNvSpPr/>
      </dsp:nvSpPr>
      <dsp:spPr>
        <a:xfrm>
          <a:off x="0" y="2494699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E91AE-94AA-4C7C-B351-51EB89BCDA19}">
      <dsp:nvSpPr>
        <dsp:cNvPr id="0" name=""/>
        <dsp:cNvSpPr/>
      </dsp:nvSpPr>
      <dsp:spPr>
        <a:xfrm>
          <a:off x="201113" y="2644288"/>
          <a:ext cx="365660" cy="365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FEBC1-CFB8-46A0-A01B-6AFCECAFE494}">
      <dsp:nvSpPr>
        <dsp:cNvPr id="0" name=""/>
        <dsp:cNvSpPr/>
      </dsp:nvSpPr>
      <dsp:spPr>
        <a:xfrm>
          <a:off x="767886" y="2494699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Potenciais conflitos de concorrência</a:t>
          </a:r>
          <a:endParaRPr lang="en-US" sz="1900" kern="1200"/>
        </a:p>
      </dsp:txBody>
      <dsp:txXfrm>
        <a:off x="767886" y="2494699"/>
        <a:ext cx="5924927" cy="664837"/>
      </dsp:txXfrm>
    </dsp:sp>
    <dsp:sp modelId="{899FCD56-AD04-4F08-B9D6-822BCD5539B0}">
      <dsp:nvSpPr>
        <dsp:cNvPr id="0" name=""/>
        <dsp:cNvSpPr/>
      </dsp:nvSpPr>
      <dsp:spPr>
        <a:xfrm>
          <a:off x="0" y="332574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DDA94-4F81-4E71-B1AA-96EB8D8E6A46}">
      <dsp:nvSpPr>
        <dsp:cNvPr id="0" name=""/>
        <dsp:cNvSpPr/>
      </dsp:nvSpPr>
      <dsp:spPr>
        <a:xfrm>
          <a:off x="201113" y="3475334"/>
          <a:ext cx="365660" cy="365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3A9C0-F59F-4DCD-BC3F-4F1617DB87CD}">
      <dsp:nvSpPr>
        <dsp:cNvPr id="0" name=""/>
        <dsp:cNvSpPr/>
      </dsp:nvSpPr>
      <dsp:spPr>
        <a:xfrm>
          <a:off x="767886" y="332574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Tecnologias a implementar</a:t>
          </a:r>
          <a:endParaRPr lang="en-US" sz="1900" kern="1200"/>
        </a:p>
      </dsp:txBody>
      <dsp:txXfrm>
        <a:off x="767886" y="3325746"/>
        <a:ext cx="5924927" cy="664837"/>
      </dsp:txXfrm>
    </dsp:sp>
    <dsp:sp modelId="{0C297497-617B-438F-839B-EBDB84905E8D}">
      <dsp:nvSpPr>
        <dsp:cNvPr id="0" name=""/>
        <dsp:cNvSpPr/>
      </dsp:nvSpPr>
      <dsp:spPr>
        <a:xfrm>
          <a:off x="0" y="4158352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DE42E-D36D-479E-A7E1-D1ED5160A9C5}">
      <dsp:nvSpPr>
        <dsp:cNvPr id="0" name=""/>
        <dsp:cNvSpPr/>
      </dsp:nvSpPr>
      <dsp:spPr>
        <a:xfrm>
          <a:off x="201113" y="4306380"/>
          <a:ext cx="365660" cy="3656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BD1D7-E016-4ED0-B9A0-ECDE6BDF746D}">
      <dsp:nvSpPr>
        <dsp:cNvPr id="0" name=""/>
        <dsp:cNvSpPr/>
      </dsp:nvSpPr>
      <dsp:spPr>
        <a:xfrm>
          <a:off x="767886" y="4156792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Plano de desenvolvimento</a:t>
          </a:r>
          <a:endParaRPr lang="en-US" sz="1900" kern="1200" dirty="0"/>
        </a:p>
      </dsp:txBody>
      <dsp:txXfrm>
        <a:off x="767886" y="4156792"/>
        <a:ext cx="5924927" cy="664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71019-EEF3-44F1-8D07-473DD53CABF8}">
      <dsp:nvSpPr>
        <dsp:cNvPr id="0" name=""/>
        <dsp:cNvSpPr/>
      </dsp:nvSpPr>
      <dsp:spPr>
        <a:xfrm>
          <a:off x="0" y="634152"/>
          <a:ext cx="10101944" cy="11707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E70C1-B50E-4D49-9ECE-5B6C74E2CCCC}">
      <dsp:nvSpPr>
        <dsp:cNvPr id="0" name=""/>
        <dsp:cNvSpPr/>
      </dsp:nvSpPr>
      <dsp:spPr>
        <a:xfrm>
          <a:off x="354149" y="897570"/>
          <a:ext cx="643909" cy="643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4C50D-B05C-4A78-B5CF-6F039FD48AB9}">
      <dsp:nvSpPr>
        <dsp:cNvPr id="0" name=""/>
        <dsp:cNvSpPr/>
      </dsp:nvSpPr>
      <dsp:spPr>
        <a:xfrm>
          <a:off x="1352208" y="634152"/>
          <a:ext cx="8749735" cy="117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4" tIns="123904" rIns="123904" bIns="1239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Este projeto tem como objetivo desenvolver um sistema simplificado de venda de produtos eletrónicos online assente num DBMS transacional relacional.</a:t>
          </a:r>
          <a:endParaRPr lang="en-US" sz="2000" kern="1200" dirty="0"/>
        </a:p>
      </dsp:txBody>
      <dsp:txXfrm>
        <a:off x="1352208" y="634152"/>
        <a:ext cx="8749735" cy="1170743"/>
      </dsp:txXfrm>
    </dsp:sp>
    <dsp:sp modelId="{E6B2FCEA-24A7-447A-9711-4F61BDB861EA}">
      <dsp:nvSpPr>
        <dsp:cNvPr id="0" name=""/>
        <dsp:cNvSpPr/>
      </dsp:nvSpPr>
      <dsp:spPr>
        <a:xfrm>
          <a:off x="0" y="2097582"/>
          <a:ext cx="10101944" cy="11707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78BCB-6E53-4BCE-A7F6-378452ECF196}">
      <dsp:nvSpPr>
        <dsp:cNvPr id="0" name=""/>
        <dsp:cNvSpPr/>
      </dsp:nvSpPr>
      <dsp:spPr>
        <a:xfrm>
          <a:off x="354149" y="2360999"/>
          <a:ext cx="643909" cy="643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36AAE-8A0F-45A0-9FBD-5B402E3431D5}">
      <dsp:nvSpPr>
        <dsp:cNvPr id="0" name=""/>
        <dsp:cNvSpPr/>
      </dsp:nvSpPr>
      <dsp:spPr>
        <a:xfrm>
          <a:off x="1352208" y="2097582"/>
          <a:ext cx="8749735" cy="117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4" tIns="123904" rIns="123904" bIns="1239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 plataforma é disponibilizada através de uma interface de programação de aplicações seguindo a arquitetura REST (API REST). O utilizador acede ao sistema através de pedidos HTTP.</a:t>
          </a:r>
          <a:endParaRPr lang="en-US" sz="2000" kern="1200" dirty="0"/>
        </a:p>
      </dsp:txBody>
      <dsp:txXfrm>
        <a:off x="1352208" y="2097582"/>
        <a:ext cx="8749735" cy="11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341695" y="1641"/>
          <a:ext cx="2438386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Administradores</a:t>
          </a:r>
          <a:endParaRPr lang="en-US" sz="2000" kern="1200" dirty="0"/>
        </a:p>
      </dsp:txBody>
      <dsp:txXfrm>
        <a:off x="367353" y="27299"/>
        <a:ext cx="2387070" cy="824729"/>
      </dsp:txXfrm>
    </dsp:sp>
    <dsp:sp modelId="{E5EF051C-60C4-466C-918A-9A8965F9275F}">
      <dsp:nvSpPr>
        <dsp:cNvPr id="0" name=""/>
        <dsp:cNvSpPr/>
      </dsp:nvSpPr>
      <dsp:spPr>
        <a:xfrm>
          <a:off x="585534" y="877687"/>
          <a:ext cx="243838" cy="669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09"/>
              </a:lnTo>
              <a:lnTo>
                <a:pt x="243838" y="6690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829372" y="1096698"/>
          <a:ext cx="2883901" cy="899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Moderação e gestão da plataforma</a:t>
          </a:r>
          <a:endParaRPr lang="en-US" sz="2400" kern="1200" dirty="0"/>
        </a:p>
      </dsp:txBody>
      <dsp:txXfrm>
        <a:off x="855732" y="1123058"/>
        <a:ext cx="2831181" cy="847277"/>
      </dsp:txXfrm>
    </dsp:sp>
    <dsp:sp modelId="{7520E9DE-6600-4317-BFF9-7515AB7BFFA5}">
      <dsp:nvSpPr>
        <dsp:cNvPr id="0" name=""/>
        <dsp:cNvSpPr/>
      </dsp:nvSpPr>
      <dsp:spPr>
        <a:xfrm>
          <a:off x="585534" y="877687"/>
          <a:ext cx="243838" cy="18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20"/>
              </a:lnTo>
              <a:lnTo>
                <a:pt x="243838" y="1860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829372" y="2215707"/>
          <a:ext cx="2883901" cy="1044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Criação de campanhas promocionais</a:t>
          </a:r>
          <a:endParaRPr lang="en-US" sz="2400" kern="1200" dirty="0"/>
        </a:p>
      </dsp:txBody>
      <dsp:txXfrm>
        <a:off x="859950" y="2246285"/>
        <a:ext cx="2822745" cy="982845"/>
      </dsp:txXfrm>
    </dsp:sp>
    <dsp:sp modelId="{EF30944E-B1FC-431A-9CC9-0BE1F17CA7AA}">
      <dsp:nvSpPr>
        <dsp:cNvPr id="0" name=""/>
        <dsp:cNvSpPr/>
      </dsp:nvSpPr>
      <dsp:spPr>
        <a:xfrm>
          <a:off x="3800878" y="1641"/>
          <a:ext cx="1752091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Vendedores</a:t>
          </a:r>
          <a:endParaRPr lang="en-US" sz="2400" kern="1200" dirty="0"/>
        </a:p>
      </dsp:txBody>
      <dsp:txXfrm>
        <a:off x="3826536" y="27299"/>
        <a:ext cx="1700775" cy="824729"/>
      </dsp:txXfrm>
    </dsp:sp>
    <dsp:sp modelId="{91B35279-7648-4375-B713-9DF3BF94E8D9}">
      <dsp:nvSpPr>
        <dsp:cNvPr id="0" name=""/>
        <dsp:cNvSpPr/>
      </dsp:nvSpPr>
      <dsp:spPr>
        <a:xfrm>
          <a:off x="3976087" y="877687"/>
          <a:ext cx="175209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175209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151296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Venda de produtos</a:t>
          </a:r>
        </a:p>
      </dsp:txBody>
      <dsp:txXfrm>
        <a:off x="4176954" y="1122356"/>
        <a:ext cx="2832585" cy="824729"/>
      </dsp:txXfrm>
    </dsp:sp>
    <dsp:sp modelId="{2A33608E-8BBB-4FFC-9D2E-D7202A9CEC62}">
      <dsp:nvSpPr>
        <dsp:cNvPr id="0" name=""/>
        <dsp:cNvSpPr/>
      </dsp:nvSpPr>
      <dsp:spPr>
        <a:xfrm>
          <a:off x="3976087" y="877687"/>
          <a:ext cx="175209" cy="197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39"/>
              </a:lnTo>
              <a:lnTo>
                <a:pt x="175209" y="1974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151296" y="2191756"/>
          <a:ext cx="2883901" cy="1320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Resposta a comentários sobre produtos em </a:t>
          </a:r>
          <a:r>
            <a:rPr lang="en-US" sz="2400" i="1" kern="1200" dirty="0"/>
            <a:t>threads</a:t>
          </a:r>
        </a:p>
      </dsp:txBody>
      <dsp:txXfrm>
        <a:off x="4189967" y="2230427"/>
        <a:ext cx="2806559" cy="1242999"/>
      </dsp:txXfrm>
    </dsp:sp>
    <dsp:sp modelId="{BBB6D5B2-0E1A-43FD-AE26-C1637F8578C2}">
      <dsp:nvSpPr>
        <dsp:cNvPr id="0" name=""/>
        <dsp:cNvSpPr/>
      </dsp:nvSpPr>
      <dsp:spPr>
        <a:xfrm>
          <a:off x="7070922" y="1641"/>
          <a:ext cx="2011489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Compradores</a:t>
          </a:r>
        </a:p>
      </dsp:txBody>
      <dsp:txXfrm>
        <a:off x="7096580" y="27299"/>
        <a:ext cx="1960173" cy="824729"/>
      </dsp:txXfrm>
    </dsp:sp>
    <dsp:sp modelId="{789EC290-DFFA-4E2A-B9FE-29B5A9A9B6BF}">
      <dsp:nvSpPr>
        <dsp:cNvPr id="0" name=""/>
        <dsp:cNvSpPr/>
      </dsp:nvSpPr>
      <dsp:spPr>
        <a:xfrm>
          <a:off x="7272071" y="877687"/>
          <a:ext cx="201148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201148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73220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Realização de encomendas</a:t>
          </a:r>
        </a:p>
      </dsp:txBody>
      <dsp:txXfrm>
        <a:off x="7498878" y="1122356"/>
        <a:ext cx="2832585" cy="824729"/>
      </dsp:txXfrm>
    </dsp:sp>
    <dsp:sp modelId="{02E9A38B-264A-4A28-BE04-09608DB043E5}">
      <dsp:nvSpPr>
        <dsp:cNvPr id="0" name=""/>
        <dsp:cNvSpPr/>
      </dsp:nvSpPr>
      <dsp:spPr>
        <a:xfrm>
          <a:off x="7272071" y="877687"/>
          <a:ext cx="201148" cy="17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91"/>
              </a:lnTo>
              <a:lnTo>
                <a:pt x="201148" y="1752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73220" y="2191756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Classificação de produtos</a:t>
          </a:r>
        </a:p>
      </dsp:txBody>
      <dsp:txXfrm>
        <a:off x="7498878" y="2217414"/>
        <a:ext cx="2832585" cy="824729"/>
      </dsp:txXfrm>
    </dsp:sp>
    <dsp:sp modelId="{7B6764B6-163B-468E-B793-3861BACFE459}">
      <dsp:nvSpPr>
        <dsp:cNvPr id="0" name=""/>
        <dsp:cNvSpPr/>
      </dsp:nvSpPr>
      <dsp:spPr>
        <a:xfrm>
          <a:off x="7272071" y="877687"/>
          <a:ext cx="201148" cy="2941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096"/>
              </a:lnTo>
              <a:lnTo>
                <a:pt x="201148" y="29410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73220" y="3286813"/>
          <a:ext cx="3703249" cy="1063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Publicação de comentários sobre produtos em </a:t>
          </a:r>
          <a:r>
            <a:rPr lang="en-US" sz="2400" i="1" kern="1200" dirty="0"/>
            <a:t>threads</a:t>
          </a:r>
        </a:p>
      </dsp:txBody>
      <dsp:txXfrm>
        <a:off x="7504382" y="3317975"/>
        <a:ext cx="3640925" cy="1001616"/>
      </dsp:txXfrm>
    </dsp:sp>
    <dsp:sp modelId="{02C31BA6-6F02-4B5E-AB36-7E614F05BDD7}">
      <dsp:nvSpPr>
        <dsp:cNvPr id="0" name=""/>
        <dsp:cNvSpPr/>
      </dsp:nvSpPr>
      <dsp:spPr>
        <a:xfrm>
          <a:off x="7272071" y="877687"/>
          <a:ext cx="201148" cy="413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100"/>
              </a:lnTo>
              <a:lnTo>
                <a:pt x="201148" y="4130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73220" y="4569765"/>
          <a:ext cx="3704454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Participação em campanhas promocionais</a:t>
          </a:r>
        </a:p>
      </dsp:txBody>
      <dsp:txXfrm>
        <a:off x="7498878" y="4595423"/>
        <a:ext cx="3653138" cy="824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B2BE-68CB-4BC5-8408-AF68772EA498}">
      <dsp:nvSpPr>
        <dsp:cNvPr id="0" name=""/>
        <dsp:cNvSpPr/>
      </dsp:nvSpPr>
      <dsp:spPr>
        <a:xfrm>
          <a:off x="283541" y="15031"/>
          <a:ext cx="8628219" cy="753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As principais operações a implementar consistem em:</a:t>
          </a:r>
          <a:endParaRPr lang="en-US" sz="2400" kern="1200" dirty="0"/>
        </a:p>
      </dsp:txBody>
      <dsp:txXfrm>
        <a:off x="320333" y="51823"/>
        <a:ext cx="8554635" cy="680103"/>
      </dsp:txXfrm>
    </dsp:sp>
    <dsp:sp modelId="{A3685288-EC5D-4452-9E12-96763003D14F}">
      <dsp:nvSpPr>
        <dsp:cNvPr id="0" name=""/>
        <dsp:cNvSpPr/>
      </dsp:nvSpPr>
      <dsp:spPr>
        <a:xfrm>
          <a:off x="0" y="759373"/>
          <a:ext cx="9697674" cy="482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901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Registar utilizadores;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Autenticar utilizadores;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Criar novos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Atualizar detalhes de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Comprar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Atribuir </a:t>
          </a:r>
          <a:r>
            <a:rPr lang="pt-PT" sz="2300" i="1" kern="1200" dirty="0"/>
            <a:t>ratings</a:t>
          </a:r>
          <a:r>
            <a:rPr lang="pt-PT" sz="2300" kern="1200" dirty="0"/>
            <a:t> e escrever </a:t>
          </a:r>
          <a:r>
            <a:rPr lang="en-US" sz="2300" i="1" kern="1200" dirty="0"/>
            <a:t>reviews</a:t>
          </a:r>
          <a:r>
            <a:rPr lang="pt-PT" sz="2300" i="1" kern="1200" dirty="0"/>
            <a:t> </a:t>
          </a:r>
          <a:r>
            <a:rPr lang="pt-PT" sz="2300" kern="1200" dirty="0"/>
            <a:t>sobre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Realizar/responder a perguntas sobre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Consultar informações de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Obter estatísticas da plataforma;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Criar campanhas;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Subscrever campanhas e aplicar cupões;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Obter estatísticas dos descontos aplicados em campanhas.</a:t>
          </a:r>
          <a:endParaRPr lang="en-US" sz="2300" kern="1200" dirty="0"/>
        </a:p>
      </dsp:txBody>
      <dsp:txXfrm>
        <a:off x="0" y="759373"/>
        <a:ext cx="9697674" cy="4828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14D8-B512-4D1E-8946-CB2D65BEE523}">
      <dsp:nvSpPr>
        <dsp:cNvPr id="0" name=""/>
        <dsp:cNvSpPr/>
      </dsp:nvSpPr>
      <dsp:spPr>
        <a:xfrm>
          <a:off x="346241" y="277278"/>
          <a:ext cx="10015453" cy="787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As principais transações a realizar na base de dados são:</a:t>
          </a:r>
          <a:endParaRPr lang="en-US" sz="2400" kern="1200" dirty="0"/>
        </a:p>
      </dsp:txBody>
      <dsp:txXfrm>
        <a:off x="384690" y="315727"/>
        <a:ext cx="9938555" cy="710736"/>
      </dsp:txXfrm>
    </dsp:sp>
    <dsp:sp modelId="{AC309956-BE7A-465E-A88F-A997BEAD5093}">
      <dsp:nvSpPr>
        <dsp:cNvPr id="0" name=""/>
        <dsp:cNvSpPr/>
      </dsp:nvSpPr>
      <dsp:spPr>
        <a:xfrm>
          <a:off x="0" y="1064912"/>
          <a:ext cx="10707935" cy="347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77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Compra/venda de produtos;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Criação/atualização dos dados de um produto;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Obtenção dos dados estatísticos da plataforma;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Obtenção e criação de </a:t>
          </a:r>
          <a:r>
            <a:rPr lang="en-US" sz="2300" i="1" kern="1200" dirty="0"/>
            <a:t>threads</a:t>
          </a:r>
          <a:r>
            <a:rPr lang="pt-PT" sz="2300" kern="1200" dirty="0"/>
            <a:t> e </a:t>
          </a:r>
          <a:r>
            <a:rPr lang="pt-PT" sz="2300" i="1" kern="1200" dirty="0"/>
            <a:t>ratings/</a:t>
          </a:r>
          <a:r>
            <a:rPr lang="en-US" sz="2300" i="1" kern="1200" dirty="0"/>
            <a:t>reviews</a:t>
          </a:r>
          <a:r>
            <a:rPr lang="pt-PT" sz="2300" kern="1200" dirty="0"/>
            <a:t> de um produto.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Geração de campanhas e respetivos cupões, e a sua obtenção;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Obtenção dos dados estatísticos sobre campanhas.</a:t>
          </a:r>
          <a:endParaRPr lang="en-US" sz="2300" kern="1200" dirty="0"/>
        </a:p>
      </dsp:txBody>
      <dsp:txXfrm>
        <a:off x="0" y="1064912"/>
        <a:ext cx="10707935" cy="3479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19D1B-922B-4180-941B-DF9D6CAC10FF}">
      <dsp:nvSpPr>
        <dsp:cNvPr id="0" name=""/>
        <dsp:cNvSpPr/>
      </dsp:nvSpPr>
      <dsp:spPr>
        <a:xfrm>
          <a:off x="301341" y="452803"/>
          <a:ext cx="9269285" cy="885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Os principais conflitos de concorrência ocorrem quando:</a:t>
          </a:r>
          <a:endParaRPr lang="en-US" sz="2400" kern="1200" dirty="0"/>
        </a:p>
      </dsp:txBody>
      <dsp:txXfrm>
        <a:off x="344577" y="496039"/>
        <a:ext cx="9182813" cy="799212"/>
      </dsp:txXfrm>
    </dsp:sp>
    <dsp:sp modelId="{28FA7E4F-6228-4583-ADE3-D0181622450B}">
      <dsp:nvSpPr>
        <dsp:cNvPr id="0" name=""/>
        <dsp:cNvSpPr/>
      </dsp:nvSpPr>
      <dsp:spPr>
        <a:xfrm>
          <a:off x="0" y="1338488"/>
          <a:ext cx="9871969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35" tIns="29210" rIns="163576" bIns="2921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Dois utilizadores tentam comprar quantias de um produto em simultâneo, mas não existe stock suficiente para concretizar ambas as encomendas;</a:t>
          </a:r>
          <a:endParaRPr lang="en-US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Um utilizador tenta comprar ou obter informações sobre um produto enquanto um vendedor atualiza os seus detalhes.</a:t>
          </a:r>
          <a:endParaRPr lang="en-US" sz="2300" kern="1200" dirty="0"/>
        </a:p>
      </dsp:txBody>
      <dsp:txXfrm>
        <a:off x="0" y="1338488"/>
        <a:ext cx="9871969" cy="2421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4318" y="92259"/>
          <a:ext cx="2169233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Linguagens de programaç</a:t>
          </a:r>
          <a:r>
            <a:rPr lang="pt-BR" sz="2400" kern="1200" dirty="0"/>
            <a:t>ão</a:t>
          </a:r>
          <a:endParaRPr lang="en-US" sz="2400" kern="1200" dirty="0"/>
        </a:p>
      </dsp:txBody>
      <dsp:txXfrm>
        <a:off x="28156" y="116097"/>
        <a:ext cx="2121557" cy="766228"/>
      </dsp:txXfrm>
    </dsp:sp>
    <dsp:sp modelId="{E5EF051C-60C4-466C-918A-9A8965F9275F}">
      <dsp:nvSpPr>
        <dsp:cNvPr id="0" name=""/>
        <dsp:cNvSpPr/>
      </dsp:nvSpPr>
      <dsp:spPr>
        <a:xfrm>
          <a:off x="221242" y="906163"/>
          <a:ext cx="216923" cy="61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216"/>
              </a:lnTo>
              <a:lnTo>
                <a:pt x="216923" y="610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38165" y="1109639"/>
          <a:ext cx="2679333" cy="81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Python</a:t>
          </a:r>
          <a:endParaRPr lang="en-US" sz="3600" kern="1200" dirty="0"/>
        </a:p>
      </dsp:txBody>
      <dsp:txXfrm>
        <a:off x="461991" y="1133465"/>
        <a:ext cx="2631681" cy="765828"/>
      </dsp:txXfrm>
    </dsp:sp>
    <dsp:sp modelId="{7520E9DE-6600-4317-BFF9-7515AB7BFFA5}">
      <dsp:nvSpPr>
        <dsp:cNvPr id="0" name=""/>
        <dsp:cNvSpPr/>
      </dsp:nvSpPr>
      <dsp:spPr>
        <a:xfrm>
          <a:off x="221242" y="906163"/>
          <a:ext cx="216923" cy="16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5"/>
              </a:lnTo>
              <a:lnTo>
                <a:pt x="216923" y="1627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438165" y="2126596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SQL</a:t>
          </a:r>
          <a:endParaRPr lang="en-US" sz="3600" kern="1200" dirty="0"/>
        </a:p>
      </dsp:txBody>
      <dsp:txXfrm>
        <a:off x="462003" y="2150434"/>
        <a:ext cx="2631657" cy="766228"/>
      </dsp:txXfrm>
    </dsp:sp>
    <dsp:sp modelId="{EF30944E-B1FC-431A-9CC9-0BE1F17CA7AA}">
      <dsp:nvSpPr>
        <dsp:cNvPr id="0" name=""/>
        <dsp:cNvSpPr/>
      </dsp:nvSpPr>
      <dsp:spPr>
        <a:xfrm>
          <a:off x="3138419" y="92259"/>
          <a:ext cx="1930157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Bibliotecas</a:t>
          </a:r>
          <a:endParaRPr lang="en-US" sz="2600" kern="1200" dirty="0"/>
        </a:p>
      </dsp:txBody>
      <dsp:txXfrm>
        <a:off x="3162257" y="116097"/>
        <a:ext cx="1882481" cy="766228"/>
      </dsp:txXfrm>
    </dsp:sp>
    <dsp:sp modelId="{91B35279-7648-4375-B713-9DF3BF94E8D9}">
      <dsp:nvSpPr>
        <dsp:cNvPr id="0" name=""/>
        <dsp:cNvSpPr/>
      </dsp:nvSpPr>
      <dsp:spPr>
        <a:xfrm>
          <a:off x="3331435" y="906163"/>
          <a:ext cx="193015" cy="61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28"/>
              </a:lnTo>
              <a:lnTo>
                <a:pt x="193015" y="6104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524450" y="1109639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Psycopg 2</a:t>
          </a:r>
          <a:endParaRPr lang="pt-PT" sz="3600" kern="1200" dirty="0"/>
        </a:p>
      </dsp:txBody>
      <dsp:txXfrm>
        <a:off x="3548288" y="1133477"/>
        <a:ext cx="2631657" cy="7662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879" y="588802"/>
          <a:ext cx="1817838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Framework</a:t>
          </a:r>
          <a:endParaRPr lang="en-US" sz="2400" kern="1200" dirty="0"/>
        </a:p>
      </dsp:txBody>
      <dsp:txXfrm>
        <a:off x="26028" y="612951"/>
        <a:ext cx="1769540" cy="776215"/>
      </dsp:txXfrm>
    </dsp:sp>
    <dsp:sp modelId="{E5EF051C-60C4-466C-918A-9A8965F9275F}">
      <dsp:nvSpPr>
        <dsp:cNvPr id="0" name=""/>
        <dsp:cNvSpPr/>
      </dsp:nvSpPr>
      <dsp:spPr>
        <a:xfrm>
          <a:off x="183663" y="1413315"/>
          <a:ext cx="181783" cy="6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170"/>
              </a:lnTo>
              <a:lnTo>
                <a:pt x="181783" y="6181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65447" y="1619444"/>
          <a:ext cx="2714259" cy="824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Flask</a:t>
          </a:r>
          <a:endParaRPr lang="en-US" sz="2400" kern="1200" dirty="0"/>
        </a:p>
      </dsp:txBody>
      <dsp:txXfrm>
        <a:off x="389584" y="1643581"/>
        <a:ext cx="2665985" cy="775810"/>
      </dsp:txXfrm>
    </dsp:sp>
    <dsp:sp modelId="{EF30944E-B1FC-431A-9CC9-0BE1F17CA7AA}">
      <dsp:nvSpPr>
        <dsp:cNvPr id="0" name=""/>
        <dsp:cNvSpPr/>
      </dsp:nvSpPr>
      <dsp:spPr>
        <a:xfrm>
          <a:off x="3162158" y="588802"/>
          <a:ext cx="1649027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DBMS</a:t>
          </a:r>
          <a:endParaRPr lang="en-US" sz="2400" kern="1200" dirty="0"/>
        </a:p>
      </dsp:txBody>
      <dsp:txXfrm>
        <a:off x="3186307" y="612951"/>
        <a:ext cx="1600729" cy="776215"/>
      </dsp:txXfrm>
    </dsp:sp>
    <dsp:sp modelId="{91B35279-7648-4375-B713-9DF3BF94E8D9}">
      <dsp:nvSpPr>
        <dsp:cNvPr id="0" name=""/>
        <dsp:cNvSpPr/>
      </dsp:nvSpPr>
      <dsp:spPr>
        <a:xfrm>
          <a:off x="3327061" y="1413315"/>
          <a:ext cx="164902" cy="61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5"/>
              </a:lnTo>
              <a:lnTo>
                <a:pt x="164902" y="618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91963" y="1619444"/>
          <a:ext cx="2714259" cy="82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PostgreSQL</a:t>
          </a:r>
        </a:p>
      </dsp:txBody>
      <dsp:txXfrm>
        <a:off x="3516112" y="1643593"/>
        <a:ext cx="2665961" cy="776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</a:t>
            </a:r>
            <a:r>
              <a:rPr lang="pt-PT" sz="1600">
                <a:solidFill>
                  <a:schemeClr val="tx1"/>
                </a:solidFill>
              </a:rPr>
              <a:t>Doutor </a:t>
            </a:r>
            <a:r>
              <a:rPr lang="pt-PT" sz="1600" dirty="0">
                <a:solidFill>
                  <a:schemeClr val="tx1"/>
                </a:solidFill>
              </a:rPr>
              <a:t>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PT" sz="4400" b="1" dirty="0">
                <a:solidFill>
                  <a:srgbClr val="0071A4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64F23B74-7273-7956-697C-3AB841392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53174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ABE57A6F-8A65-D0F1-1266-EB854BD3E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630772"/>
              </p:ext>
            </p:extLst>
          </p:nvPr>
        </p:nvGraphicFramePr>
        <p:xfrm>
          <a:off x="615043" y="1477760"/>
          <a:ext cx="10101944" cy="390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A plataforma é acedida por três tipos de utilizadores com acesso a diferentes funcionalidades:</a:t>
            </a:r>
            <a:endParaRPr lang="pt-PT" sz="24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21557"/>
              </p:ext>
            </p:extLst>
          </p:nvPr>
        </p:nvGraphicFramePr>
        <p:xfrm>
          <a:off x="385584" y="1198881"/>
          <a:ext cx="11519371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4317CDB3-8E54-6E45-7717-CB8BE22C1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267970"/>
              </p:ext>
            </p:extLst>
          </p:nvPr>
        </p:nvGraphicFramePr>
        <p:xfrm>
          <a:off x="1247163" y="1130884"/>
          <a:ext cx="9697674" cy="559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BD98AC-71DC-483A-9BD3-B39297EE1FE3}"/>
              </a:ext>
            </a:extLst>
          </p:cNvPr>
          <p:cNvSpPr txBox="1"/>
          <p:nvPr/>
        </p:nvSpPr>
        <p:spPr>
          <a:xfrm>
            <a:off x="615043" y="304339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221179B8-4FF3-2CA9-C09B-FC61872A5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779584"/>
              </p:ext>
            </p:extLst>
          </p:nvPr>
        </p:nvGraphicFramePr>
        <p:xfrm>
          <a:off x="220476" y="1515097"/>
          <a:ext cx="10707936" cy="4822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3">
            <a:extLst>
              <a:ext uri="{FF2B5EF4-FFF2-40B4-BE49-F238E27FC236}">
                <a16:creationId xmlns:a16="http://schemas.microsoft.com/office/drawing/2014/main" id="{E9EFBF7E-8C7E-45B5-8FB7-A5682BB2F145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66FB79D1-7E24-AEA5-D38E-DC639A3BE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120100"/>
              </p:ext>
            </p:extLst>
          </p:nvPr>
        </p:nvGraphicFramePr>
        <p:xfrm>
          <a:off x="615043" y="1461456"/>
          <a:ext cx="9871969" cy="421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3967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717373"/>
              </p:ext>
            </p:extLst>
          </p:nvPr>
        </p:nvGraphicFramePr>
        <p:xfrm>
          <a:off x="4576165" y="3404586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CaixaDeTexto 3">
            <a:extLst>
              <a:ext uri="{FF2B5EF4-FFF2-40B4-BE49-F238E27FC236}">
                <a16:creationId xmlns:a16="http://schemas.microsoft.com/office/drawing/2014/main" id="{6CDFCF03-B09E-4E6A-AC26-05C6CA67BEC6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3">
            <a:extLst>
              <a:ext uri="{FF2B5EF4-FFF2-40B4-BE49-F238E27FC236}">
                <a16:creationId xmlns:a16="http://schemas.microsoft.com/office/drawing/2014/main" id="{5F77DB79-B59D-4D0F-B4A1-DCAB976C0001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2A367-9AA0-4258-A635-BF0D6746D21D}"/>
              </a:ext>
            </a:extLst>
          </p:cNvPr>
          <p:cNvSpPr txBox="1"/>
          <p:nvPr/>
        </p:nvSpPr>
        <p:spPr>
          <a:xfrm>
            <a:off x="2996998" y="5888986"/>
            <a:ext cx="5878406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Grupo</a:t>
            </a:r>
            <a:r>
              <a:rPr lang="pt-PT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Gonçalo Almeida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pt-PT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Guilherme Branco  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18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João Santos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223A5-6B03-4FDD-8714-07CA40D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570" y="1035821"/>
            <a:ext cx="7977262" cy="47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455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325</cp:revision>
  <dcterms:modified xsi:type="dcterms:W3CDTF">2022-03-26T16:44:34Z</dcterms:modified>
</cp:coreProperties>
</file>