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94" autoAdjust="0"/>
  </p:normalViewPr>
  <p:slideViewPr>
    <p:cSldViewPr snapToGrid="0">
      <p:cViewPr varScale="1">
        <p:scale>
          <a:sx n="48" d="100"/>
          <a:sy n="48" d="100"/>
        </p:scale>
        <p:origin x="53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200762"/>
            <a:ext cx="10101944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1477760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A plataforma é disponibilizada através de uma interface de programação de aplicações seguindo a arquitetura REST (API REST). O utilizador acede ao sistema através de pedidos HTTP.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B74B2-2EB7-40CD-8F31-B1E6B6FFC248}"/>
              </a:ext>
            </a:extLst>
          </p:cNvPr>
          <p:cNvSpPr txBox="1"/>
          <p:nvPr/>
        </p:nvSpPr>
        <p:spPr>
          <a:xfrm>
            <a:off x="615043" y="1210783"/>
            <a:ext cx="96976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As principais operações da base de dados consistem em: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Registar utilizadores;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Autenticar utilizadores;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Criar novos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Atualizar detalhes de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Comprar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Atribuir </a:t>
            </a:r>
            <a:r>
              <a:rPr lang="pt-PT" sz="2400" i="1" dirty="0"/>
              <a:t>ratings</a:t>
            </a:r>
            <a:r>
              <a:rPr lang="pt-PT" sz="2400" dirty="0"/>
              <a:t> e escrever </a:t>
            </a:r>
            <a:r>
              <a:rPr lang="en-US" sz="2400" i="1" dirty="0"/>
              <a:t>reviews</a:t>
            </a:r>
            <a:r>
              <a:rPr lang="pt-PT" sz="2400" i="1" dirty="0"/>
              <a:t> </a:t>
            </a:r>
            <a:r>
              <a:rPr lang="pt-PT" sz="2400" dirty="0"/>
              <a:t>sobre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Realizar/responder a perguntas sobre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Consultar informações de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Obter estatísticas da plataforma;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Criar campanhas;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Subscrever campanhas e aplicar cupões;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Obter estatísticas dos descontos aplicados em campanhas.</a:t>
            </a: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0669-0A45-43E1-B6EC-DB2815E4AF1A}"/>
              </a:ext>
            </a:extLst>
          </p:cNvPr>
          <p:cNvSpPr txBox="1"/>
          <p:nvPr/>
        </p:nvSpPr>
        <p:spPr>
          <a:xfrm>
            <a:off x="513439" y="1651654"/>
            <a:ext cx="10707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As principais transações a realizar na base de dados são: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Compra/venda de produtos;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Criação/atualização dos dados de um produto;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dos dados estatísticos da plataforma;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e criação de </a:t>
            </a:r>
            <a:r>
              <a:rPr lang="en-US" sz="2400" i="1" dirty="0"/>
              <a:t>threads</a:t>
            </a:r>
            <a:r>
              <a:rPr lang="pt-PT" sz="2400" dirty="0"/>
              <a:t> e </a:t>
            </a:r>
            <a:r>
              <a:rPr lang="pt-PT" sz="2400" i="1" dirty="0"/>
              <a:t>ratings/</a:t>
            </a:r>
            <a:r>
              <a:rPr lang="en-US" sz="2400" i="1" dirty="0"/>
              <a:t>reviews</a:t>
            </a:r>
            <a:r>
              <a:rPr lang="pt-PT" sz="2400" dirty="0"/>
              <a:t> de um produto.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Geração de campanhas e respetivos cupões, e a sua obtenção;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dos dados estatísticos sobre campanhas.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37C7-DC35-40DE-A24D-585CFCA8A68A}"/>
              </a:ext>
            </a:extLst>
          </p:cNvPr>
          <p:cNvSpPr txBox="1"/>
          <p:nvPr/>
        </p:nvSpPr>
        <p:spPr>
          <a:xfrm>
            <a:off x="674227" y="1905506"/>
            <a:ext cx="9871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/>
              <a:t>Os principais </a:t>
            </a:r>
            <a:r>
              <a:rPr lang="pt-PT" sz="2400" dirty="0"/>
              <a:t>conflitos de concorrência ocorrem quando:</a:t>
            </a:r>
          </a:p>
          <a:p>
            <a:pPr algn="just"/>
            <a:endParaRPr lang="pt-P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Dois utilizadores tentam comprar quantias de um produto em simultâneo, mas não existe stock suficiente para concretizar ambas as encomendas;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Um utilizador tenta comprar ou obter informações sobre um produto enquanto um vendedor atualiza os seus detalhes.</a:t>
            </a:r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458</Words>
  <Application>Microsoft Office PowerPoint</Application>
  <PresentationFormat>Widescreen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306</cp:revision>
  <dcterms:modified xsi:type="dcterms:W3CDTF">2022-03-25T23:51:52Z</dcterms:modified>
</cp:coreProperties>
</file>