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3" r:id="rId3"/>
    <p:sldId id="276" r:id="rId4"/>
    <p:sldId id="264" r:id="rId5"/>
    <p:sldId id="277" r:id="rId6"/>
    <p:sldId id="278" r:id="rId7"/>
    <p:sldId id="279" r:id="rId8"/>
    <p:sldId id="280" r:id="rId9"/>
    <p:sldId id="281" r:id="rId10"/>
    <p:sldId id="274" r:id="rId11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4"/>
    <a:srgbClr val="0096D6"/>
    <a:srgbClr val="0082BC"/>
    <a:srgbClr val="00A7F2"/>
    <a:srgbClr val="4BC7FF"/>
    <a:srgbClr val="0E98D7"/>
    <a:srgbClr val="299DD1"/>
    <a:srgbClr val="4D95D2"/>
    <a:srgbClr val="74A1E2"/>
    <a:srgbClr val="269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88D11-D56E-4BA3-8255-917A07A543B3}" v="119" dt="2021-12-22T01:08:33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794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Félix" userId="7dc5980f6a27ac9b" providerId="LiveId" clId="{34988D11-D56E-4BA3-8255-917A07A543B3}"/>
    <pc:docChg chg="undo custSel addSld delSld modSld sldOrd">
      <pc:chgData name="Dário Félix" userId="7dc5980f6a27ac9b" providerId="LiveId" clId="{34988D11-D56E-4BA3-8255-917A07A543B3}" dt="2021-12-22T18:09:25.269" v="1177" actId="14100"/>
      <pc:docMkLst>
        <pc:docMk/>
      </pc:docMkLst>
      <pc:sldChg chg="modSp del mod">
        <pc:chgData name="Dário Félix" userId="7dc5980f6a27ac9b" providerId="LiveId" clId="{34988D11-D56E-4BA3-8255-917A07A543B3}" dt="2021-12-21T20:50:02.755" v="222" actId="2696"/>
        <pc:sldMkLst>
          <pc:docMk/>
          <pc:sldMk cId="0" sldId="256"/>
        </pc:sldMkLst>
        <pc:spChg chg="mod">
          <ac:chgData name="Dário Félix" userId="7dc5980f6a27ac9b" providerId="LiveId" clId="{34988D11-D56E-4BA3-8255-917A07A543B3}" dt="2021-12-21T20:44:05.086" v="196" actId="1076"/>
          <ac:spMkLst>
            <pc:docMk/>
            <pc:sldMk cId="0" sldId="256"/>
            <ac:spMk id="6" creationId="{03DD7DB9-0C03-4B8B-81A5-D8A4A52ECF44}"/>
          </ac:spMkLst>
        </pc:spChg>
        <pc:spChg chg="mod">
          <ac:chgData name="Dário Félix" userId="7dc5980f6a27ac9b" providerId="LiveId" clId="{34988D11-D56E-4BA3-8255-917A07A543B3}" dt="2021-12-21T20:44:31.003" v="204" actId="1076"/>
          <ac:spMkLst>
            <pc:docMk/>
            <pc:sldMk cId="0" sldId="256"/>
            <ac:spMk id="17" creationId="{D40495CB-9C14-4AD6-B985-E1EDB492EAB9}"/>
          </ac:spMkLst>
        </pc:spChg>
        <pc:spChg chg="mod">
          <ac:chgData name="Dário Félix" userId="7dc5980f6a27ac9b" providerId="LiveId" clId="{34988D11-D56E-4BA3-8255-917A07A543B3}" dt="2021-12-21T20:23:51.952" v="104" actId="1076"/>
          <ac:spMkLst>
            <pc:docMk/>
            <pc:sldMk cId="0" sldId="256"/>
            <ac:spMk id="22" creationId="{4570F680-F2DE-440B-BC0E-F2456E3874BF}"/>
          </ac:spMkLst>
        </pc:spChg>
      </pc:sldChg>
      <pc:sldChg chg="addSp delSp modSp del mod">
        <pc:chgData name="Dário Félix" userId="7dc5980f6a27ac9b" providerId="LiveId" clId="{34988D11-D56E-4BA3-8255-917A07A543B3}" dt="2021-12-21T20:50:14.788" v="223" actId="2696"/>
        <pc:sldMkLst>
          <pc:docMk/>
          <pc:sldMk cId="0" sldId="257"/>
        </pc:sldMkLst>
        <pc:spChg chg="mod">
          <ac:chgData name="Dário Félix" userId="7dc5980f6a27ac9b" providerId="LiveId" clId="{34988D11-D56E-4BA3-8255-917A07A543B3}" dt="2021-12-21T20:03:47.402" v="6" actId="1076"/>
          <ac:spMkLst>
            <pc:docMk/>
            <pc:sldMk cId="0" sldId="257"/>
            <ac:spMk id="16" creationId="{CF25A9CD-31F6-43EE-80F8-CAC2CB62AA12}"/>
          </ac:spMkLst>
        </pc:spChg>
        <pc:spChg chg="add mod">
          <ac:chgData name="Dário Félix" userId="7dc5980f6a27ac9b" providerId="LiveId" clId="{34988D11-D56E-4BA3-8255-917A07A543B3}" dt="2021-12-21T20:44:40.603" v="208" actId="1076"/>
          <ac:spMkLst>
            <pc:docMk/>
            <pc:sldMk cId="0" sldId="257"/>
            <ac:spMk id="21" creationId="{15349B50-C137-4711-AF54-799F6CA671C0}"/>
          </ac:spMkLst>
        </pc:spChg>
        <pc:spChg chg="mod">
          <ac:chgData name="Dário Félix" userId="7dc5980f6a27ac9b" providerId="LiveId" clId="{34988D11-D56E-4BA3-8255-917A07A543B3}" dt="2021-12-21T20:44:36.061" v="206" actId="1076"/>
          <ac:spMkLst>
            <pc:docMk/>
            <pc:sldMk cId="0" sldId="257"/>
            <ac:spMk id="30" creationId="{04D69018-5B8E-4305-BC77-3867B185F1E6}"/>
          </ac:spMkLst>
        </pc:spChg>
        <pc:spChg chg="mod">
          <ac:chgData name="Dário Félix" userId="7dc5980f6a27ac9b" providerId="LiveId" clId="{34988D11-D56E-4BA3-8255-917A07A543B3}" dt="2021-12-21T20:42:14.117" v="190" actId="1076"/>
          <ac:spMkLst>
            <pc:docMk/>
            <pc:sldMk cId="0" sldId="257"/>
            <ac:spMk id="34" creationId="{0935A8ED-896C-422D-95D1-7578828A59FF}"/>
          </ac:spMkLst>
        </pc:spChg>
        <pc:grpChg chg="del">
          <ac:chgData name="Dário Félix" userId="7dc5980f6a27ac9b" providerId="LiveId" clId="{34988D11-D56E-4BA3-8255-917A07A543B3}" dt="2021-12-21T20:03:44.530" v="5" actId="478"/>
          <ac:grpSpMkLst>
            <pc:docMk/>
            <pc:sldMk cId="0" sldId="257"/>
            <ac:grpSpMk id="25" creationId="{630E0FC7-F7B4-48F7-85B6-525CE60DFDF5}"/>
          </ac:grpSpMkLst>
        </pc:grpChg>
      </pc:sldChg>
      <pc:sldChg chg="addSp delSp modSp new del mod ord setBg">
        <pc:chgData name="Dário Félix" userId="7dc5980f6a27ac9b" providerId="LiveId" clId="{34988D11-D56E-4BA3-8255-917A07A543B3}" dt="2021-12-21T20:43:57.751" v="195" actId="47"/>
        <pc:sldMkLst>
          <pc:docMk/>
          <pc:sldMk cId="236343881" sldId="258"/>
        </pc:sldMkLst>
        <pc:spChg chg="add mod">
          <ac:chgData name="Dário Félix" userId="7dc5980f6a27ac9b" providerId="LiveId" clId="{34988D11-D56E-4BA3-8255-917A07A543B3}" dt="2021-12-21T20:31:49.815" v="175" actId="1076"/>
          <ac:spMkLst>
            <pc:docMk/>
            <pc:sldMk cId="236343881" sldId="258"/>
            <ac:spMk id="3" creationId="{3156769A-9C58-48DC-9F15-BE220DDF95C8}"/>
          </ac:spMkLst>
        </pc:spChg>
        <pc:spChg chg="add del mod">
          <ac:chgData name="Dário Félix" userId="7dc5980f6a27ac9b" providerId="LiveId" clId="{34988D11-D56E-4BA3-8255-917A07A543B3}" dt="2021-12-21T20:14:44.055" v="47" actId="478"/>
          <ac:spMkLst>
            <pc:docMk/>
            <pc:sldMk cId="236343881" sldId="258"/>
            <ac:spMk id="4" creationId="{DEAC2389-855C-458A-BB2B-C5E9D8399632}"/>
          </ac:spMkLst>
        </pc:spChg>
        <pc:spChg chg="add del mod">
          <ac:chgData name="Dário Félix" userId="7dc5980f6a27ac9b" providerId="LiveId" clId="{34988D11-D56E-4BA3-8255-917A07A543B3}" dt="2021-12-21T20:26:54.834" v="131" actId="478"/>
          <ac:spMkLst>
            <pc:docMk/>
            <pc:sldMk cId="236343881" sldId="258"/>
            <ac:spMk id="8" creationId="{9FDE3E5D-21CC-436F-9DD7-E7DD7E4799C0}"/>
          </ac:spMkLst>
        </pc:spChg>
        <pc:spChg chg="add mod">
          <ac:chgData name="Dário Félix" userId="7dc5980f6a27ac9b" providerId="LiveId" clId="{34988D11-D56E-4BA3-8255-917A07A543B3}" dt="2021-12-21T20:25:28.512" v="120" actId="122"/>
          <ac:spMkLst>
            <pc:docMk/>
            <pc:sldMk cId="236343881" sldId="258"/>
            <ac:spMk id="10" creationId="{DFA53B95-068D-4DCF-BA58-0835A0BDE04B}"/>
          </ac:spMkLst>
        </pc:spChg>
        <pc:spChg chg="add del">
          <ac:chgData name="Dário Félix" userId="7dc5980f6a27ac9b" providerId="LiveId" clId="{34988D11-D56E-4BA3-8255-917A07A543B3}" dt="2021-12-21T20:18:00.367" v="70" actId="22"/>
          <ac:spMkLst>
            <pc:docMk/>
            <pc:sldMk cId="236343881" sldId="258"/>
            <ac:spMk id="12" creationId="{B2A2E3CF-29D6-4EA0-9677-8ECEA537425D}"/>
          </ac:spMkLst>
        </pc:spChg>
        <pc:spChg chg="add mod">
          <ac:chgData name="Dário Félix" userId="7dc5980f6a27ac9b" providerId="LiveId" clId="{34988D11-D56E-4BA3-8255-917A07A543B3}" dt="2021-12-21T20:24:59.940" v="112" actId="14100"/>
          <ac:spMkLst>
            <pc:docMk/>
            <pc:sldMk cId="236343881" sldId="258"/>
            <ac:spMk id="14" creationId="{0F53658F-7DA8-4F58-BBD7-4F40BE65C678}"/>
          </ac:spMkLst>
        </pc:spChg>
        <pc:spChg chg="add mod">
          <ac:chgData name="Dário Félix" userId="7dc5980f6a27ac9b" providerId="LiveId" clId="{34988D11-D56E-4BA3-8255-917A07A543B3}" dt="2021-12-21T20:27:00.339" v="132" actId="1076"/>
          <ac:spMkLst>
            <pc:docMk/>
            <pc:sldMk cId="236343881" sldId="258"/>
            <ac:spMk id="15" creationId="{33E93BA5-5CD1-4894-88EF-A9CE6B997697}"/>
          </ac:spMkLst>
        </pc:spChg>
        <pc:spChg chg="add mod">
          <ac:chgData name="Dário Félix" userId="7dc5980f6a27ac9b" providerId="LiveId" clId="{34988D11-D56E-4BA3-8255-917A07A543B3}" dt="2021-12-21T20:33:21.819" v="187"/>
          <ac:spMkLst>
            <pc:docMk/>
            <pc:sldMk cId="236343881" sldId="258"/>
            <ac:spMk id="16" creationId="{761971E0-7EB0-4F3D-AC04-4D0D166278C4}"/>
          </ac:spMkLst>
        </pc:spChg>
        <pc:spChg chg="add mod">
          <ac:chgData name="Dário Félix" userId="7dc5980f6a27ac9b" providerId="LiveId" clId="{34988D11-D56E-4BA3-8255-917A07A543B3}" dt="2021-12-21T20:41:37.296" v="189" actId="1076"/>
          <ac:spMkLst>
            <pc:docMk/>
            <pc:sldMk cId="236343881" sldId="258"/>
            <ac:spMk id="17" creationId="{F0E78EBA-B321-49BD-8B84-5971333FA223}"/>
          </ac:spMkLst>
        </pc:spChg>
        <pc:picChg chg="add mod">
          <ac:chgData name="Dário Félix" userId="7dc5980f6a27ac9b" providerId="LiveId" clId="{34988D11-D56E-4BA3-8255-917A07A543B3}" dt="2021-12-21T20:31:54.352" v="176" actId="1076"/>
          <ac:picMkLst>
            <pc:docMk/>
            <pc:sldMk cId="236343881" sldId="258"/>
            <ac:picMk id="2" creationId="{2CDFF86A-9DE6-4673-8E41-525BB229B2CE}"/>
          </ac:picMkLst>
        </pc:picChg>
        <pc:picChg chg="add del mod">
          <ac:chgData name="Dário Félix" userId="7dc5980f6a27ac9b" providerId="LiveId" clId="{34988D11-D56E-4BA3-8255-917A07A543B3}" dt="2021-12-21T20:15:14.526" v="55" actId="478"/>
          <ac:picMkLst>
            <pc:docMk/>
            <pc:sldMk cId="236343881" sldId="258"/>
            <ac:picMk id="6" creationId="{83DBF6C5-68E5-45CC-8FAF-96BA0093FEF9}"/>
          </ac:picMkLst>
        </pc:picChg>
      </pc:sldChg>
      <pc:sldChg chg="addSp delSp modSp new del mod ord modClrScheme chgLayout">
        <pc:chgData name="Dário Félix" userId="7dc5980f6a27ac9b" providerId="LiveId" clId="{34988D11-D56E-4BA3-8255-917A07A543B3}" dt="2021-12-21T21:01:09.769" v="286" actId="47"/>
        <pc:sldMkLst>
          <pc:docMk/>
          <pc:sldMk cId="3584560280" sldId="259"/>
        </pc:sldMkLst>
        <pc:spChg chg="add del mod">
          <ac:chgData name="Dário Félix" userId="7dc5980f6a27ac9b" providerId="LiveId" clId="{34988D11-D56E-4BA3-8255-917A07A543B3}" dt="2021-12-21T20:43:39.984" v="192" actId="478"/>
          <ac:spMkLst>
            <pc:docMk/>
            <pc:sldMk cId="3584560280" sldId="259"/>
            <ac:spMk id="2" creationId="{522E2A66-1740-455D-BC83-64B57A0BE98E}"/>
          </ac:spMkLst>
        </pc:spChg>
        <pc:spChg chg="add del mod">
          <ac:chgData name="Dário Félix" userId="7dc5980f6a27ac9b" providerId="LiveId" clId="{34988D11-D56E-4BA3-8255-917A07A543B3}" dt="2021-12-21T20:43:42.485" v="193" actId="478"/>
          <ac:spMkLst>
            <pc:docMk/>
            <pc:sldMk cId="3584560280" sldId="259"/>
            <ac:spMk id="3" creationId="{67D79E9C-3AA0-4269-89FA-09DB15AE499E}"/>
          </ac:spMkLst>
        </pc:spChg>
        <pc:spChg chg="add mod">
          <ac:chgData name="Dário Félix" userId="7dc5980f6a27ac9b" providerId="LiveId" clId="{34988D11-D56E-4BA3-8255-917A07A543B3}" dt="2021-12-21T20:47:38.766" v="216" actId="1076"/>
          <ac:spMkLst>
            <pc:docMk/>
            <pc:sldMk cId="3584560280" sldId="259"/>
            <ac:spMk id="5" creationId="{ED6B9A2A-9F1E-4791-97B9-3BE5A5BAF2A0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6" creationId="{0109A18E-39DC-44A3-9572-BDC59E18606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7" creationId="{5390D016-3C74-4762-A849-F378AB190F0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8" creationId="{021ACFC7-EED9-4270-96ED-9436586E636B}"/>
          </ac:spMkLst>
        </pc:spChg>
        <pc:spChg chg="add mod">
          <ac:chgData name="Dário Félix" userId="7dc5980f6a27ac9b" providerId="LiveId" clId="{34988D11-D56E-4BA3-8255-917A07A543B3}" dt="2021-12-21T20:48:12.964" v="219" actId="1076"/>
          <ac:spMkLst>
            <pc:docMk/>
            <pc:sldMk cId="3584560280" sldId="259"/>
            <ac:spMk id="9" creationId="{EFAF9DC8-08E7-43A5-B1D5-31A4096B8EFB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1" creationId="{0D38899F-7748-420F-8274-12D1B341852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2" creationId="{6797375C-AC7F-4105-81CE-A837EF3CD5E6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3" creationId="{429AF5DF-6131-489E-828A-A50134BB751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4" creationId="{1E97BA32-FBDC-46CA-B4D9-DAA7348AF16E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5" creationId="{0D300A27-25F3-4D11-97BA-031E52F2912C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7" creationId="{2014CAC7-1942-43DA-B5AA-587EBF656265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8" creationId="{F6AE9F9C-8D8E-4D9D-9073-BEE65AE266AE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9" creationId="{92A31AEE-C170-43DE-BEE8-61B93A3AB1EF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0" creationId="{627315A0-65DB-4F61-BA62-B550DA46A87A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1" creationId="{2B809EAE-9D0A-40DB-B135-B5FA6B857203}"/>
          </ac:spMkLst>
        </pc:spChg>
        <pc:spChg chg="add mod">
          <ac:chgData name="Dário Félix" userId="7dc5980f6a27ac9b" providerId="LiveId" clId="{34988D11-D56E-4BA3-8255-917A07A543B3}" dt="2021-12-21T20:45:53.564" v="214" actId="14100"/>
          <ac:spMkLst>
            <pc:docMk/>
            <pc:sldMk cId="3584560280" sldId="259"/>
            <ac:spMk id="22" creationId="{CCE37C13-9136-46B8-A28B-884619F82B48}"/>
          </ac:spMkLst>
        </pc:spChg>
        <pc:picChg chg="add mod">
          <ac:chgData name="Dário Félix" userId="7dc5980f6a27ac9b" providerId="LiveId" clId="{34988D11-D56E-4BA3-8255-917A07A543B3}" dt="2021-12-21T20:48:19.242" v="220" actId="1076"/>
          <ac:picMkLst>
            <pc:docMk/>
            <pc:sldMk cId="3584560280" sldId="259"/>
            <ac:picMk id="4" creationId="{D70AF24F-0EBE-4608-8F3E-ABB1F3DCB7A4}"/>
          </ac:picMkLst>
        </pc:picChg>
        <pc:picChg chg="add del mod">
          <ac:chgData name="Dário Félix" userId="7dc5980f6a27ac9b" providerId="LiveId" clId="{34988D11-D56E-4BA3-8255-917A07A543B3}" dt="2021-12-21T20:44:15.264" v="198"/>
          <ac:picMkLst>
            <pc:docMk/>
            <pc:sldMk cId="3584560280" sldId="259"/>
            <ac:picMk id="10" creationId="{BC7B6D9F-F966-4A35-95FC-8450E5F5DCFC}"/>
          </ac:picMkLst>
        </pc:picChg>
        <pc:picChg chg="add del mod">
          <ac:chgData name="Dário Félix" userId="7dc5980f6a27ac9b" providerId="LiveId" clId="{34988D11-D56E-4BA3-8255-917A07A543B3}" dt="2021-12-21T20:44:22.741" v="200"/>
          <ac:picMkLst>
            <pc:docMk/>
            <pc:sldMk cId="3584560280" sldId="259"/>
            <ac:picMk id="16" creationId="{7F4194BC-AACA-4E02-B3D9-EA7ED44CA9FE}"/>
          </ac:picMkLst>
        </pc:picChg>
      </pc:sldChg>
      <pc:sldChg chg="addSp delSp modSp new mod setBg delDesignElem">
        <pc:chgData name="Dário Félix" userId="7dc5980f6a27ac9b" providerId="LiveId" clId="{34988D11-D56E-4BA3-8255-917A07A543B3}" dt="2021-12-21T21:12:39.214" v="363" actId="2711"/>
        <pc:sldMkLst>
          <pc:docMk/>
          <pc:sldMk cId="355711681" sldId="260"/>
        </pc:sldMkLst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8" creationId="{03E8462A-FEBA-4848-81CC-3F8DA3E477BE}"/>
          </ac:spMkLst>
        </pc:spChg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21" creationId="{7941F9B1-B01B-4A84-89D9-B169AEB4E456}"/>
          </ac:spMkLst>
        </pc:spChg>
        <pc:spChg chg="add mod">
          <ac:chgData name="Dário Félix" userId="7dc5980f6a27ac9b" providerId="LiveId" clId="{34988D11-D56E-4BA3-8255-917A07A543B3}" dt="2021-12-21T21:12:39.214" v="363" actId="2711"/>
          <ac:spMkLst>
            <pc:docMk/>
            <pc:sldMk cId="355711681" sldId="260"/>
            <ac:spMk id="22" creationId="{87CC0AA4-F8CA-401B-92E9-54CCB10D8064}"/>
          </ac:spMkLst>
        </pc:spChg>
        <pc:spChg chg="add mod">
          <ac:chgData name="Dário Félix" userId="7dc5980f6a27ac9b" providerId="LiveId" clId="{34988D11-D56E-4BA3-8255-917A07A543B3}" dt="2021-12-21T21:01:37.683" v="299" actId="1035"/>
          <ac:spMkLst>
            <pc:docMk/>
            <pc:sldMk cId="355711681" sldId="260"/>
            <ac:spMk id="23" creationId="{9E062E54-B01B-43C9-88C9-3ED6581816CE}"/>
          </ac:spMkLst>
        </pc:spChg>
        <pc:spChg chg="add mod">
          <ac:chgData name="Dário Félix" userId="7dc5980f6a27ac9b" providerId="LiveId" clId="{34988D11-D56E-4BA3-8255-917A07A543B3}" dt="2021-12-21T21:01:41.508" v="304" actId="1035"/>
          <ac:spMkLst>
            <pc:docMk/>
            <pc:sldMk cId="355711681" sldId="260"/>
            <ac:spMk id="24" creationId="{DC18AD63-A29D-4438-8A4E-4933BDCC42E2}"/>
          </ac:spMkLst>
        </pc:spChg>
        <pc:spChg chg="add mod">
          <ac:chgData name="Dário Félix" userId="7dc5980f6a27ac9b" providerId="LiveId" clId="{34988D11-D56E-4BA3-8255-917A07A543B3}" dt="2021-12-21T21:01:33.227" v="294" actId="1035"/>
          <ac:spMkLst>
            <pc:docMk/>
            <pc:sldMk cId="355711681" sldId="260"/>
            <ac:spMk id="25" creationId="{E98C742C-12E2-4D2B-845E-1F98185FD449}"/>
          </ac:spMkLst>
        </pc:spChg>
        <pc:spChg chg="add mod">
          <ac:chgData name="Dário Félix" userId="7dc5980f6a27ac9b" providerId="LiveId" clId="{34988D11-D56E-4BA3-8255-917A07A543B3}" dt="2021-12-21T21:02:31.560" v="310" actId="1036"/>
          <ac:spMkLst>
            <pc:docMk/>
            <pc:sldMk cId="355711681" sldId="260"/>
            <ac:spMk id="26" creationId="{E062F0B3-508C-44DD-A1CA-716561E7341B}"/>
          </ac:spMkLst>
        </pc:spChg>
        <pc:grpChg chg="add del">
          <ac:chgData name="Dário Félix" userId="7dc5980f6a27ac9b" providerId="LiveId" clId="{34988D11-D56E-4BA3-8255-917A07A543B3}" dt="2021-12-21T20:56:26.297" v="234"/>
          <ac:grpSpMkLst>
            <pc:docMk/>
            <pc:sldMk cId="355711681" sldId="260"/>
            <ac:grpSpMk id="10" creationId="{2109F83F-40FE-4DB3-84CC-09FB3340D06D}"/>
          </ac:grpSpMkLst>
        </pc:grpChg>
        <pc:picChg chg="add del mod">
          <ac:chgData name="Dário Félix" userId="7dc5980f6a27ac9b" providerId="LiveId" clId="{34988D11-D56E-4BA3-8255-917A07A543B3}" dt="2021-12-21T20:57:01.439" v="239" actId="478"/>
          <ac:picMkLst>
            <pc:docMk/>
            <pc:sldMk cId="355711681" sldId="260"/>
            <ac:picMk id="3" creationId="{DD1B2E37-7C6B-4008-99E0-C3DA44CAAD3B}"/>
          </ac:picMkLst>
        </pc:picChg>
        <pc:picChg chg="add mod">
          <ac:chgData name="Dário Félix" userId="7dc5980f6a27ac9b" providerId="LiveId" clId="{34988D11-D56E-4BA3-8255-917A07A543B3}" dt="2021-12-21T21:02:44.733" v="311" actId="14100"/>
          <ac:picMkLst>
            <pc:docMk/>
            <pc:sldMk cId="355711681" sldId="260"/>
            <ac:picMk id="20" creationId="{A1B68E48-2EF1-482A-B783-25241E03515A}"/>
          </ac:picMkLst>
        </pc:picChg>
      </pc:sldChg>
      <pc:sldChg chg="new del ord">
        <pc:chgData name="Dário Félix" userId="7dc5980f6a27ac9b" providerId="LiveId" clId="{34988D11-D56E-4BA3-8255-917A07A543B3}" dt="2021-12-21T20:49:59.653" v="221" actId="2696"/>
        <pc:sldMkLst>
          <pc:docMk/>
          <pc:sldMk cId="2001568748" sldId="260"/>
        </pc:sldMkLst>
      </pc:sldChg>
      <pc:sldChg chg="new del">
        <pc:chgData name="Dário Félix" userId="7dc5980f6a27ac9b" providerId="LiveId" clId="{34988D11-D56E-4BA3-8255-917A07A543B3}" dt="2021-12-21T20:55:08.412" v="225" actId="2696"/>
        <pc:sldMkLst>
          <pc:docMk/>
          <pc:sldMk cId="2532398641" sldId="260"/>
        </pc:sldMkLst>
      </pc:sldChg>
      <pc:sldChg chg="addSp delSp modSp new mod setBg">
        <pc:chgData name="Dário Félix" userId="7dc5980f6a27ac9b" providerId="LiveId" clId="{34988D11-D56E-4BA3-8255-917A07A543B3}" dt="2021-12-22T01:08:56.478" v="943" actId="2711"/>
        <pc:sldMkLst>
          <pc:docMk/>
          <pc:sldMk cId="32139280" sldId="261"/>
        </pc:sldMkLst>
        <pc:spChg chg="add mod">
          <ac:chgData name="Dário Félix" userId="7dc5980f6a27ac9b" providerId="LiveId" clId="{34988D11-D56E-4BA3-8255-917A07A543B3}" dt="2021-12-22T01:08:47.435" v="941" actId="2711"/>
          <ac:spMkLst>
            <pc:docMk/>
            <pc:sldMk cId="32139280" sldId="261"/>
            <ac:spMk id="15" creationId="{75E89A06-19F0-447C-9C24-BF71BDB6D139}"/>
          </ac:spMkLst>
        </pc:spChg>
        <pc:spChg chg="add mod">
          <ac:chgData name="Dário Félix" userId="7dc5980f6a27ac9b" providerId="LiveId" clId="{34988D11-D56E-4BA3-8255-917A07A543B3}" dt="2021-12-22T01:08:56.478" v="943" actId="2711"/>
          <ac:spMkLst>
            <pc:docMk/>
            <pc:sldMk cId="32139280" sldId="261"/>
            <ac:spMk id="24" creationId="{5BBE16D6-24B9-4815-93E7-95EA8A466502}"/>
          </ac:spMkLst>
        </pc:spChg>
        <pc:spChg chg="add mod">
          <ac:chgData name="Dário Félix" userId="7dc5980f6a27ac9b" providerId="LiveId" clId="{34988D11-D56E-4BA3-8255-917A07A543B3}" dt="2021-12-22T01:08:53.218" v="942" actId="2711"/>
          <ac:spMkLst>
            <pc:docMk/>
            <pc:sldMk cId="32139280" sldId="261"/>
            <ac:spMk id="25" creationId="{1BF7A62C-344E-43B0-AEA3-C57E7C08A2B5}"/>
          </ac:spMkLst>
        </pc:spChg>
        <pc:spChg chg="add mod">
          <ac:chgData name="Dário Félix" userId="7dc5980f6a27ac9b" providerId="LiveId" clId="{34988D11-D56E-4BA3-8255-917A07A543B3}" dt="2021-12-21T21:34:06.034" v="509" actId="255"/>
          <ac:spMkLst>
            <pc:docMk/>
            <pc:sldMk cId="32139280" sldId="261"/>
            <ac:spMk id="34" creationId="{14E48389-1207-4AA8-8406-7139AAFDBF65}"/>
          </ac:spMkLst>
        </pc:spChg>
        <pc:grpChg chg="add mod">
          <ac:chgData name="Dário Félix" userId="7dc5980f6a27ac9b" providerId="LiveId" clId="{34988D11-D56E-4BA3-8255-917A07A543B3}" dt="2021-12-21T21:10:26.533" v="352"/>
          <ac:grpSpMkLst>
            <pc:docMk/>
            <pc:sldMk cId="32139280" sldId="261"/>
            <ac:grpSpMk id="3" creationId="{D09E92CE-D05B-4C66-9CA6-A9858D7CC1DF}"/>
          </ac:grpSpMkLst>
        </pc:grpChg>
        <pc:grpChg chg="add del mod">
          <ac:chgData name="Dário Félix" userId="7dc5980f6a27ac9b" providerId="LiveId" clId="{34988D11-D56E-4BA3-8255-917A07A543B3}" dt="2021-12-21T21:46:31.249" v="558" actId="478"/>
          <ac:grpSpMkLst>
            <pc:docMk/>
            <pc:sldMk cId="32139280" sldId="261"/>
            <ac:grpSpMk id="9" creationId="{FB0B5240-24F3-4388-AEBE-37C840515436}"/>
          </ac:grpSpMkLst>
        </pc:grpChg>
        <pc:grpChg chg="add mod">
          <ac:chgData name="Dário Félix" userId="7dc5980f6a27ac9b" providerId="LiveId" clId="{34988D11-D56E-4BA3-8255-917A07A543B3}" dt="2021-12-21T21:13:52.111" v="369"/>
          <ac:grpSpMkLst>
            <pc:docMk/>
            <pc:sldMk cId="32139280" sldId="261"/>
            <ac:grpSpMk id="16" creationId="{03D63A8C-C52A-4255-8792-ABC1B9E50766}"/>
          </ac:grpSpMkLst>
        </pc:grpChg>
        <pc:grpChg chg="add del mod">
          <ac:chgData name="Dário Félix" userId="7dc5980f6a27ac9b" providerId="LiveId" clId="{34988D11-D56E-4BA3-8255-917A07A543B3}" dt="2021-12-21T21:46:30.613" v="557" actId="478"/>
          <ac:grpSpMkLst>
            <pc:docMk/>
            <pc:sldMk cId="32139280" sldId="261"/>
            <ac:grpSpMk id="20" creationId="{608C239C-3824-43B9-82A2-B78D831A37DE}"/>
          </ac:grpSpMkLst>
        </pc:grpChg>
        <pc:grpChg chg="add mod">
          <ac:chgData name="Dário Félix" userId="7dc5980f6a27ac9b" providerId="LiveId" clId="{34988D11-D56E-4BA3-8255-917A07A543B3}" dt="2021-12-21T21:15:23.018" v="380"/>
          <ac:grpSpMkLst>
            <pc:docMk/>
            <pc:sldMk cId="32139280" sldId="261"/>
            <ac:grpSpMk id="26" creationId="{CC075E7F-A249-4B83-8859-72004EB204F6}"/>
          </ac:grpSpMkLst>
        </pc:grpChg>
        <pc:grpChg chg="add del mod">
          <ac:chgData name="Dário Félix" userId="7dc5980f6a27ac9b" providerId="LiveId" clId="{34988D11-D56E-4BA3-8255-917A07A543B3}" dt="2021-12-21T21:46:30.037" v="556" actId="478"/>
          <ac:grpSpMkLst>
            <pc:docMk/>
            <pc:sldMk cId="32139280" sldId="261"/>
            <ac:grpSpMk id="30" creationId="{4AFB705E-73F8-4738-ADD9-379DC12063B0}"/>
          </ac:grpSpMkLst>
        </pc:grpChg>
        <pc:grpChg chg="add mod">
          <ac:chgData name="Dário Félix" userId="7dc5980f6a27ac9b" providerId="LiveId" clId="{34988D11-D56E-4BA3-8255-917A07A543B3}" dt="2021-12-21T21:46:29.658" v="555"/>
          <ac:grpSpMkLst>
            <pc:docMk/>
            <pc:sldMk cId="32139280" sldId="261"/>
            <ac:grpSpMk id="35" creationId="{72D03C88-F210-4CB5-95D5-434B885ECBA0}"/>
          </ac:grpSpMkLst>
        </pc:grp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4" creationId="{9A004CD0-0A03-4B22-B8CF-FD0926C93480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5" creationId="{FE9CEC48-7CD7-4EFF-AD8A-8402432DABA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6" creationId="{CE5D7583-2797-40B2-AAF0-701ADC72F0F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7" creationId="{92CABD09-89A4-43BD-98AB-E804F071C3FC}"/>
          </ac:graphicFrameMkLst>
        </pc:graphicFrameChg>
        <pc:graphicFrameChg chg="add del mod">
          <ac:chgData name="Dário Félix" userId="7dc5980f6a27ac9b" providerId="LiveId" clId="{34988D11-D56E-4BA3-8255-917A07A543B3}" dt="2021-12-21T21:11:15.930" v="358" actId="478"/>
          <ac:graphicFrameMkLst>
            <pc:docMk/>
            <pc:sldMk cId="32139280" sldId="261"/>
            <ac:graphicFrameMk id="8" creationId="{373BA868-9E8C-4BFE-80AC-B64B54037EBC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0" creationId="{867E8B04-F167-4710-B36C-4D29D06D713B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1" creationId="{383D3F0A-8FF4-4207-A1DF-1A5025AF2D9F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2" creationId="{05328A15-5C62-4548-85B8-5F2D22D9198E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3" creationId="{DEBDFF0D-F538-44D7-B9DA-6A11B7F71231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7" creationId="{F4559462-B8B8-4139-BED9-59AB51C550EB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8" creationId="{F4C9527A-C5CF-4246-B8A2-0EED2E08E78A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9" creationId="{2E6DAEE1-33B8-4826-BE1A-CA1B4FAE214E}"/>
          </ac:graphicFrameMkLst>
        </pc:graphicFrameChg>
        <pc:graphicFrameChg chg="add mod">
          <ac:chgData name="Dário Félix" userId="7dc5980f6a27ac9b" providerId="LiveId" clId="{34988D11-D56E-4BA3-8255-917A07A543B3}" dt="2021-12-21T21:27:13.828" v="416" actId="1076"/>
          <ac:graphicFrameMkLst>
            <pc:docMk/>
            <pc:sldMk cId="32139280" sldId="261"/>
            <ac:graphicFrameMk id="21" creationId="{7ECA6454-334B-4D69-BC1B-4069E1805DB8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2" creationId="{DCD385CD-DB85-475E-8C89-F060719F621C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3" creationId="{CC7ECD2B-43EB-4A29-A5C3-71025FA76843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7" creationId="{9A2BA34A-CA0B-451B-9C87-35379C39624F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8" creationId="{DCAEADC9-4AD1-4573-B36D-1608DEA5D16A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9" creationId="{457AE575-73E6-4C16-9062-B8FF4AAFA5E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1" creationId="{2EAA0A36-0B4B-4CDA-89CB-ACDED777A6F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2" creationId="{3249CC4D-7D89-4FDE-98DD-A60434401806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3" creationId="{C909F27C-B214-470E-A351-075966F9060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6" creationId="{67AD95DA-AF12-4717-8054-E824F085E27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7" creationId="{D0E8F9E4-DFE6-49DF-A157-D8355A73F243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8" creationId="{6DA483CB-4701-4870-BFFC-FEDBBF19556A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9" creationId="{07AE2754-8A0F-48E2-8E17-CA9698FA211A}"/>
          </ac:graphicFrameMkLst>
        </pc:graphicFrameChg>
        <pc:picChg chg="add del mod">
          <ac:chgData name="Dário Félix" userId="7dc5980f6a27ac9b" providerId="LiveId" clId="{34988D11-D56E-4BA3-8255-917A07A543B3}" dt="2021-12-21T21:07:20.807" v="326" actId="478"/>
          <ac:picMkLst>
            <pc:docMk/>
            <pc:sldMk cId="32139280" sldId="261"/>
            <ac:picMk id="2" creationId="{5A1BCB38-EFAB-4CB8-B918-F0A2D717ACD1}"/>
          </ac:picMkLst>
        </pc:picChg>
      </pc:sldChg>
      <pc:sldChg chg="add del setBg">
        <pc:chgData name="Dário Félix" userId="7dc5980f6a27ac9b" providerId="LiveId" clId="{34988D11-D56E-4BA3-8255-917A07A543B3}" dt="2021-12-21T21:07:55.895" v="333" actId="47"/>
        <pc:sldMkLst>
          <pc:docMk/>
          <pc:sldMk cId="63006847" sldId="262"/>
        </pc:sldMkLst>
      </pc:sldChg>
      <pc:sldChg chg="addSp delSp modSp add mod setBg">
        <pc:chgData name="Dário Félix" userId="7dc5980f6a27ac9b" providerId="LiveId" clId="{34988D11-D56E-4BA3-8255-917A07A543B3}" dt="2021-12-22T01:07:56.453" v="931" actId="2711"/>
        <pc:sldMkLst>
          <pc:docMk/>
          <pc:sldMk cId="644000964" sldId="262"/>
        </pc:sldMkLst>
        <pc:spChg chg="add mod">
          <ac:chgData name="Dário Félix" userId="7dc5980f6a27ac9b" providerId="LiveId" clId="{34988D11-D56E-4BA3-8255-917A07A543B3}" dt="2021-12-22T01:07:56.453" v="931" actId="2711"/>
          <ac:spMkLst>
            <pc:docMk/>
            <pc:sldMk cId="644000964" sldId="262"/>
            <ac:spMk id="28" creationId="{C256E268-7E27-4A19-8179-1333E34C3B32}"/>
          </ac:spMkLst>
        </pc:spChg>
        <pc:spChg chg="add del mod">
          <ac:chgData name="Dário Félix" userId="7dc5980f6a27ac9b" providerId="LiveId" clId="{34988D11-D56E-4BA3-8255-917A07A543B3}" dt="2021-12-21T21:41:53.443" v="530" actId="22"/>
          <ac:spMkLst>
            <pc:docMk/>
            <pc:sldMk cId="644000964" sldId="262"/>
            <ac:spMk id="30" creationId="{E4862640-7B35-45AC-9253-699DDC45E4A7}"/>
          </ac:spMkLst>
        </pc:spChg>
        <pc:spChg chg="add mod">
          <ac:chgData name="Dário Félix" userId="7dc5980f6a27ac9b" providerId="LiveId" clId="{34988D11-D56E-4BA3-8255-917A07A543B3}" dt="2021-12-22T01:07:49.960" v="929" actId="2711"/>
          <ac:spMkLst>
            <pc:docMk/>
            <pc:sldMk cId="644000964" sldId="262"/>
            <ac:spMk id="32" creationId="{94EF50E2-2CB4-4C03-A3E3-9C1E58700656}"/>
          </ac:spMkLst>
        </pc:spChg>
        <pc:spChg chg="add mod">
          <ac:chgData name="Dário Félix" userId="7dc5980f6a27ac9b" providerId="LiveId" clId="{34988D11-D56E-4BA3-8255-917A07A543B3}" dt="2021-12-22T01:07:52.757" v="930" actId="2711"/>
          <ac:spMkLst>
            <pc:docMk/>
            <pc:sldMk cId="644000964" sldId="262"/>
            <ac:spMk id="34" creationId="{DBE4B16A-9BD1-48B2-9861-DF94FBE481D9}"/>
          </ac:spMkLst>
        </pc:spChg>
        <pc:spChg chg="add mod">
          <ac:chgData name="Dário Félix" userId="7dc5980f6a27ac9b" providerId="LiveId" clId="{34988D11-D56E-4BA3-8255-917A07A543B3}" dt="2021-12-21T21:44:32.724" v="545" actId="20577"/>
          <ac:spMkLst>
            <pc:docMk/>
            <pc:sldMk cId="644000964" sldId="262"/>
            <ac:spMk id="35" creationId="{635B256D-F125-4CBF-956A-2B8EEAF6EF92}"/>
          </ac:spMkLst>
        </pc:spChg>
        <pc:grpChg chg="add mod">
          <ac:chgData name="Dário Félix" userId="7dc5980f6a27ac9b" providerId="LiveId" clId="{34988D11-D56E-4BA3-8255-917A07A543B3}" dt="2021-12-21T21:39:59.804" v="511"/>
          <ac:grpSpMkLst>
            <pc:docMk/>
            <pc:sldMk cId="644000964" sldId="262"/>
            <ac:grpSpMk id="2" creationId="{08CD2A05-B165-4CC0-A2B7-60E9A1D15A3E}"/>
          </ac:grpSpMkLst>
        </pc:grpChg>
        <pc:grpChg chg="add del mod">
          <ac:chgData name="Dário Félix" userId="7dc5980f6a27ac9b" providerId="LiveId" clId="{34988D11-D56E-4BA3-8255-917A07A543B3}" dt="2021-12-21T21:46:49.221" v="559" actId="478"/>
          <ac:grpSpMkLst>
            <pc:docMk/>
            <pc:sldMk cId="644000964" sldId="262"/>
            <ac:grpSpMk id="7" creationId="{E575783E-4A19-4966-9CC2-F78D1052F159}"/>
          </ac:grpSpMkLst>
        </pc:grpChg>
        <pc:grpChg chg="add mod">
          <ac:chgData name="Dário Félix" userId="7dc5980f6a27ac9b" providerId="LiveId" clId="{34988D11-D56E-4BA3-8255-917A07A543B3}" dt="2021-12-21T21:40:30.941" v="519" actId="1076"/>
          <ac:grpSpMkLst>
            <pc:docMk/>
            <pc:sldMk cId="644000964" sldId="262"/>
            <ac:grpSpMk id="12" creationId="{C1F82C16-2257-4583-A7AA-27A0537AB274}"/>
          </ac:grpSpMkLst>
        </pc:grpChg>
        <pc:grpChg chg="add mod">
          <ac:chgData name="Dário Félix" userId="7dc5980f6a27ac9b" providerId="LiveId" clId="{34988D11-D56E-4BA3-8255-917A07A543B3}" dt="2021-12-21T21:40:46.166" v="521"/>
          <ac:grpSpMkLst>
            <pc:docMk/>
            <pc:sldMk cId="644000964" sldId="262"/>
            <ac:grpSpMk id="17" creationId="{584D3EA9-08C2-43DC-98A8-6003A80C3379}"/>
          </ac:grpSpMkLst>
        </pc:grpChg>
        <pc:grpChg chg="add mod">
          <ac:chgData name="Dário Félix" userId="7dc5980f6a27ac9b" providerId="LiveId" clId="{34988D11-D56E-4BA3-8255-917A07A543B3}" dt="2021-12-21T21:40:55.574" v="523" actId="1076"/>
          <ac:grpSpMkLst>
            <pc:docMk/>
            <pc:sldMk cId="644000964" sldId="262"/>
            <ac:grpSpMk id="22" creationId="{BC2C2512-8B39-4C6A-8072-65CDC3DA4FE9}"/>
          </ac:grpSpMkLst>
        </pc:grpChg>
        <pc:grpChg chg="add mod">
          <ac:chgData name="Dário Félix" userId="7dc5980f6a27ac9b" providerId="LiveId" clId="{34988D11-D56E-4BA3-8255-917A07A543B3}" dt="2021-12-21T21:46:54.665" v="561"/>
          <ac:grpSpMkLst>
            <pc:docMk/>
            <pc:sldMk cId="644000964" sldId="262"/>
            <ac:grpSpMk id="36" creationId="{6CDF8C6B-F360-47B4-A185-F58A9E6494A2}"/>
          </ac:grpSpMkLst>
        </pc:grpChg>
        <pc:grpChg chg="add mod">
          <ac:chgData name="Dário Félix" userId="7dc5980f6a27ac9b" providerId="LiveId" clId="{34988D11-D56E-4BA3-8255-917A07A543B3}" dt="2021-12-21T21:46:59.295" v="563"/>
          <ac:grpSpMkLst>
            <pc:docMk/>
            <pc:sldMk cId="644000964" sldId="262"/>
            <ac:grpSpMk id="41" creationId="{759029B7-D050-4148-8BB4-74DFBB899226}"/>
          </ac:grpSpMkLst>
        </pc:grpChg>
        <pc:grpChg chg="add mod">
          <ac:chgData name="Dário Félix" userId="7dc5980f6a27ac9b" providerId="LiveId" clId="{34988D11-D56E-4BA3-8255-917A07A543B3}" dt="2021-12-21T21:47:13.818" v="570" actId="14100"/>
          <ac:grpSpMkLst>
            <pc:docMk/>
            <pc:sldMk cId="644000964" sldId="262"/>
            <ac:grpSpMk id="46" creationId="{457543FE-E40A-410B-B498-DA2B00FFB582}"/>
          </ac:grpSpMkLst>
        </pc:grp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3" creationId="{D48AC285-706F-483F-A67A-D355F97FE0C2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4" creationId="{7368BE89-44F2-4447-956F-CD85F33FBD18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5" creationId="{A83C518F-23D0-48AA-8974-0D4C7FAF5CAB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6" creationId="{3D49D33D-A705-4CE3-B5F6-75ACC771AC7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8" creationId="{EA2DD397-224E-472B-9651-F8E06750957D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9" creationId="{E973CE0F-E0C0-4E07-987C-DD1357F3CF3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0" creationId="{E4900042-C3F3-40BA-8F83-99C36955D885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1" creationId="{0DAA6502-29BC-43FD-BE9B-C4C05E60D200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3" creationId="{F0D79C5E-727A-44CE-A697-0BC8FE49CF92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4" creationId="{CB1B1E43-CB03-4468-A566-3F071331AA2B}"/>
          </ac:graphicFrameMkLst>
        </pc:graphicFrameChg>
        <pc:graphicFrameChg chg="add mod">
          <ac:chgData name="Dário Félix" userId="7dc5980f6a27ac9b" providerId="LiveId" clId="{34988D11-D56E-4BA3-8255-917A07A543B3}" dt="2021-12-21T21:40:27.017" v="518" actId="1076"/>
          <ac:graphicFrameMkLst>
            <pc:docMk/>
            <pc:sldMk cId="644000964" sldId="262"/>
            <ac:graphicFrameMk id="15" creationId="{90C0E2EF-6421-45FB-BEFD-DA22F5E17B74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6" creationId="{D4DA8499-046B-4C82-A842-3553818D2DE2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8" creationId="{B12BB7CE-56CF-4446-BCBF-95663AFEB8A5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9" creationId="{B1EE1967-D694-4716-8C0E-4E930770914B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0" creationId="{8A315408-6E9F-40A6-8838-DA4E93A11B74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1" creationId="{5FEF3271-0307-4760-8046-69A6097FC1A3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3" creationId="{F334CBF7-1AC2-41CE-8A6A-D197239E8BF4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4" creationId="{51F5ADBC-9615-4F4E-A11D-7E861D7A46EF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5" creationId="{FE16F7B2-6FE7-4E3F-983B-188968F46E6D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6" creationId="{9F31B749-2409-437E-9ED5-022B4EE027E8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7" creationId="{E791B9A4-FC4C-476C-86CD-E607CD0C1C4D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8" creationId="{E03491B6-C05B-42C2-8462-3EDF7324F1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9" creationId="{B0C5E99C-8198-49C8-992B-069B2D3846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40" creationId="{A78A5991-9747-4586-9396-C7DE7F54485A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2" creationId="{74BDD9FC-1F43-46C7-A881-337A980E3F9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3" creationId="{4444A9C2-909E-4611-B772-29C386C2871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4" creationId="{AC078304-6294-49EB-AECD-9BAE1BDC63FF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5" creationId="{2E30A5C8-E358-4F20-8428-121BA3D68772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7" creationId="{123C1F23-E320-45B5-9B02-284DD030B16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8" creationId="{2B41D24C-217A-47C2-9B97-2E2A52CFAC5F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9" creationId="{CD431F50-08DB-4BBD-8446-5AFFB013BFA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50" creationId="{71A3ADBD-622D-4782-8D12-0A36536B0A6C}"/>
          </ac:graphicFrameMkLst>
        </pc:graphicFrameChg>
      </pc:sldChg>
      <pc:sldChg chg="add del">
        <pc:chgData name="Dário Félix" userId="7dc5980f6a27ac9b" providerId="LiveId" clId="{34988D11-D56E-4BA3-8255-917A07A543B3}" dt="2021-12-21T21:07:31.554" v="327" actId="47"/>
        <pc:sldMkLst>
          <pc:docMk/>
          <pc:sldMk cId="4078902453" sldId="262"/>
        </pc:sldMkLst>
      </pc:sldChg>
      <pc:sldChg chg="addSp delSp modSp add mod ord setBg">
        <pc:chgData name="Dário Félix" userId="7dc5980f6a27ac9b" providerId="LiveId" clId="{34988D11-D56E-4BA3-8255-917A07A543B3}" dt="2021-12-22T01:00:55.296" v="894" actId="14100"/>
        <pc:sldMkLst>
          <pc:docMk/>
          <pc:sldMk cId="718284460" sldId="263"/>
        </pc:sldMkLst>
        <pc:spChg chg="add del mod">
          <ac:chgData name="Dário Félix" userId="7dc5980f6a27ac9b" providerId="LiveId" clId="{34988D11-D56E-4BA3-8255-917A07A543B3}" dt="2021-12-22T00:47:06.904" v="855"/>
          <ac:spMkLst>
            <pc:docMk/>
            <pc:sldMk cId="718284460" sldId="263"/>
            <ac:spMk id="3" creationId="{92FE5670-D687-47E4-A377-AB5F20B70BEC}"/>
          </ac:spMkLst>
        </pc:spChg>
        <pc:spChg chg="add mod">
          <ac:chgData name="Dário Félix" userId="7dc5980f6a27ac9b" providerId="LiveId" clId="{34988D11-D56E-4BA3-8255-917A07A543B3}" dt="2021-12-22T01:00:55.296" v="894" actId="14100"/>
          <ac:spMkLst>
            <pc:docMk/>
            <pc:sldMk cId="718284460" sldId="263"/>
            <ac:spMk id="4" creationId="{7C38E510-A5B6-4E52-BDF7-108E4B220321}"/>
          </ac:spMkLst>
        </pc:spChg>
        <pc:spChg chg="add mod">
          <ac:chgData name="Dário Félix" userId="7dc5980f6a27ac9b" providerId="LiveId" clId="{34988D11-D56E-4BA3-8255-917A07A543B3}" dt="2021-12-22T00:58:14.307" v="893" actId="113"/>
          <ac:spMkLst>
            <pc:docMk/>
            <pc:sldMk cId="718284460" sldId="263"/>
            <ac:spMk id="5" creationId="{CDA88A9F-3B51-4A59-9FAB-D80C9DA31784}"/>
          </ac:spMkLst>
        </pc:spChg>
      </pc:sldChg>
      <pc:sldChg chg="add del">
        <pc:chgData name="Dário Félix" userId="7dc5980f6a27ac9b" providerId="LiveId" clId="{34988D11-D56E-4BA3-8255-917A07A543B3}" dt="2021-12-21T21:07:32.443" v="328" actId="47"/>
        <pc:sldMkLst>
          <pc:docMk/>
          <pc:sldMk cId="1928228775" sldId="263"/>
        </pc:sldMkLst>
      </pc:sldChg>
      <pc:sldChg chg="add del setBg">
        <pc:chgData name="Dário Félix" userId="7dc5980f6a27ac9b" providerId="LiveId" clId="{34988D11-D56E-4BA3-8255-917A07A543B3}" dt="2021-12-21T21:07:56.699" v="334" actId="47"/>
        <pc:sldMkLst>
          <pc:docMk/>
          <pc:sldMk cId="3759634338" sldId="263"/>
        </pc:sldMkLst>
      </pc:sldChg>
      <pc:sldChg chg="addSp delSp modSp add mod ord setBg">
        <pc:chgData name="Dário Félix" userId="7dc5980f6a27ac9b" providerId="LiveId" clId="{34988D11-D56E-4BA3-8255-917A07A543B3}" dt="2021-12-22T17:59:37.204" v="1134" actId="1038"/>
        <pc:sldMkLst>
          <pc:docMk/>
          <pc:sldMk cId="88355269" sldId="264"/>
        </pc:sldMkLst>
        <pc:spChg chg="add del mod">
          <ac:chgData name="Dário Félix" userId="7dc5980f6a27ac9b" providerId="LiveId" clId="{34988D11-D56E-4BA3-8255-917A07A543B3}" dt="2021-12-22T00:52:57.006" v="873" actId="478"/>
          <ac:spMkLst>
            <pc:docMk/>
            <pc:sldMk cId="88355269" sldId="264"/>
            <ac:spMk id="2" creationId="{4DA4506D-E8EF-49B7-858B-5E1B83D4F27E}"/>
          </ac:spMkLst>
        </pc:spChg>
        <pc:spChg chg="add mod">
          <ac:chgData name="Dário Félix" userId="7dc5980f6a27ac9b" providerId="LiveId" clId="{34988D11-D56E-4BA3-8255-917A07A543B3}" dt="2021-12-22T01:13:34.292" v="973" actId="790"/>
          <ac:spMkLst>
            <pc:docMk/>
            <pc:sldMk cId="88355269" sldId="264"/>
            <ac:spMk id="4" creationId="{2092E5A2-6BA2-4429-B878-AFAF852637D6}"/>
          </ac:spMkLst>
        </pc:spChg>
        <pc:spChg chg="add mod">
          <ac:chgData name="Dário Félix" userId="7dc5980f6a27ac9b" providerId="LiveId" clId="{34988D11-D56E-4BA3-8255-917A07A543B3}" dt="2021-12-22T01:13:02.322" v="963" actId="20577"/>
          <ac:spMkLst>
            <pc:docMk/>
            <pc:sldMk cId="88355269" sldId="264"/>
            <ac:spMk id="6" creationId="{5C00DBBD-0205-4CCC-A96C-E2624B2C1201}"/>
          </ac:spMkLst>
        </pc:spChg>
        <pc:spChg chg="add del mod">
          <ac:chgData name="Dário Félix" userId="7dc5980f6a27ac9b" providerId="LiveId" clId="{34988D11-D56E-4BA3-8255-917A07A543B3}" dt="2021-12-21T22:37:40.285" v="616" actId="478"/>
          <ac:spMkLst>
            <pc:docMk/>
            <pc:sldMk cId="88355269" sldId="264"/>
            <ac:spMk id="8" creationId="{C69D3143-5CD8-4DAD-B808-40FE799F37B1}"/>
          </ac:spMkLst>
        </pc:spChg>
        <pc:spChg chg="add del mod">
          <ac:chgData name="Dário Félix" userId="7dc5980f6a27ac9b" providerId="LiveId" clId="{34988D11-D56E-4BA3-8255-917A07A543B3}" dt="2021-12-21T22:39:36.498" v="620" actId="478"/>
          <ac:spMkLst>
            <pc:docMk/>
            <pc:sldMk cId="88355269" sldId="264"/>
            <ac:spMk id="10" creationId="{7C392111-4A21-4462-9562-25A2F662C32A}"/>
          </ac:spMkLst>
        </pc:spChg>
        <pc:spChg chg="add mod">
          <ac:chgData name="Dário Félix" userId="7dc5980f6a27ac9b" providerId="LiveId" clId="{34988D11-D56E-4BA3-8255-917A07A543B3}" dt="2021-12-22T17:59:37.204" v="1134" actId="1038"/>
          <ac:spMkLst>
            <pc:docMk/>
            <pc:sldMk cId="88355269" sldId="264"/>
            <ac:spMk id="12" creationId="{4399E690-6DC1-42A9-AB0B-CDA376FC0D59}"/>
          </ac:spMkLst>
        </pc:spChg>
        <pc:spChg chg="add del">
          <ac:chgData name="Dário Félix" userId="7dc5980f6a27ac9b" providerId="LiveId" clId="{34988D11-D56E-4BA3-8255-917A07A543B3}" dt="2021-12-21T22:40:10.858" v="624" actId="22"/>
          <ac:spMkLst>
            <pc:docMk/>
            <pc:sldMk cId="88355269" sldId="264"/>
            <ac:spMk id="14" creationId="{5FB189E4-341B-40CE-9232-93FC447F5C29}"/>
          </ac:spMkLst>
        </pc:spChg>
        <pc:spChg chg="add mod">
          <ac:chgData name="Dário Félix" userId="7dc5980f6a27ac9b" providerId="LiveId" clId="{34988D11-D56E-4BA3-8255-917A07A543B3}" dt="2021-12-22T01:13:03.405" v="964" actId="20577"/>
          <ac:spMkLst>
            <pc:docMk/>
            <pc:sldMk cId="88355269" sldId="264"/>
            <ac:spMk id="16" creationId="{37B9E10C-3BAC-4AE5-B662-EE4D2E3BC26A}"/>
          </ac:spMkLst>
        </pc:spChg>
        <pc:spChg chg="add mod">
          <ac:chgData name="Dário Félix" userId="7dc5980f6a27ac9b" providerId="LiveId" clId="{34988D11-D56E-4BA3-8255-917A07A543B3}" dt="2021-12-22T01:13:08.355" v="969" actId="20577"/>
          <ac:spMkLst>
            <pc:docMk/>
            <pc:sldMk cId="88355269" sldId="264"/>
            <ac:spMk id="18" creationId="{4B940C9F-4B13-43E9-B05B-3C90CB069F7C}"/>
          </ac:spMkLst>
        </pc:spChg>
        <pc:spChg chg="add mod">
          <ac:chgData name="Dário Félix" userId="7dc5980f6a27ac9b" providerId="LiveId" clId="{34988D11-D56E-4BA3-8255-917A07A543B3}" dt="2021-12-22T01:13:00.381" v="962" actId="20577"/>
          <ac:spMkLst>
            <pc:docMk/>
            <pc:sldMk cId="88355269" sldId="264"/>
            <ac:spMk id="20" creationId="{C6156963-652B-410E-AADA-51C97BCC4857}"/>
          </ac:spMkLst>
        </pc:spChg>
        <pc:spChg chg="add mod">
          <ac:chgData name="Dário Félix" userId="7dc5980f6a27ac9b" providerId="LiveId" clId="{34988D11-D56E-4BA3-8255-917A07A543B3}" dt="2021-12-22T01:02:08.838" v="901" actId="2711"/>
          <ac:spMkLst>
            <pc:docMk/>
            <pc:sldMk cId="88355269" sldId="264"/>
            <ac:spMk id="22" creationId="{CB2C999B-E7B7-4E8C-B0C8-CDFFBC6E5F31}"/>
          </ac:spMkLst>
        </pc:spChg>
        <pc:spChg chg="add mod">
          <ac:chgData name="Dário Félix" userId="7dc5980f6a27ac9b" providerId="LiveId" clId="{34988D11-D56E-4BA3-8255-917A07A543B3}" dt="2021-12-22T01:01:12.217" v="895" actId="14100"/>
          <ac:spMkLst>
            <pc:docMk/>
            <pc:sldMk cId="88355269" sldId="264"/>
            <ac:spMk id="23" creationId="{845C2358-F6D8-4F0B-978D-5361D0830CCA}"/>
          </ac:spMkLst>
        </pc:spChg>
      </pc:sldChg>
      <pc:sldChg chg="add del setBg">
        <pc:chgData name="Dário Félix" userId="7dc5980f6a27ac9b" providerId="LiveId" clId="{34988D11-D56E-4BA3-8255-917A07A543B3}" dt="2021-12-21T21:07:57.737" v="335" actId="47"/>
        <pc:sldMkLst>
          <pc:docMk/>
          <pc:sldMk cId="1501500779" sldId="264"/>
        </pc:sldMkLst>
      </pc:sldChg>
      <pc:sldChg chg="addSp modSp add mod ord setBg modNotesTx">
        <pc:chgData name="Dário Félix" userId="7dc5980f6a27ac9b" providerId="LiveId" clId="{34988D11-D56E-4BA3-8255-917A07A543B3}" dt="2021-12-22T17:59:14.905" v="1128" actId="20577"/>
        <pc:sldMkLst>
          <pc:docMk/>
          <pc:sldMk cId="1258633483" sldId="265"/>
        </pc:sldMkLst>
        <pc:spChg chg="add mod">
          <ac:chgData name="Dário Félix" userId="7dc5980f6a27ac9b" providerId="LiveId" clId="{34988D11-D56E-4BA3-8255-917A07A543B3}" dt="2021-12-22T17:59:14.905" v="1128" actId="20577"/>
          <ac:spMkLst>
            <pc:docMk/>
            <pc:sldMk cId="1258633483" sldId="265"/>
            <ac:spMk id="3" creationId="{817E198D-54E6-4F24-BE6C-E91AC4DA82E4}"/>
          </ac:spMkLst>
        </pc:spChg>
        <pc:spChg chg="add mod">
          <ac:chgData name="Dário Félix" userId="7dc5980f6a27ac9b" providerId="LiveId" clId="{34988D11-D56E-4BA3-8255-917A07A543B3}" dt="2021-12-22T01:02:39.926" v="908" actId="2711"/>
          <ac:spMkLst>
            <pc:docMk/>
            <pc:sldMk cId="1258633483" sldId="265"/>
            <ac:spMk id="5" creationId="{B9ED9387-CA47-4373-9069-A877EC0C9191}"/>
          </ac:spMkLst>
        </pc:spChg>
      </pc:sldChg>
      <pc:sldChg chg="add del setBg">
        <pc:chgData name="Dário Félix" userId="7dc5980f6a27ac9b" providerId="LiveId" clId="{34988D11-D56E-4BA3-8255-917A07A543B3}" dt="2021-12-21T21:07:58.561" v="336" actId="47"/>
        <pc:sldMkLst>
          <pc:docMk/>
          <pc:sldMk cId="2570452056" sldId="265"/>
        </pc:sldMkLst>
      </pc:sldChg>
      <pc:sldChg chg="addSp modSp add mod ord setBg modNotesTx">
        <pc:chgData name="Dário Félix" userId="7dc5980f6a27ac9b" providerId="LiveId" clId="{34988D11-D56E-4BA3-8255-917A07A543B3}" dt="2021-12-22T17:57:33.103" v="1101" actId="1036"/>
        <pc:sldMkLst>
          <pc:docMk/>
          <pc:sldMk cId="3855600424" sldId="266"/>
        </pc:sldMkLst>
        <pc:spChg chg="add mod">
          <ac:chgData name="Dário Félix" userId="7dc5980f6a27ac9b" providerId="LiveId" clId="{34988D11-D56E-4BA3-8255-917A07A543B3}" dt="2021-12-22T17:57:33.103" v="1101" actId="1036"/>
          <ac:spMkLst>
            <pc:docMk/>
            <pc:sldMk cId="3855600424" sldId="266"/>
            <ac:spMk id="3" creationId="{6615AB9E-CEC4-4308-9B9F-50C5703AC406}"/>
          </ac:spMkLst>
        </pc:spChg>
        <pc:spChg chg="add mod">
          <ac:chgData name="Dário Félix" userId="7dc5980f6a27ac9b" providerId="LiveId" clId="{34988D11-D56E-4BA3-8255-917A07A543B3}" dt="2021-12-22T01:02:54.851" v="910" actId="2711"/>
          <ac:spMkLst>
            <pc:docMk/>
            <pc:sldMk cId="3855600424" sldId="266"/>
            <ac:spMk id="5" creationId="{2B02F3DF-7B70-462C-907F-4CD76A0495E3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6:43.893" v="1083" actId="1036"/>
        <pc:sldMkLst>
          <pc:docMk/>
          <pc:sldMk cId="236656929" sldId="267"/>
        </pc:sldMkLst>
        <pc:spChg chg="add mod">
          <ac:chgData name="Dário Félix" userId="7dc5980f6a27ac9b" providerId="LiveId" clId="{34988D11-D56E-4BA3-8255-917A07A543B3}" dt="2021-12-22T01:06:05.936" v="912" actId="2711"/>
          <ac:spMkLst>
            <pc:docMk/>
            <pc:sldMk cId="236656929" sldId="267"/>
            <ac:spMk id="3" creationId="{681F1A26-C3E7-44DB-BB6B-B3AD32B49BCA}"/>
          </ac:spMkLst>
        </pc:spChg>
        <pc:spChg chg="add mod">
          <ac:chgData name="Dário Félix" userId="7dc5980f6a27ac9b" providerId="LiveId" clId="{34988D11-D56E-4BA3-8255-917A07A543B3}" dt="2021-12-22T17:56:43.893" v="1083" actId="1036"/>
          <ac:spMkLst>
            <pc:docMk/>
            <pc:sldMk cId="236656929" sldId="267"/>
            <ac:spMk id="5" creationId="{DA7030CE-4AE5-48BD-BB8C-0CF6D306F202}"/>
          </ac:spMkLst>
        </pc:spChg>
        <pc:spChg chg="add mod">
          <ac:chgData name="Dário Félix" userId="7dc5980f6a27ac9b" providerId="LiveId" clId="{34988D11-D56E-4BA3-8255-917A07A543B3}" dt="2021-12-22T01:06:11.268" v="914" actId="2711"/>
          <ac:spMkLst>
            <pc:docMk/>
            <pc:sldMk cId="236656929" sldId="267"/>
            <ac:spMk id="7" creationId="{939000F4-80B8-4AC2-A399-37EE06B4FB37}"/>
          </ac:spMkLst>
        </pc:spChg>
        <pc:spChg chg="add mod">
          <ac:chgData name="Dário Félix" userId="7dc5980f6a27ac9b" providerId="LiveId" clId="{34988D11-D56E-4BA3-8255-917A07A543B3}" dt="2021-12-22T01:06:14.229" v="915" actId="2711"/>
          <ac:spMkLst>
            <pc:docMk/>
            <pc:sldMk cId="236656929" sldId="267"/>
            <ac:spMk id="9" creationId="{C32E7150-6DD0-487E-8312-CFB572994850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5:33.009" v="1068" actId="1036"/>
        <pc:sldMkLst>
          <pc:docMk/>
          <pc:sldMk cId="2265966342" sldId="268"/>
        </pc:sldMkLst>
        <pc:spChg chg="add mod">
          <ac:chgData name="Dário Félix" userId="7dc5980f6a27ac9b" providerId="LiveId" clId="{34988D11-D56E-4BA3-8255-917A07A543B3}" dt="2021-12-22T01:06:45.905" v="917" actId="2711"/>
          <ac:spMkLst>
            <pc:docMk/>
            <pc:sldMk cId="2265966342" sldId="268"/>
            <ac:spMk id="3" creationId="{28D17223-EC77-4899-A8C8-3D5194121DDE}"/>
          </ac:spMkLst>
        </pc:spChg>
        <pc:spChg chg="add mod">
          <ac:chgData name="Dário Félix" userId="7dc5980f6a27ac9b" providerId="LiveId" clId="{34988D11-D56E-4BA3-8255-917A07A543B3}" dt="2021-12-22T01:06:42.843" v="916" actId="2711"/>
          <ac:spMkLst>
            <pc:docMk/>
            <pc:sldMk cId="2265966342" sldId="268"/>
            <ac:spMk id="5" creationId="{C9422A2B-11E3-4B3B-93AE-22CD97D9E464}"/>
          </ac:spMkLst>
        </pc:spChg>
        <pc:spChg chg="add mod">
          <ac:chgData name="Dário Félix" userId="7dc5980f6a27ac9b" providerId="LiveId" clId="{34988D11-D56E-4BA3-8255-917A07A543B3}" dt="2021-12-22T17:55:33.009" v="1068" actId="1036"/>
          <ac:spMkLst>
            <pc:docMk/>
            <pc:sldMk cId="2265966342" sldId="268"/>
            <ac:spMk id="7" creationId="{46F5535F-1759-452D-A31D-36D6504EDA89}"/>
          </ac:spMkLst>
        </pc:spChg>
      </pc:sldChg>
      <pc:sldChg chg="addSp delSp modSp add mod ord setBg modNotesTx">
        <pc:chgData name="Dário Félix" userId="7dc5980f6a27ac9b" providerId="LiveId" clId="{34988D11-D56E-4BA3-8255-917A07A543B3}" dt="2021-12-22T18:02:19.036" v="1165" actId="1036"/>
        <pc:sldMkLst>
          <pc:docMk/>
          <pc:sldMk cId="3574359029" sldId="269"/>
        </pc:sldMkLst>
        <pc:spChg chg="add mod">
          <ac:chgData name="Dário Félix" userId="7dc5980f6a27ac9b" providerId="LiveId" clId="{34988D11-D56E-4BA3-8255-917A07A543B3}" dt="2021-12-22T18:02:19.036" v="1165" actId="1036"/>
          <ac:spMkLst>
            <pc:docMk/>
            <pc:sldMk cId="3574359029" sldId="269"/>
            <ac:spMk id="3" creationId="{869FD724-694F-4D8A-9102-04975BF041AA}"/>
          </ac:spMkLst>
        </pc:spChg>
        <pc:spChg chg="add mod">
          <ac:chgData name="Dário Félix" userId="7dc5980f6a27ac9b" providerId="LiveId" clId="{34988D11-D56E-4BA3-8255-917A07A543B3}" dt="2021-12-22T01:02:30.107" v="906" actId="2711"/>
          <ac:spMkLst>
            <pc:docMk/>
            <pc:sldMk cId="3574359029" sldId="269"/>
            <ac:spMk id="5" creationId="{96141231-EF1E-44E4-83C2-55BF88CB393D}"/>
          </ac:spMkLst>
        </pc:spChg>
        <pc:spChg chg="add del">
          <ac:chgData name="Dário Félix" userId="7dc5980f6a27ac9b" providerId="LiveId" clId="{34988D11-D56E-4BA3-8255-917A07A543B3}" dt="2021-12-22T01:01:37.243" v="897" actId="22"/>
          <ac:spMkLst>
            <pc:docMk/>
            <pc:sldMk cId="3574359029" sldId="269"/>
            <ac:spMk id="7" creationId="{06AE1E12-B170-4E64-BB89-ECD22D513B99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8:00:42.581" v="1135" actId="20577"/>
        <pc:sldMkLst>
          <pc:docMk/>
          <pc:sldMk cId="716292268" sldId="270"/>
        </pc:sldMkLst>
        <pc:spChg chg="add mod">
          <ac:chgData name="Dário Félix" userId="7dc5980f6a27ac9b" providerId="LiveId" clId="{34988D11-D56E-4BA3-8255-917A07A543B3}" dt="2021-12-22T01:06:54.006" v="919" actId="2711"/>
          <ac:spMkLst>
            <pc:docMk/>
            <pc:sldMk cId="716292268" sldId="270"/>
            <ac:spMk id="3" creationId="{CE1238E0-EC7D-4B10-9573-FFBDAA62275E}"/>
          </ac:spMkLst>
        </pc:spChg>
        <pc:spChg chg="add mod">
          <ac:chgData name="Dário Félix" userId="7dc5980f6a27ac9b" providerId="LiveId" clId="{34988D11-D56E-4BA3-8255-917A07A543B3}" dt="2021-12-22T01:06:56.914" v="920" actId="2711"/>
          <ac:spMkLst>
            <pc:docMk/>
            <pc:sldMk cId="716292268" sldId="270"/>
            <ac:spMk id="5" creationId="{102A3B4F-6D6B-4AF9-B83B-268AE4FAC3D8}"/>
          </ac:spMkLst>
        </pc:spChg>
        <pc:spChg chg="add mod">
          <ac:chgData name="Dário Félix" userId="7dc5980f6a27ac9b" providerId="LiveId" clId="{34988D11-D56E-4BA3-8255-917A07A543B3}" dt="2021-12-22T18:00:42.581" v="1135" actId="20577"/>
          <ac:spMkLst>
            <pc:docMk/>
            <pc:sldMk cId="716292268" sldId="270"/>
            <ac:spMk id="7" creationId="{07473481-30A5-4BA5-B1A4-91AEE6E03B5D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3:57.978" v="1022" actId="1036"/>
        <pc:sldMkLst>
          <pc:docMk/>
          <pc:sldMk cId="3686340869" sldId="271"/>
        </pc:sldMkLst>
        <pc:spChg chg="add mod">
          <ac:chgData name="Dário Félix" userId="7dc5980f6a27ac9b" providerId="LiveId" clId="{34988D11-D56E-4BA3-8255-917A07A543B3}" dt="2021-12-22T01:07:04.484" v="922" actId="2711"/>
          <ac:spMkLst>
            <pc:docMk/>
            <pc:sldMk cId="3686340869" sldId="271"/>
            <ac:spMk id="3" creationId="{C2EB373B-BF75-4E54-85C1-87551C3E82A8}"/>
          </ac:spMkLst>
        </pc:spChg>
        <pc:spChg chg="add mod">
          <ac:chgData name="Dário Félix" userId="7dc5980f6a27ac9b" providerId="LiveId" clId="{34988D11-D56E-4BA3-8255-917A07A543B3}" dt="2021-12-22T17:53:57.978" v="1022" actId="1036"/>
          <ac:spMkLst>
            <pc:docMk/>
            <pc:sldMk cId="3686340869" sldId="271"/>
            <ac:spMk id="5" creationId="{C3079FFD-232D-4CFF-B6C4-6D16E883CC95}"/>
          </ac:spMkLst>
        </pc:spChg>
      </pc:sldChg>
      <pc:sldChg chg="addSp modSp add mod ord modNotesTx">
        <pc:chgData name="Dário Félix" userId="7dc5980f6a27ac9b" providerId="LiveId" clId="{34988D11-D56E-4BA3-8255-917A07A543B3}" dt="2021-12-22T17:51:31.735" v="995" actId="1036"/>
        <pc:sldMkLst>
          <pc:docMk/>
          <pc:sldMk cId="1901641195" sldId="272"/>
        </pc:sldMkLst>
        <pc:spChg chg="add mod">
          <ac:chgData name="Dário Félix" userId="7dc5980f6a27ac9b" providerId="LiveId" clId="{34988D11-D56E-4BA3-8255-917A07A543B3}" dt="2021-12-22T01:07:16.017" v="924" actId="2711"/>
          <ac:spMkLst>
            <pc:docMk/>
            <pc:sldMk cId="1901641195" sldId="272"/>
            <ac:spMk id="3" creationId="{70962B67-D92B-4129-B465-632AA7C1B442}"/>
          </ac:spMkLst>
        </pc:spChg>
        <pc:spChg chg="add mod">
          <ac:chgData name="Dário Félix" userId="7dc5980f6a27ac9b" providerId="LiveId" clId="{34988D11-D56E-4BA3-8255-917A07A543B3}" dt="2021-12-22T17:51:31.735" v="995" actId="1036"/>
          <ac:spMkLst>
            <pc:docMk/>
            <pc:sldMk cId="1901641195" sldId="272"/>
            <ac:spMk id="5" creationId="{5DCF3324-C2C7-452D-BE05-4B2C736765C9}"/>
          </ac:spMkLst>
        </pc:spChg>
      </pc:sldChg>
      <pc:sldChg chg="add del">
        <pc:chgData name="Dário Félix" userId="7dc5980f6a27ac9b" providerId="LiveId" clId="{34988D11-D56E-4BA3-8255-917A07A543B3}" dt="2021-12-21T21:23:28.865" v="408" actId="47"/>
        <pc:sldMkLst>
          <pc:docMk/>
          <pc:sldMk cId="2456771425" sldId="272"/>
        </pc:sldMkLst>
      </pc:sldChg>
      <pc:sldChg chg="add del">
        <pc:chgData name="Dário Félix" userId="7dc5980f6a27ac9b" providerId="LiveId" clId="{34988D11-D56E-4BA3-8255-917A07A543B3}" dt="2021-12-21T21:23:28.482" v="407" actId="47"/>
        <pc:sldMkLst>
          <pc:docMk/>
          <pc:sldMk cId="1588154206" sldId="273"/>
        </pc:sldMkLst>
      </pc:sldChg>
      <pc:sldChg chg="addSp modSp add mod ord modNotesTx">
        <pc:chgData name="Dário Félix" userId="7dc5980f6a27ac9b" providerId="LiveId" clId="{34988D11-D56E-4BA3-8255-917A07A543B3}" dt="2021-12-22T17:50:03.455" v="976" actId="1076"/>
        <pc:sldMkLst>
          <pc:docMk/>
          <pc:sldMk cId="2901847326" sldId="273"/>
        </pc:sldMkLst>
        <pc:spChg chg="add mod">
          <ac:chgData name="Dário Félix" userId="7dc5980f6a27ac9b" providerId="LiveId" clId="{34988D11-D56E-4BA3-8255-917A07A543B3}" dt="2021-12-22T01:07:25.614" v="926" actId="2711"/>
          <ac:spMkLst>
            <pc:docMk/>
            <pc:sldMk cId="2901847326" sldId="273"/>
            <ac:spMk id="3" creationId="{550F6B09-0AEC-457F-97DA-D64D7985C314}"/>
          </ac:spMkLst>
        </pc:spChg>
        <pc:spChg chg="add mod">
          <ac:chgData name="Dário Félix" userId="7dc5980f6a27ac9b" providerId="LiveId" clId="{34988D11-D56E-4BA3-8255-917A07A543B3}" dt="2021-12-22T17:50:03.455" v="976" actId="1076"/>
          <ac:spMkLst>
            <pc:docMk/>
            <pc:sldMk cId="2901847326" sldId="273"/>
            <ac:spMk id="5" creationId="{8EC68EC0-F8CB-44BE-8921-2E8371ACB6E5}"/>
          </ac:spMkLst>
        </pc:spChg>
      </pc:sldChg>
      <pc:sldChg chg="add del">
        <pc:chgData name="Dário Félix" userId="7dc5980f6a27ac9b" providerId="LiveId" clId="{34988D11-D56E-4BA3-8255-917A07A543B3}" dt="2021-12-21T21:23:28.110" v="406" actId="47"/>
        <pc:sldMkLst>
          <pc:docMk/>
          <pc:sldMk cId="1380753581" sldId="274"/>
        </pc:sldMkLst>
      </pc:sldChg>
      <pc:sldChg chg="addSp modSp add mod ord">
        <pc:chgData name="Dário Félix" userId="7dc5980f6a27ac9b" providerId="LiveId" clId="{34988D11-D56E-4BA3-8255-917A07A543B3}" dt="2021-12-22T01:09:13.837" v="947" actId="2711"/>
        <pc:sldMkLst>
          <pc:docMk/>
          <pc:sldMk cId="2858407676" sldId="274"/>
        </pc:sldMkLst>
        <pc:spChg chg="add mod">
          <ac:chgData name="Dário Félix" userId="7dc5980f6a27ac9b" providerId="LiveId" clId="{34988D11-D56E-4BA3-8255-917A07A543B3}" dt="2021-12-22T01:09:06.855" v="945" actId="2711"/>
          <ac:spMkLst>
            <pc:docMk/>
            <pc:sldMk cId="2858407676" sldId="274"/>
            <ac:spMk id="3" creationId="{0A0B1571-6F4A-4A7E-8FFF-5F0DD264515C}"/>
          </ac:spMkLst>
        </pc:spChg>
        <pc:spChg chg="add mod">
          <ac:chgData name="Dário Félix" userId="7dc5980f6a27ac9b" providerId="LiveId" clId="{34988D11-D56E-4BA3-8255-917A07A543B3}" dt="2021-12-22T01:09:10.429" v="946" actId="2711"/>
          <ac:spMkLst>
            <pc:docMk/>
            <pc:sldMk cId="2858407676" sldId="274"/>
            <ac:spMk id="5" creationId="{D3C5C809-3AA2-4DB1-8FCB-12EE197B92BF}"/>
          </ac:spMkLst>
        </pc:spChg>
        <pc:spChg chg="add mod">
          <ac:chgData name="Dário Félix" userId="7dc5980f6a27ac9b" providerId="LiveId" clId="{34988D11-D56E-4BA3-8255-917A07A543B3}" dt="2021-12-22T01:09:13.837" v="947" actId="2711"/>
          <ac:spMkLst>
            <pc:docMk/>
            <pc:sldMk cId="2858407676" sldId="274"/>
            <ac:spMk id="7" creationId="{092FBEE2-0243-4CA3-8484-9C6B6DF74373}"/>
          </ac:spMkLst>
        </pc:spChg>
        <pc:spChg chg="add mod">
          <ac:chgData name="Dário Félix" userId="7dc5980f6a27ac9b" providerId="LiveId" clId="{34988D11-D56E-4BA3-8255-917A07A543B3}" dt="2021-12-22T01:09:04.241" v="944" actId="2711"/>
          <ac:spMkLst>
            <pc:docMk/>
            <pc:sldMk cId="2858407676" sldId="274"/>
            <ac:spMk id="9" creationId="{1CC80D12-A776-4A9F-9C16-663A5ACCB7D0}"/>
          </ac:spMkLst>
        </pc:spChg>
      </pc:sldChg>
      <pc:sldChg chg="add del">
        <pc:chgData name="Dário Félix" userId="7dc5980f6a27ac9b" providerId="LiveId" clId="{34988D11-D56E-4BA3-8255-917A07A543B3}" dt="2021-12-21T21:23:27.558" v="405" actId="47"/>
        <pc:sldMkLst>
          <pc:docMk/>
          <pc:sldMk cId="402330174" sldId="275"/>
        </pc:sldMkLst>
      </pc:sldChg>
      <pc:sldChg chg="addSp modSp add mod ord">
        <pc:chgData name="Dário Félix" userId="7dc5980f6a27ac9b" providerId="LiveId" clId="{34988D11-D56E-4BA3-8255-917A07A543B3}" dt="2021-12-22T01:08:37.273" v="940" actId="2711"/>
        <pc:sldMkLst>
          <pc:docMk/>
          <pc:sldMk cId="3554454473" sldId="275"/>
        </pc:sldMkLst>
        <pc:spChg chg="add mod">
          <ac:chgData name="Dário Félix" userId="7dc5980f6a27ac9b" providerId="LiveId" clId="{34988D11-D56E-4BA3-8255-917A07A543B3}" dt="2021-12-22T01:08:23.350" v="937" actId="2711"/>
          <ac:spMkLst>
            <pc:docMk/>
            <pc:sldMk cId="3554454473" sldId="275"/>
            <ac:spMk id="3" creationId="{CF73794F-5C07-441F-A4D4-54D2C0B6A0A2}"/>
          </ac:spMkLst>
        </pc:spChg>
        <pc:spChg chg="add mod">
          <ac:chgData name="Dário Félix" userId="7dc5980f6a27ac9b" providerId="LiveId" clId="{34988D11-D56E-4BA3-8255-917A07A543B3}" dt="2021-12-22T01:08:29.011" v="938" actId="2711"/>
          <ac:spMkLst>
            <pc:docMk/>
            <pc:sldMk cId="3554454473" sldId="275"/>
            <ac:spMk id="4" creationId="{1D33A983-5984-4200-98B0-B92B11D97164}"/>
          </ac:spMkLst>
        </pc:spChg>
        <pc:spChg chg="add mod">
          <ac:chgData name="Dário Félix" userId="7dc5980f6a27ac9b" providerId="LiveId" clId="{34988D11-D56E-4BA3-8255-917A07A543B3}" dt="2021-12-22T01:08:37.273" v="940" actId="2711"/>
          <ac:spMkLst>
            <pc:docMk/>
            <pc:sldMk cId="3554454473" sldId="275"/>
            <ac:spMk id="6" creationId="{F6733D80-7522-4824-BE96-3E0E62C4FC78}"/>
          </ac:spMkLst>
        </pc:spChg>
        <pc:spChg chg="add mod">
          <ac:chgData name="Dário Félix" userId="7dc5980f6a27ac9b" providerId="LiveId" clId="{34988D11-D56E-4BA3-8255-917A07A543B3}" dt="2021-12-22T01:08:33.810" v="939" actId="2711"/>
          <ac:spMkLst>
            <pc:docMk/>
            <pc:sldMk cId="3554454473" sldId="275"/>
            <ac:spMk id="7" creationId="{D789E9F4-CEB2-4B20-B2AF-591A7C60A8F9}"/>
          </ac:spMkLst>
        </pc:spChg>
      </pc:sldChg>
      <pc:sldChg chg="addSp delSp modSp add mod ord">
        <pc:chgData name="Dário Félix" userId="7dc5980f6a27ac9b" providerId="LiveId" clId="{34988D11-D56E-4BA3-8255-917A07A543B3}" dt="2021-12-22T01:08:16.602" v="936" actId="2711"/>
        <pc:sldMkLst>
          <pc:docMk/>
          <pc:sldMk cId="220181354" sldId="276"/>
        </pc:sldMkLst>
        <pc:spChg chg="add mod">
          <ac:chgData name="Dário Félix" userId="7dc5980f6a27ac9b" providerId="LiveId" clId="{34988D11-D56E-4BA3-8255-917A07A543B3}" dt="2021-12-22T01:08:10.721" v="934" actId="2711"/>
          <ac:spMkLst>
            <pc:docMk/>
            <pc:sldMk cId="220181354" sldId="276"/>
            <ac:spMk id="3" creationId="{1B86C93B-F4EA-46A0-B4F2-43AF14BA4CF2}"/>
          </ac:spMkLst>
        </pc:spChg>
        <pc:spChg chg="add del mod">
          <ac:chgData name="Dário Félix" userId="7dc5980f6a27ac9b" providerId="LiveId" clId="{34988D11-D56E-4BA3-8255-917A07A543B3}" dt="2021-12-21T23:04:13.275" v="773"/>
          <ac:spMkLst>
            <pc:docMk/>
            <pc:sldMk cId="220181354" sldId="276"/>
            <ac:spMk id="4" creationId="{968A53E1-3043-4DBE-AFF3-1165C1C79A94}"/>
          </ac:spMkLst>
        </pc:spChg>
        <pc:spChg chg="add mod">
          <ac:chgData name="Dário Félix" userId="7dc5980f6a27ac9b" providerId="LiveId" clId="{34988D11-D56E-4BA3-8255-917A07A543B3}" dt="2021-12-22T01:08:13.268" v="935" actId="2711"/>
          <ac:spMkLst>
            <pc:docMk/>
            <pc:sldMk cId="220181354" sldId="276"/>
            <ac:spMk id="5" creationId="{F477ED99-2463-4F87-91ED-3F3E0E720818}"/>
          </ac:spMkLst>
        </pc:spChg>
        <pc:spChg chg="add mod">
          <ac:chgData name="Dário Félix" userId="7dc5980f6a27ac9b" providerId="LiveId" clId="{34988D11-D56E-4BA3-8255-917A07A543B3}" dt="2021-12-22T01:08:16.602" v="936" actId="2711"/>
          <ac:spMkLst>
            <pc:docMk/>
            <pc:sldMk cId="220181354" sldId="276"/>
            <ac:spMk id="7" creationId="{23E4B120-87AA-44E5-9AEB-8EA834B1D4BC}"/>
          </ac:spMkLst>
        </pc:spChg>
      </pc:sldChg>
      <pc:sldChg chg="addSp modSp add mod ord">
        <pc:chgData name="Dário Félix" userId="7dc5980f6a27ac9b" providerId="LiveId" clId="{34988D11-D56E-4BA3-8255-917A07A543B3}" dt="2021-12-22T01:08:06.514" v="933" actId="2711"/>
        <pc:sldMkLst>
          <pc:docMk/>
          <pc:sldMk cId="3159978073" sldId="277"/>
        </pc:sldMkLst>
        <pc:spChg chg="add mod">
          <ac:chgData name="Dário Félix" userId="7dc5980f6a27ac9b" providerId="LiveId" clId="{34988D11-D56E-4BA3-8255-917A07A543B3}" dt="2021-12-22T01:08:03.725" v="932" actId="2711"/>
          <ac:spMkLst>
            <pc:docMk/>
            <pc:sldMk cId="3159978073" sldId="277"/>
            <ac:spMk id="3" creationId="{08DDABDD-21BD-4A7D-B8FC-417E2881DF83}"/>
          </ac:spMkLst>
        </pc:spChg>
        <pc:spChg chg="add mod">
          <ac:chgData name="Dário Félix" userId="7dc5980f6a27ac9b" providerId="LiveId" clId="{34988D11-D56E-4BA3-8255-917A07A543B3}" dt="2021-12-22T01:08:06.514" v="933" actId="2711"/>
          <ac:spMkLst>
            <pc:docMk/>
            <pc:sldMk cId="3159978073" sldId="277"/>
            <ac:spMk id="5" creationId="{8E569DDA-99B1-4F0D-8622-4C807FBA2030}"/>
          </ac:spMkLst>
        </pc:spChg>
        <pc:picChg chg="add mod">
          <ac:chgData name="Dário Félix" userId="7dc5980f6a27ac9b" providerId="LiveId" clId="{34988D11-D56E-4BA3-8255-917A07A543B3}" dt="2021-12-21T23:07:41.862" v="803" actId="1076"/>
          <ac:picMkLst>
            <pc:docMk/>
            <pc:sldMk cId="3159978073" sldId="277"/>
            <ac:picMk id="7" creationId="{8B0D258F-B678-4834-8B07-EDCDEC1BDE4B}"/>
          </ac:picMkLst>
        </pc:picChg>
      </pc:sldChg>
      <pc:sldChg chg="add del">
        <pc:chgData name="Dário Félix" userId="7dc5980f6a27ac9b" providerId="LiveId" clId="{34988D11-D56E-4BA3-8255-917A07A543B3}" dt="2021-12-21T23:12:53.915" v="807" actId="47"/>
        <pc:sldMkLst>
          <pc:docMk/>
          <pc:sldMk cId="3278245919" sldId="278"/>
        </pc:sldMkLst>
      </pc:sldChg>
      <pc:sldChg chg="add del">
        <pc:chgData name="Dário Félix" userId="7dc5980f6a27ac9b" providerId="LiveId" clId="{34988D11-D56E-4BA3-8255-917A07A543B3}" dt="2021-12-21T23:12:53.113" v="806" actId="47"/>
        <pc:sldMkLst>
          <pc:docMk/>
          <pc:sldMk cId="136033625" sldId="279"/>
        </pc:sldMkLst>
      </pc:sldChg>
      <pc:sldChg chg="add del">
        <pc:chgData name="Dário Félix" userId="7dc5980f6a27ac9b" providerId="LiveId" clId="{34988D11-D56E-4BA3-8255-917A07A543B3}" dt="2021-12-21T23:12:51.573" v="805" actId="47"/>
        <pc:sldMkLst>
          <pc:docMk/>
          <pc:sldMk cId="2004001830" sldId="280"/>
        </pc:sldMkLst>
      </pc:sldChg>
      <pc:sldChg chg="modSp add del mod setBg">
        <pc:chgData name="Dário Félix" userId="7dc5980f6a27ac9b" providerId="LiveId" clId="{34988D11-D56E-4BA3-8255-917A07A543B3}" dt="2021-12-21T23:13:32.812" v="821" actId="47"/>
        <pc:sldMkLst>
          <pc:docMk/>
          <pc:sldMk cId="1652440451" sldId="281"/>
        </pc:sldMkLst>
        <pc:spChg chg="mod">
          <ac:chgData name="Dário Félix" userId="7dc5980f6a27ac9b" providerId="LiveId" clId="{34988D11-D56E-4BA3-8255-917A07A543B3}" dt="2021-12-21T23:13:01.937" v="817" actId="20577"/>
          <ac:spMkLst>
            <pc:docMk/>
            <pc:sldMk cId="1652440451" sldId="281"/>
            <ac:spMk id="4" creationId="{7C38E510-A5B6-4E52-BDF7-108E4B220321}"/>
          </ac:spMkLst>
        </pc:spChg>
      </pc:sldChg>
      <pc:sldChg chg="modSp add mod ord">
        <pc:chgData name="Dário Félix" userId="7dc5980f6a27ac9b" providerId="LiveId" clId="{34988D11-D56E-4BA3-8255-917A07A543B3}" dt="2021-12-22T01:07:39.949" v="928" actId="2711"/>
        <pc:sldMkLst>
          <pc:docMk/>
          <pc:sldMk cId="705305942" sldId="282"/>
        </pc:sldMkLst>
        <pc:spChg chg="mod">
          <ac:chgData name="Dário Félix" userId="7dc5980f6a27ac9b" providerId="LiveId" clId="{34988D11-D56E-4BA3-8255-917A07A543B3}" dt="2021-12-22T01:07:39.949" v="928" actId="2711"/>
          <ac:spMkLst>
            <pc:docMk/>
            <pc:sldMk cId="705305942" sldId="282"/>
            <ac:spMk id="3" creationId="{92FE5670-D687-47E4-A377-AB5F20B70BEC}"/>
          </ac:spMkLst>
        </pc:spChg>
        <pc:spChg chg="mod">
          <ac:chgData name="Dário Félix" userId="7dc5980f6a27ac9b" providerId="LiveId" clId="{34988D11-D56E-4BA3-8255-917A07A543B3}" dt="2021-12-21T23:13:38.220" v="830" actId="20577"/>
          <ac:spMkLst>
            <pc:docMk/>
            <pc:sldMk cId="705305942" sldId="282"/>
            <ac:spMk id="4" creationId="{7C38E510-A5B6-4E52-BDF7-108E4B220321}"/>
          </ac:spMkLst>
        </pc:spChg>
      </pc:sldChg>
      <pc:sldChg chg="modSp mod">
        <pc:chgData name="Dário Félix" userId="7dc5980f6a27ac9b" providerId="LiveId" clId="{34988D11-D56E-4BA3-8255-917A07A543B3}" dt="2021-12-22T17:56:08.392" v="1069" actId="20577"/>
        <pc:sldMkLst>
          <pc:docMk/>
          <pc:sldMk cId="2412518274" sldId="283"/>
        </pc:sldMkLst>
        <pc:spChg chg="mod">
          <ac:chgData name="Dário Félix" userId="7dc5980f6a27ac9b" providerId="LiveId" clId="{34988D11-D56E-4BA3-8255-917A07A543B3}" dt="2021-12-22T17:56:08.392" v="1069" actId="20577"/>
          <ac:spMkLst>
            <pc:docMk/>
            <pc:sldMk cId="2412518274" sldId="283"/>
            <ac:spMk id="9" creationId="{C32E7150-6DD0-487E-8312-CFB572994850}"/>
          </ac:spMkLst>
        </pc:spChg>
      </pc:sldChg>
      <pc:sldChg chg="modSp mod modNotesTx">
        <pc:chgData name="Dário Félix" userId="7dc5980f6a27ac9b" providerId="LiveId" clId="{34988D11-D56E-4BA3-8255-917A07A543B3}" dt="2021-12-22T17:57:55.280" v="1119" actId="14100"/>
        <pc:sldMkLst>
          <pc:docMk/>
          <pc:sldMk cId="3190033569" sldId="284"/>
        </pc:sldMkLst>
        <pc:spChg chg="mod">
          <ac:chgData name="Dário Félix" userId="7dc5980f6a27ac9b" providerId="LiveId" clId="{34988D11-D56E-4BA3-8255-917A07A543B3}" dt="2021-12-22T17:57:55.280" v="1119" actId="14100"/>
          <ac:spMkLst>
            <pc:docMk/>
            <pc:sldMk cId="3190033569" sldId="284"/>
            <ac:spMk id="9" creationId="{76A5FB4A-44EC-4465-A86C-DEE4C4DFA517}"/>
          </ac:spMkLst>
        </pc:spChg>
      </pc:sldChg>
      <pc:sldChg chg="modSp mod">
        <pc:chgData name="Dário Félix" userId="7dc5980f6a27ac9b" providerId="LiveId" clId="{34988D11-D56E-4BA3-8255-917A07A543B3}" dt="2021-12-22T18:09:25.269" v="1177" actId="14100"/>
        <pc:sldMkLst>
          <pc:docMk/>
          <pc:sldMk cId="497799164" sldId="292"/>
        </pc:sldMkLst>
        <pc:graphicFrameChg chg="mod modGraphic">
          <ac:chgData name="Dário Félix" userId="7dc5980f6a27ac9b" providerId="LiveId" clId="{34988D11-D56E-4BA3-8255-917A07A543B3}" dt="2021-12-22T18:09:25.269" v="1177" actId="14100"/>
          <ac:graphicFrameMkLst>
            <pc:docMk/>
            <pc:sldMk cId="497799164" sldId="292"/>
            <ac:graphicFrameMk id="12" creationId="{E36D430F-6CB3-4556-88BC-0E87E526E103}"/>
          </ac:graphicFrameMkLst>
        </pc:graphicFrameChg>
      </pc:sldChg>
      <pc:sldChg chg="new del">
        <pc:chgData name="Dário Félix" userId="7dc5980f6a27ac9b" providerId="LiveId" clId="{34988D11-D56E-4BA3-8255-917A07A543B3}" dt="2021-12-22T17:51:22.966" v="985" actId="680"/>
        <pc:sldMkLst>
          <pc:docMk/>
          <pc:sldMk cId="3475276035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PT" sz="2400" dirty="0"/>
            <a:t>Administradores</a:t>
          </a:r>
          <a:endParaRPr lang="en-US" sz="20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Moderação e gestão da plataforma</a:t>
          </a:r>
          <a:endParaRPr lang="en-US" sz="24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Vendedores</a:t>
          </a:r>
          <a:endParaRPr lang="en-US" sz="24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sz="2400" dirty="0"/>
            <a:t>Criação de campanhas promocionais</a:t>
          </a:r>
          <a:endParaRPr lang="en-US" sz="2400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Venda de produtos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5E94C752-50AB-4C5B-BB61-447CBA78D74A}">
      <dgm:prSet custT="1"/>
      <dgm:spPr/>
      <dgm:t>
        <a:bodyPr/>
        <a:lstStyle/>
        <a:p>
          <a:pPr algn="ctr"/>
          <a:r>
            <a:rPr lang="pt-PT" sz="2400" dirty="0"/>
            <a:t>Resposta a comentários sobre produtos em </a:t>
          </a:r>
          <a:r>
            <a:rPr lang="en-US" sz="2400" i="1" dirty="0"/>
            <a:t>threads</a:t>
          </a:r>
        </a:p>
      </dgm:t>
    </dgm:pt>
    <dgm:pt modelId="{42B88018-AD62-401C-B96F-E0900F681684}" type="parTrans" cxnId="{C2402997-641F-4F34-BAD1-0339B45783D8}">
      <dgm:prSet/>
      <dgm:spPr/>
      <dgm:t>
        <a:bodyPr/>
        <a:lstStyle/>
        <a:p>
          <a:endParaRPr lang="en-US"/>
        </a:p>
      </dgm:t>
    </dgm:pt>
    <dgm:pt modelId="{998E5E67-20AE-4DFA-97BA-559A0FF99423}" type="sibTrans" cxnId="{C2402997-641F-4F34-BAD1-0339B45783D8}">
      <dgm:prSet/>
      <dgm:spPr/>
      <dgm:t>
        <a:bodyPr/>
        <a:lstStyle/>
        <a:p>
          <a:endParaRPr lang="en-US"/>
        </a:p>
      </dgm:t>
    </dgm:pt>
    <dgm:pt modelId="{429A8E1D-41CA-4269-80E5-5932D6C8C480}">
      <dgm:prSet custT="1"/>
      <dgm:spPr/>
      <dgm:t>
        <a:bodyPr/>
        <a:lstStyle/>
        <a:p>
          <a:r>
            <a:rPr lang="pt-PT" sz="2400" dirty="0"/>
            <a:t>Compradores</a:t>
          </a:r>
        </a:p>
      </dgm:t>
    </dgm:pt>
    <dgm:pt modelId="{7D8AA24D-23AB-4C97-84EF-9153257454EF}" type="parTrans" cxnId="{7861C75A-80EA-474B-9611-5D8617BA1239}">
      <dgm:prSet/>
      <dgm:spPr/>
      <dgm:t>
        <a:bodyPr/>
        <a:lstStyle/>
        <a:p>
          <a:endParaRPr lang="en-US"/>
        </a:p>
      </dgm:t>
    </dgm:pt>
    <dgm:pt modelId="{0BF7604B-F0CE-48A6-87DA-860E4FDC491F}" type="sibTrans" cxnId="{7861C75A-80EA-474B-9611-5D8617BA1239}">
      <dgm:prSet/>
      <dgm:spPr/>
      <dgm:t>
        <a:bodyPr/>
        <a:lstStyle/>
        <a:p>
          <a:endParaRPr lang="en-US"/>
        </a:p>
      </dgm:t>
    </dgm:pt>
    <dgm:pt modelId="{5D89450D-D6C9-47DF-B3A7-21413984ACDA}">
      <dgm:prSet custT="1"/>
      <dgm:spPr/>
      <dgm:t>
        <a:bodyPr/>
        <a:lstStyle/>
        <a:p>
          <a:r>
            <a:rPr lang="pt-PT" sz="2400" dirty="0"/>
            <a:t>Realização de encomendas</a:t>
          </a:r>
        </a:p>
      </dgm:t>
    </dgm:pt>
    <dgm:pt modelId="{C29703F6-7E6E-413F-A92A-6FA284BD7664}" type="parTrans" cxnId="{E0A5FE64-322E-43C8-9DB2-45925F226BD2}">
      <dgm:prSet/>
      <dgm:spPr/>
      <dgm:t>
        <a:bodyPr/>
        <a:lstStyle/>
        <a:p>
          <a:endParaRPr lang="en-US"/>
        </a:p>
      </dgm:t>
    </dgm:pt>
    <dgm:pt modelId="{3AF286AB-A9E4-4235-8010-8A9CDCFD3ECB}" type="sibTrans" cxnId="{E0A5FE64-322E-43C8-9DB2-45925F226BD2}">
      <dgm:prSet/>
      <dgm:spPr/>
      <dgm:t>
        <a:bodyPr/>
        <a:lstStyle/>
        <a:p>
          <a:endParaRPr lang="en-US"/>
        </a:p>
      </dgm:t>
    </dgm:pt>
    <dgm:pt modelId="{FCF91796-6F65-489A-81F0-952565DA7898}">
      <dgm:prSet custT="1"/>
      <dgm:spPr/>
      <dgm:t>
        <a:bodyPr/>
        <a:lstStyle/>
        <a:p>
          <a:r>
            <a:rPr lang="pt-PT" sz="2400" dirty="0"/>
            <a:t>Classificação de produtos</a:t>
          </a:r>
        </a:p>
      </dgm:t>
    </dgm:pt>
    <dgm:pt modelId="{19FDFF0D-C58A-4248-947E-B13438B630B7}" type="parTrans" cxnId="{04A8BE44-FE0A-46AB-8AA8-1B05E6C4A4B8}">
      <dgm:prSet/>
      <dgm:spPr/>
      <dgm:t>
        <a:bodyPr/>
        <a:lstStyle/>
        <a:p>
          <a:endParaRPr lang="en-US"/>
        </a:p>
      </dgm:t>
    </dgm:pt>
    <dgm:pt modelId="{219D3BC3-F5E1-47D1-8E9F-84D779F68B29}" type="sibTrans" cxnId="{04A8BE44-FE0A-46AB-8AA8-1B05E6C4A4B8}">
      <dgm:prSet/>
      <dgm:spPr/>
      <dgm:t>
        <a:bodyPr/>
        <a:lstStyle/>
        <a:p>
          <a:endParaRPr lang="en-US"/>
        </a:p>
      </dgm:t>
    </dgm:pt>
    <dgm:pt modelId="{2200F8CE-C5FE-48D5-B30F-E90E2197E68D}">
      <dgm:prSet custT="1"/>
      <dgm:spPr/>
      <dgm:t>
        <a:bodyPr/>
        <a:lstStyle/>
        <a:p>
          <a:r>
            <a:rPr lang="pt-PT" sz="2400" dirty="0"/>
            <a:t>Publicação de comentários sobre produtos em </a:t>
          </a:r>
          <a:r>
            <a:rPr lang="en-US" sz="2400" i="1" dirty="0"/>
            <a:t>threads</a:t>
          </a:r>
        </a:p>
      </dgm:t>
    </dgm:pt>
    <dgm:pt modelId="{F0E8BBAC-C7B4-4EF2-AB73-2130052773CF}" type="parTrans" cxnId="{F6680518-1962-49F5-8A28-BE03AB06FA86}">
      <dgm:prSet/>
      <dgm:spPr/>
      <dgm:t>
        <a:bodyPr/>
        <a:lstStyle/>
        <a:p>
          <a:endParaRPr lang="en-US"/>
        </a:p>
      </dgm:t>
    </dgm:pt>
    <dgm:pt modelId="{68AE3F52-AF72-4F5B-B338-BE464FF87B28}" type="sibTrans" cxnId="{F6680518-1962-49F5-8A28-BE03AB06FA86}">
      <dgm:prSet/>
      <dgm:spPr/>
      <dgm:t>
        <a:bodyPr/>
        <a:lstStyle/>
        <a:p>
          <a:endParaRPr lang="en-US"/>
        </a:p>
      </dgm:t>
    </dgm:pt>
    <dgm:pt modelId="{8B797A31-F429-4C6F-826D-70F9A48EA190}">
      <dgm:prSet custT="1"/>
      <dgm:spPr/>
      <dgm:t>
        <a:bodyPr/>
        <a:lstStyle/>
        <a:p>
          <a:r>
            <a:rPr lang="pt-PT" sz="2400" dirty="0"/>
            <a:t>Participação em campanhas promocionais</a:t>
          </a:r>
        </a:p>
      </dgm:t>
    </dgm:pt>
    <dgm:pt modelId="{BC357F20-B14E-4600-AF24-55F4B524D4F3}" type="parTrans" cxnId="{CCEA5F6B-6E55-45F4-9B59-22B5376BB86B}">
      <dgm:prSet/>
      <dgm:spPr/>
      <dgm:t>
        <a:bodyPr/>
        <a:lstStyle/>
        <a:p>
          <a:endParaRPr lang="en-US"/>
        </a:p>
      </dgm:t>
    </dgm:pt>
    <dgm:pt modelId="{11949B2B-4D1C-4DD2-A4EE-B0133627DE93}" type="sibTrans" cxnId="{CCEA5F6B-6E55-45F4-9B59-22B5376BB86B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3" custScaleX="139170"/>
      <dgm:spPr/>
    </dgm:pt>
    <dgm:pt modelId="{C36929F4-EA53-40DE-8D52-2336DBF11DCC}" type="pres">
      <dgm:prSet presAssocID="{8ACDD044-E61A-48FD-A01B-6DE1D8EBF2C8}" presName="rootConnector" presStyleLbl="node1" presStyleIdx="0" presStyleCnt="3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8"/>
      <dgm:spPr/>
    </dgm:pt>
    <dgm:pt modelId="{723B9B5A-DDED-4A18-91FD-D2B863B2B9D2}" type="pres">
      <dgm:prSet presAssocID="{1D80A1C1-DB05-49C3-93C0-7399B5E39831}" presName="childText" presStyleLbl="bgAcc1" presStyleIdx="0" presStyleCnt="8" custScaleX="205747" custScaleY="102734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8"/>
      <dgm:spPr/>
    </dgm:pt>
    <dgm:pt modelId="{4B7DDA1B-E77F-4F2A-BD5A-AC67C257877D}" type="pres">
      <dgm:prSet presAssocID="{BF69016F-4EAC-4DCA-868D-93B17B5D0CFA}" presName="childText" presStyleLbl="bgAcc1" presStyleIdx="1" presStyleCnt="8" custScaleX="205747" custScaleY="119172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3"/>
      <dgm:spPr/>
    </dgm:pt>
    <dgm:pt modelId="{B0AA77AA-3AC9-40D1-88EB-6E387763E09F}" type="pres">
      <dgm:prSet presAssocID="{862FEC19-6E6E-4E5F-ADFA-CEFF6AE4884C}" presName="rootConnector" presStyleLbl="node1" presStyleIdx="1" presStyleCnt="3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8"/>
      <dgm:spPr/>
    </dgm:pt>
    <dgm:pt modelId="{A28C8685-A8C1-44F6-9DBC-C4D88A000FD6}" type="pres">
      <dgm:prSet presAssocID="{7A9A831D-CD01-4AC5-BFAB-E1325E1A375C}" presName="childText" presStyleLbl="bgAcc1" presStyleIdx="2" presStyleCnt="8" custScaleX="205747">
        <dgm:presLayoutVars>
          <dgm:bulletEnabled val="1"/>
        </dgm:presLayoutVars>
      </dgm:prSet>
      <dgm:spPr/>
    </dgm:pt>
    <dgm:pt modelId="{2A33608E-8BBB-4FFC-9D2E-D7202A9CEC62}" type="pres">
      <dgm:prSet presAssocID="{42B88018-AD62-401C-B96F-E0900F681684}" presName="Name13" presStyleLbl="parChTrans1D2" presStyleIdx="3" presStyleCnt="8"/>
      <dgm:spPr/>
    </dgm:pt>
    <dgm:pt modelId="{2D3CA462-1BBD-487F-A208-8A0A0778879E}" type="pres">
      <dgm:prSet presAssocID="{5E94C752-50AB-4C5B-BB61-447CBA78D74A}" presName="childText" presStyleLbl="bgAcc1" presStyleIdx="3" presStyleCnt="8" custScaleX="205747" custScaleY="150716">
        <dgm:presLayoutVars>
          <dgm:bulletEnabled val="1"/>
        </dgm:presLayoutVars>
      </dgm:prSet>
      <dgm:spPr/>
    </dgm:pt>
    <dgm:pt modelId="{75FCB3B9-7508-4C09-8531-81E34882314F}" type="pres">
      <dgm:prSet presAssocID="{429A8E1D-41CA-4269-80E5-5932D6C8C480}" presName="root" presStyleCnt="0"/>
      <dgm:spPr/>
    </dgm:pt>
    <dgm:pt modelId="{461E6D55-C100-4BDF-AE30-9DF2B07C59EA}" type="pres">
      <dgm:prSet presAssocID="{429A8E1D-41CA-4269-80E5-5932D6C8C480}" presName="rootComposite" presStyleCnt="0"/>
      <dgm:spPr/>
    </dgm:pt>
    <dgm:pt modelId="{BBB6D5B2-0E1A-43FD-AE26-C1637F8578C2}" type="pres">
      <dgm:prSet presAssocID="{429A8E1D-41CA-4269-80E5-5932D6C8C480}" presName="rootText" presStyleLbl="node1" presStyleIdx="2" presStyleCnt="3" custScaleX="114805"/>
      <dgm:spPr/>
    </dgm:pt>
    <dgm:pt modelId="{4D309180-825C-4CF7-ABEF-4FE0C502A521}" type="pres">
      <dgm:prSet presAssocID="{429A8E1D-41CA-4269-80E5-5932D6C8C480}" presName="rootConnector" presStyleLbl="node1" presStyleIdx="2" presStyleCnt="3"/>
      <dgm:spPr/>
    </dgm:pt>
    <dgm:pt modelId="{202B2392-9D1B-429A-9E3F-256487846A79}" type="pres">
      <dgm:prSet presAssocID="{429A8E1D-41CA-4269-80E5-5932D6C8C480}" presName="childShape" presStyleCnt="0"/>
      <dgm:spPr/>
    </dgm:pt>
    <dgm:pt modelId="{789EC290-DFFA-4E2A-B9FE-29B5A9A9B6BF}" type="pres">
      <dgm:prSet presAssocID="{C29703F6-7E6E-413F-A92A-6FA284BD7664}" presName="Name13" presStyleLbl="parChTrans1D2" presStyleIdx="4" presStyleCnt="8"/>
      <dgm:spPr/>
    </dgm:pt>
    <dgm:pt modelId="{14A74095-9703-4207-92DB-85F3EB6823AD}" type="pres">
      <dgm:prSet presAssocID="{5D89450D-D6C9-47DF-B3A7-21413984ACDA}" presName="childText" presStyleLbl="bgAcc1" presStyleIdx="4" presStyleCnt="8" custScaleX="205747">
        <dgm:presLayoutVars>
          <dgm:bulletEnabled val="1"/>
        </dgm:presLayoutVars>
      </dgm:prSet>
      <dgm:spPr/>
    </dgm:pt>
    <dgm:pt modelId="{02E9A38B-264A-4A28-BE04-09608DB043E5}" type="pres">
      <dgm:prSet presAssocID="{19FDFF0D-C58A-4248-947E-B13438B630B7}" presName="Name13" presStyleLbl="parChTrans1D2" presStyleIdx="5" presStyleCnt="8"/>
      <dgm:spPr/>
    </dgm:pt>
    <dgm:pt modelId="{6E625772-9F1A-49D2-9193-C4C7F16E0899}" type="pres">
      <dgm:prSet presAssocID="{FCF91796-6F65-489A-81F0-952565DA7898}" presName="childText" presStyleLbl="bgAcc1" presStyleIdx="5" presStyleCnt="8" custScaleX="205747">
        <dgm:presLayoutVars>
          <dgm:bulletEnabled val="1"/>
        </dgm:presLayoutVars>
      </dgm:prSet>
      <dgm:spPr/>
    </dgm:pt>
    <dgm:pt modelId="{7B6764B6-163B-468E-B793-3861BACFE459}" type="pres">
      <dgm:prSet presAssocID="{F0E8BBAC-C7B4-4EF2-AB73-2130052773CF}" presName="Name13" presStyleLbl="parChTrans1D2" presStyleIdx="6" presStyleCnt="8"/>
      <dgm:spPr/>
    </dgm:pt>
    <dgm:pt modelId="{B468F478-4533-4A40-9612-9EF806B0E159}" type="pres">
      <dgm:prSet presAssocID="{2200F8CE-C5FE-48D5-B30F-E90E2197E68D}" presName="childText" presStyleLbl="bgAcc1" presStyleIdx="6" presStyleCnt="8" custScaleX="264202" custScaleY="121448">
        <dgm:presLayoutVars>
          <dgm:bulletEnabled val="1"/>
        </dgm:presLayoutVars>
      </dgm:prSet>
      <dgm:spPr/>
    </dgm:pt>
    <dgm:pt modelId="{02C31BA6-6F02-4B5E-AB36-7E614F05BDD7}" type="pres">
      <dgm:prSet presAssocID="{BC357F20-B14E-4600-AF24-55F4B524D4F3}" presName="Name13" presStyleLbl="parChTrans1D2" presStyleIdx="7" presStyleCnt="8"/>
      <dgm:spPr/>
    </dgm:pt>
    <dgm:pt modelId="{06C776E6-5E91-47BA-A505-8C4BB019E18D}" type="pres">
      <dgm:prSet presAssocID="{8B797A31-F429-4C6F-826D-70F9A48EA190}" presName="childText" presStyleLbl="bgAcc1" presStyleIdx="7" presStyleCnt="8" custScaleX="264288">
        <dgm:presLayoutVars>
          <dgm:bulletEnabled val="1"/>
        </dgm:presLayoutVars>
      </dgm:prSet>
      <dgm:spPr/>
    </dgm:pt>
  </dgm:ptLst>
  <dgm:cxnLst>
    <dgm:cxn modelId="{72A33A04-C37E-4B63-8AC0-C81AD7A2CE68}" type="presOf" srcId="{BC357F20-B14E-4600-AF24-55F4B524D4F3}" destId="{02C31BA6-6F02-4B5E-AB36-7E614F05BDD7}" srcOrd="0" destOrd="0" presId="urn:microsoft.com/office/officeart/2005/8/layout/hierarchy3"/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914E230C-7EE5-4A39-A913-293F4899170C}" type="presOf" srcId="{7A9A831D-CD01-4AC5-BFAB-E1325E1A375C}" destId="{A28C8685-A8C1-44F6-9DBC-C4D88A000FD6}" srcOrd="0" destOrd="0" presId="urn:microsoft.com/office/officeart/2005/8/layout/hierarchy3"/>
    <dgm:cxn modelId="{87F2110D-F023-41F0-AAEE-86715EC495AD}" type="presOf" srcId="{42B88018-AD62-401C-B96F-E0900F681684}" destId="{2A33608E-8BBB-4FFC-9D2E-D7202A9CEC62}" srcOrd="0" destOrd="0" presId="urn:microsoft.com/office/officeart/2005/8/layout/hierarchy3"/>
    <dgm:cxn modelId="{F6680518-1962-49F5-8A28-BE03AB06FA86}" srcId="{429A8E1D-41CA-4269-80E5-5932D6C8C480}" destId="{2200F8CE-C5FE-48D5-B30F-E90E2197E68D}" srcOrd="2" destOrd="0" parTransId="{F0E8BBAC-C7B4-4EF2-AB73-2130052773CF}" sibTransId="{68AE3F52-AF72-4F5B-B338-BE464FF87B28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E161A51E-5A5A-4F65-9147-2F35C8BE7D38}" type="presOf" srcId="{BF69016F-4EAC-4DCA-868D-93B17B5D0CFA}" destId="{4B7DDA1B-E77F-4F2A-BD5A-AC67C257877D}" srcOrd="0" destOrd="0" presId="urn:microsoft.com/office/officeart/2005/8/layout/hierarchy3"/>
    <dgm:cxn modelId="{128C8824-C3C2-4F00-99D7-D54F0BA83FD5}" type="presOf" srcId="{19FDFF0D-C58A-4248-947E-B13438B630B7}" destId="{02E9A38B-264A-4A28-BE04-09608DB043E5}" srcOrd="0" destOrd="0" presId="urn:microsoft.com/office/officeart/2005/8/layout/hierarchy3"/>
    <dgm:cxn modelId="{F344B224-8F43-4615-BA24-705695ACE94F}" type="presOf" srcId="{1D80A1C1-DB05-49C3-93C0-7399B5E39831}" destId="{723B9B5A-DDED-4A18-91FD-D2B863B2B9D2}" srcOrd="0" destOrd="0" presId="urn:microsoft.com/office/officeart/2005/8/layout/hierarchy3"/>
    <dgm:cxn modelId="{12C92634-0F4B-40BF-9856-4758605283C3}" type="presOf" srcId="{8B797A31-F429-4C6F-826D-70F9A48EA190}" destId="{06C776E6-5E91-47BA-A505-8C4BB019E18D}" srcOrd="0" destOrd="0" presId="urn:microsoft.com/office/officeart/2005/8/layout/hierarchy3"/>
    <dgm:cxn modelId="{B63F463B-D537-4106-B726-6162536B6C7E}" type="presOf" srcId="{429A8E1D-41CA-4269-80E5-5932D6C8C480}" destId="{BBB6D5B2-0E1A-43FD-AE26-C1637F8578C2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C155915D-8F75-49D2-A389-C29A1E43E50D}" type="presOf" srcId="{DBF53B33-C12A-4610-8452-269CC9BE3733}" destId="{E5EF051C-60C4-466C-918A-9A8965F9275F}" srcOrd="0" destOrd="0" presId="urn:microsoft.com/office/officeart/2005/8/layout/hierarchy3"/>
    <dgm:cxn modelId="{E3A1BD5E-4443-47AB-AFEB-0D3F6B90C0EC}" type="presOf" srcId="{F0E8BBAC-C7B4-4EF2-AB73-2130052773CF}" destId="{7B6764B6-163B-468E-B793-3861BACFE459}" srcOrd="0" destOrd="0" presId="urn:microsoft.com/office/officeart/2005/8/layout/hierarchy3"/>
    <dgm:cxn modelId="{3310FF41-4801-4A7B-9E32-CC1C420A110E}" type="presOf" srcId="{C29703F6-7E6E-413F-A92A-6FA284BD7664}" destId="{789EC290-DFFA-4E2A-B9FE-29B5A9A9B6BF}" srcOrd="0" destOrd="0" presId="urn:microsoft.com/office/officeart/2005/8/layout/hierarchy3"/>
    <dgm:cxn modelId="{04A8BE44-FE0A-46AB-8AA8-1B05E6C4A4B8}" srcId="{429A8E1D-41CA-4269-80E5-5932D6C8C480}" destId="{FCF91796-6F65-489A-81F0-952565DA7898}" srcOrd="1" destOrd="0" parTransId="{19FDFF0D-C58A-4248-947E-B13438B630B7}" sibTransId="{219D3BC3-F5E1-47D1-8E9F-84D779F68B29}"/>
    <dgm:cxn modelId="{E0A5FE64-322E-43C8-9DB2-45925F226BD2}" srcId="{429A8E1D-41CA-4269-80E5-5932D6C8C480}" destId="{5D89450D-D6C9-47DF-B3A7-21413984ACDA}" srcOrd="0" destOrd="0" parTransId="{C29703F6-7E6E-413F-A92A-6FA284BD7664}" sibTransId="{3AF286AB-A9E4-4235-8010-8A9CDCFD3ECB}"/>
    <dgm:cxn modelId="{DB4E2B49-D631-4E94-9411-7366E73BF956}" type="presOf" srcId="{5E94C752-50AB-4C5B-BB61-447CBA78D74A}" destId="{2D3CA462-1BBD-487F-A208-8A0A0778879E}" srcOrd="0" destOrd="0" presId="urn:microsoft.com/office/officeart/2005/8/layout/hierarchy3"/>
    <dgm:cxn modelId="{0743B069-87F2-4C53-A22E-DBEF4680B715}" type="presOf" srcId="{C6BD032F-B5AD-451A-8B35-0C9F261AB70C}" destId="{91B35279-7648-4375-B713-9DF3BF94E8D9}" srcOrd="0" destOrd="0" presId="urn:microsoft.com/office/officeart/2005/8/layout/hierarchy3"/>
    <dgm:cxn modelId="{CCEA5F6B-6E55-45F4-9B59-22B5376BB86B}" srcId="{429A8E1D-41CA-4269-80E5-5932D6C8C480}" destId="{8B797A31-F429-4C6F-826D-70F9A48EA190}" srcOrd="3" destOrd="0" parTransId="{BC357F20-B14E-4600-AF24-55F4B524D4F3}" sibTransId="{11949B2B-4D1C-4DD2-A4EE-B0133627DE93}"/>
    <dgm:cxn modelId="{FED7D350-A02A-401C-A006-5D53CDAC32C6}" type="presOf" srcId="{429A8E1D-41CA-4269-80E5-5932D6C8C480}" destId="{4D309180-825C-4CF7-ABEF-4FE0C502A521}" srcOrd="1" destOrd="0" presId="urn:microsoft.com/office/officeart/2005/8/layout/hierarchy3"/>
    <dgm:cxn modelId="{7861C75A-80EA-474B-9611-5D8617BA1239}" srcId="{1F872B68-1953-44E9-ABBD-AA0F4149073B}" destId="{429A8E1D-41CA-4269-80E5-5932D6C8C480}" srcOrd="2" destOrd="0" parTransId="{7D8AA24D-23AB-4C97-84EF-9153257454EF}" sibTransId="{0BF7604B-F0CE-48A6-87DA-860E4FDC491F}"/>
    <dgm:cxn modelId="{A8270E81-0402-4751-BBB3-DE19F21C9570}" type="presOf" srcId="{8ACDD044-E61A-48FD-A01B-6DE1D8EBF2C8}" destId="{C36929F4-EA53-40DE-8D52-2336DBF11DCC}" srcOrd="1" destOrd="0" presId="urn:microsoft.com/office/officeart/2005/8/layout/hierarchy3"/>
    <dgm:cxn modelId="{C2402997-641F-4F34-BAD1-0339B45783D8}" srcId="{862FEC19-6E6E-4E5F-ADFA-CEFF6AE4884C}" destId="{5E94C752-50AB-4C5B-BB61-447CBA78D74A}" srcOrd="1" destOrd="0" parTransId="{42B88018-AD62-401C-B96F-E0900F681684}" sibTransId="{998E5E67-20AE-4DFA-97BA-559A0FF99423}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106B389E-8CF7-4D35-82E4-DFA31EA1C3B8}" type="presOf" srcId="{862FEC19-6E6E-4E5F-ADFA-CEFF6AE4884C}" destId="{EF30944E-B1FC-431A-9CC9-0BE1F17CA7AA}" srcOrd="0" destOrd="0" presId="urn:microsoft.com/office/officeart/2005/8/layout/hierarchy3"/>
    <dgm:cxn modelId="{8A3B6CA4-A827-4580-B31D-0A356206CDA9}" type="presOf" srcId="{5D89450D-D6C9-47DF-B3A7-21413984ACDA}" destId="{14A74095-9703-4207-92DB-85F3EB6823AD}" srcOrd="0" destOrd="0" presId="urn:microsoft.com/office/officeart/2005/8/layout/hierarchy3"/>
    <dgm:cxn modelId="{394938AE-6B4F-4F19-8CBD-051875ABE065}" type="presOf" srcId="{862FEC19-6E6E-4E5F-ADFA-CEFF6AE4884C}" destId="{B0AA77AA-3AC9-40D1-88EB-6E387763E09F}" srcOrd="1" destOrd="0" presId="urn:microsoft.com/office/officeart/2005/8/layout/hierarchy3"/>
    <dgm:cxn modelId="{6A883FB0-6D28-40EF-BC6D-7403094713A7}" type="presOf" srcId="{FCF91796-6F65-489A-81F0-952565DA7898}" destId="{6E625772-9F1A-49D2-9193-C4C7F16E0899}" srcOrd="0" destOrd="0" presId="urn:microsoft.com/office/officeart/2005/8/layout/hierarchy3"/>
    <dgm:cxn modelId="{CF15F5B1-A3B0-4B2B-805C-EE7456F4B640}" type="presOf" srcId="{8ACDD044-E61A-48FD-A01B-6DE1D8EBF2C8}" destId="{1605BDF2-69AD-41A7-84BE-5A9A691BE61A}" srcOrd="0" destOrd="0" presId="urn:microsoft.com/office/officeart/2005/8/layout/hierarchy3"/>
    <dgm:cxn modelId="{4E9785DE-AB0F-474A-BAD2-72B7B6B670C1}" type="presOf" srcId="{9CC8C846-47B5-4224-A5E6-CB2105FD6917}" destId="{7520E9DE-6600-4317-BFF9-7515AB7BFFA5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056161FB-5326-45ED-9E10-D183EAE8E9BA}" type="presOf" srcId="{2200F8CE-C5FE-48D5-B30F-E90E2197E68D}" destId="{B468F478-4533-4A40-9612-9EF806B0E159}" srcOrd="0" destOrd="0" presId="urn:microsoft.com/office/officeart/2005/8/layout/hierarchy3"/>
    <dgm:cxn modelId="{92E59A23-D22E-4617-8156-721371D7DE17}" type="presParOf" srcId="{43CC1663-DE1F-42F8-9EFB-1C3916CDAFDA}" destId="{238A1CDF-4BEF-4B9F-B243-0375EBBF1455}" srcOrd="0" destOrd="0" presId="urn:microsoft.com/office/officeart/2005/8/layout/hierarchy3"/>
    <dgm:cxn modelId="{9F2589EB-E568-4E7C-9998-10C84D46C6F4}" type="presParOf" srcId="{238A1CDF-4BEF-4B9F-B243-0375EBBF1455}" destId="{ADA327C4-EBC8-4F2A-AD70-016928855B4C}" srcOrd="0" destOrd="0" presId="urn:microsoft.com/office/officeart/2005/8/layout/hierarchy3"/>
    <dgm:cxn modelId="{36EFEC3F-5651-467E-9B31-1EFD51445267}" type="presParOf" srcId="{ADA327C4-EBC8-4F2A-AD70-016928855B4C}" destId="{1605BDF2-69AD-41A7-84BE-5A9A691BE61A}" srcOrd="0" destOrd="0" presId="urn:microsoft.com/office/officeart/2005/8/layout/hierarchy3"/>
    <dgm:cxn modelId="{D06668B6-3C7A-4DA8-8BCB-12466FDB7235}" type="presParOf" srcId="{ADA327C4-EBC8-4F2A-AD70-016928855B4C}" destId="{C36929F4-EA53-40DE-8D52-2336DBF11DCC}" srcOrd="1" destOrd="0" presId="urn:microsoft.com/office/officeart/2005/8/layout/hierarchy3"/>
    <dgm:cxn modelId="{40D8A1E0-08BD-4AD7-BA0C-A176BAA265BD}" type="presParOf" srcId="{238A1CDF-4BEF-4B9F-B243-0375EBBF1455}" destId="{210FF07E-EEAF-4B4E-BFCB-A7BDDB2D6A95}" srcOrd="1" destOrd="0" presId="urn:microsoft.com/office/officeart/2005/8/layout/hierarchy3"/>
    <dgm:cxn modelId="{98054B5C-0479-40E9-80C5-81375A4AF5FC}" type="presParOf" srcId="{210FF07E-EEAF-4B4E-BFCB-A7BDDB2D6A95}" destId="{E5EF051C-60C4-466C-918A-9A8965F9275F}" srcOrd="0" destOrd="0" presId="urn:microsoft.com/office/officeart/2005/8/layout/hierarchy3"/>
    <dgm:cxn modelId="{A750F881-0921-49A5-B175-91EFE348ECE2}" type="presParOf" srcId="{210FF07E-EEAF-4B4E-BFCB-A7BDDB2D6A95}" destId="{723B9B5A-DDED-4A18-91FD-D2B863B2B9D2}" srcOrd="1" destOrd="0" presId="urn:microsoft.com/office/officeart/2005/8/layout/hierarchy3"/>
    <dgm:cxn modelId="{DCE3312B-43A5-449E-8365-A64E700C6C92}" type="presParOf" srcId="{210FF07E-EEAF-4B4E-BFCB-A7BDDB2D6A95}" destId="{7520E9DE-6600-4317-BFF9-7515AB7BFFA5}" srcOrd="2" destOrd="0" presId="urn:microsoft.com/office/officeart/2005/8/layout/hierarchy3"/>
    <dgm:cxn modelId="{55121AD8-298A-464C-ABB4-18279CC466BD}" type="presParOf" srcId="{210FF07E-EEAF-4B4E-BFCB-A7BDDB2D6A95}" destId="{4B7DDA1B-E77F-4F2A-BD5A-AC67C257877D}" srcOrd="3" destOrd="0" presId="urn:microsoft.com/office/officeart/2005/8/layout/hierarchy3"/>
    <dgm:cxn modelId="{DAEE1C14-1292-4B32-80BD-0F87FCB2A576}" type="presParOf" srcId="{43CC1663-DE1F-42F8-9EFB-1C3916CDAFDA}" destId="{4D2A602D-009C-4281-976B-B6A2B600E9E1}" srcOrd="1" destOrd="0" presId="urn:microsoft.com/office/officeart/2005/8/layout/hierarchy3"/>
    <dgm:cxn modelId="{22904F94-BCA8-4DE9-934E-D13294DBB06B}" type="presParOf" srcId="{4D2A602D-009C-4281-976B-B6A2B600E9E1}" destId="{52603050-6A78-494A-BB84-14F7930B0884}" srcOrd="0" destOrd="0" presId="urn:microsoft.com/office/officeart/2005/8/layout/hierarchy3"/>
    <dgm:cxn modelId="{6BE63D51-B455-451B-BC65-E4250000939E}" type="presParOf" srcId="{52603050-6A78-494A-BB84-14F7930B0884}" destId="{EF30944E-B1FC-431A-9CC9-0BE1F17CA7AA}" srcOrd="0" destOrd="0" presId="urn:microsoft.com/office/officeart/2005/8/layout/hierarchy3"/>
    <dgm:cxn modelId="{243AC883-3C49-47E3-8278-F3E52B067C87}" type="presParOf" srcId="{52603050-6A78-494A-BB84-14F7930B0884}" destId="{B0AA77AA-3AC9-40D1-88EB-6E387763E09F}" srcOrd="1" destOrd="0" presId="urn:microsoft.com/office/officeart/2005/8/layout/hierarchy3"/>
    <dgm:cxn modelId="{AE75311B-1C4D-4B7B-A1B7-6BBC7B049056}" type="presParOf" srcId="{4D2A602D-009C-4281-976B-B6A2B600E9E1}" destId="{74316339-DCE9-45C1-B69F-552E899B36EE}" srcOrd="1" destOrd="0" presId="urn:microsoft.com/office/officeart/2005/8/layout/hierarchy3"/>
    <dgm:cxn modelId="{A10FF228-9F13-42E5-9154-7420328946E7}" type="presParOf" srcId="{74316339-DCE9-45C1-B69F-552E899B36EE}" destId="{91B35279-7648-4375-B713-9DF3BF94E8D9}" srcOrd="0" destOrd="0" presId="urn:microsoft.com/office/officeart/2005/8/layout/hierarchy3"/>
    <dgm:cxn modelId="{23951FF1-C3F9-49C8-8492-FD4D30EF33AF}" type="presParOf" srcId="{74316339-DCE9-45C1-B69F-552E899B36EE}" destId="{A28C8685-A8C1-44F6-9DBC-C4D88A000FD6}" srcOrd="1" destOrd="0" presId="urn:microsoft.com/office/officeart/2005/8/layout/hierarchy3"/>
    <dgm:cxn modelId="{135A48FA-229D-4793-9EC1-71A3F0619E82}" type="presParOf" srcId="{74316339-DCE9-45C1-B69F-552E899B36EE}" destId="{2A33608E-8BBB-4FFC-9D2E-D7202A9CEC62}" srcOrd="2" destOrd="0" presId="urn:microsoft.com/office/officeart/2005/8/layout/hierarchy3"/>
    <dgm:cxn modelId="{8DE24588-FCAF-4B08-927B-8C88EE6EC1EC}" type="presParOf" srcId="{74316339-DCE9-45C1-B69F-552E899B36EE}" destId="{2D3CA462-1BBD-487F-A208-8A0A0778879E}" srcOrd="3" destOrd="0" presId="urn:microsoft.com/office/officeart/2005/8/layout/hierarchy3"/>
    <dgm:cxn modelId="{BE860060-7FA9-4A88-9B62-DFBF97398FCD}" type="presParOf" srcId="{43CC1663-DE1F-42F8-9EFB-1C3916CDAFDA}" destId="{75FCB3B9-7508-4C09-8531-81E34882314F}" srcOrd="2" destOrd="0" presId="urn:microsoft.com/office/officeart/2005/8/layout/hierarchy3"/>
    <dgm:cxn modelId="{14DD41AE-ACA4-42B6-8830-D0D0ACB9FD88}" type="presParOf" srcId="{75FCB3B9-7508-4C09-8531-81E34882314F}" destId="{461E6D55-C100-4BDF-AE30-9DF2B07C59EA}" srcOrd="0" destOrd="0" presId="urn:microsoft.com/office/officeart/2005/8/layout/hierarchy3"/>
    <dgm:cxn modelId="{D85B16E8-4C7C-4940-9F59-B63019368499}" type="presParOf" srcId="{461E6D55-C100-4BDF-AE30-9DF2B07C59EA}" destId="{BBB6D5B2-0E1A-43FD-AE26-C1637F8578C2}" srcOrd="0" destOrd="0" presId="urn:microsoft.com/office/officeart/2005/8/layout/hierarchy3"/>
    <dgm:cxn modelId="{6E6ABA18-FBD2-402B-8742-2418F224E611}" type="presParOf" srcId="{461E6D55-C100-4BDF-AE30-9DF2B07C59EA}" destId="{4D309180-825C-4CF7-ABEF-4FE0C502A521}" srcOrd="1" destOrd="0" presId="urn:microsoft.com/office/officeart/2005/8/layout/hierarchy3"/>
    <dgm:cxn modelId="{B5C3FCC8-8700-459F-9643-D49D1D73C3DD}" type="presParOf" srcId="{75FCB3B9-7508-4C09-8531-81E34882314F}" destId="{202B2392-9D1B-429A-9E3F-256487846A79}" srcOrd="1" destOrd="0" presId="urn:microsoft.com/office/officeart/2005/8/layout/hierarchy3"/>
    <dgm:cxn modelId="{EC7C2BCE-1CBD-4552-9B79-F157A34FBA06}" type="presParOf" srcId="{202B2392-9D1B-429A-9E3F-256487846A79}" destId="{789EC290-DFFA-4E2A-B9FE-29B5A9A9B6BF}" srcOrd="0" destOrd="0" presId="urn:microsoft.com/office/officeart/2005/8/layout/hierarchy3"/>
    <dgm:cxn modelId="{AD7647D5-80F2-4FC3-B5CC-B04637CB070F}" type="presParOf" srcId="{202B2392-9D1B-429A-9E3F-256487846A79}" destId="{14A74095-9703-4207-92DB-85F3EB6823AD}" srcOrd="1" destOrd="0" presId="urn:microsoft.com/office/officeart/2005/8/layout/hierarchy3"/>
    <dgm:cxn modelId="{65DBD0B2-41BE-42D5-B04E-EB73C539A80C}" type="presParOf" srcId="{202B2392-9D1B-429A-9E3F-256487846A79}" destId="{02E9A38B-264A-4A28-BE04-09608DB043E5}" srcOrd="2" destOrd="0" presId="urn:microsoft.com/office/officeart/2005/8/layout/hierarchy3"/>
    <dgm:cxn modelId="{BFE57912-63CA-4253-82D7-85296ED5B02E}" type="presParOf" srcId="{202B2392-9D1B-429A-9E3F-256487846A79}" destId="{6E625772-9F1A-49D2-9193-C4C7F16E0899}" srcOrd="3" destOrd="0" presId="urn:microsoft.com/office/officeart/2005/8/layout/hierarchy3"/>
    <dgm:cxn modelId="{AB150615-FC4E-42B2-8E8E-B5F1B0665FED}" type="presParOf" srcId="{202B2392-9D1B-429A-9E3F-256487846A79}" destId="{7B6764B6-163B-468E-B793-3861BACFE459}" srcOrd="4" destOrd="0" presId="urn:microsoft.com/office/officeart/2005/8/layout/hierarchy3"/>
    <dgm:cxn modelId="{203B3111-6BC7-4334-BEE1-C354EFBA5538}" type="presParOf" srcId="{202B2392-9D1B-429A-9E3F-256487846A79}" destId="{B468F478-4533-4A40-9612-9EF806B0E159}" srcOrd="5" destOrd="0" presId="urn:microsoft.com/office/officeart/2005/8/layout/hierarchy3"/>
    <dgm:cxn modelId="{FB09A7C6-6D9B-48F4-AA11-DDCF14F70AC0}" type="presParOf" srcId="{202B2392-9D1B-429A-9E3F-256487846A79}" destId="{02C31BA6-6F02-4B5E-AB36-7E614F05BDD7}" srcOrd="6" destOrd="0" presId="urn:microsoft.com/office/officeart/2005/8/layout/hierarchy3"/>
    <dgm:cxn modelId="{D786A7F1-4CCF-4881-9022-B9ACF1381D77}" type="presParOf" srcId="{202B2392-9D1B-429A-9E3F-256487846A79}" destId="{06C776E6-5E91-47BA-A505-8C4BB019E18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PT" sz="2400" dirty="0"/>
            <a:t>Linguagens de programaç</a:t>
          </a:r>
          <a:r>
            <a:rPr lang="pt-BR" sz="2400" dirty="0"/>
            <a:t>ão</a:t>
          </a:r>
          <a:endParaRPr lang="en-US" sz="24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Python</a:t>
          </a:r>
          <a:endParaRPr lang="en-US" sz="36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Bibliotecas</a:t>
          </a:r>
          <a:endParaRPr lang="en-US" sz="26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sz="2400" dirty="0"/>
            <a:t>SQL</a:t>
          </a:r>
          <a:endParaRPr lang="en-US" sz="3600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Psycopg 2</a:t>
          </a:r>
          <a:endParaRPr lang="pt-PT" sz="3600" dirty="0"/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 custScaleX="133261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3"/>
      <dgm:spPr/>
    </dgm:pt>
    <dgm:pt modelId="{723B9B5A-DDED-4A18-91FD-D2B863B2B9D2}" type="pres">
      <dgm:prSet presAssocID="{1D80A1C1-DB05-49C3-93C0-7399B5E39831}" presName="childText" presStyleLbl="bgAcc1" presStyleIdx="0" presStyleCnt="3" custScaleX="205747" custScaleY="99948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3"/>
      <dgm:spPr/>
    </dgm:pt>
    <dgm:pt modelId="{4B7DDA1B-E77F-4F2A-BD5A-AC67C257877D}" type="pres">
      <dgm:prSet presAssocID="{BF69016F-4EAC-4DCA-868D-93B17B5D0CFA}" presName="childText" presStyleLbl="bgAcc1" presStyleIdx="1" presStyleCnt="3" custScaleX="205747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 custScaleX="118574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3"/>
      <dgm:spPr/>
    </dgm:pt>
    <dgm:pt modelId="{A28C8685-A8C1-44F6-9DBC-C4D88A000FD6}" type="pres">
      <dgm:prSet presAssocID="{7A9A831D-CD01-4AC5-BFAB-E1325E1A375C}" presName="childText" presStyleLbl="bgAcc1" presStyleIdx="2" presStyleCnt="3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E681CE0B-6A57-449E-B523-FC06FDB3D12F}" type="presOf" srcId="{7A9A831D-CD01-4AC5-BFAB-E1325E1A375C}" destId="{A28C8685-A8C1-44F6-9DBC-C4D88A000FD6}" srcOrd="0" destOrd="0" presId="urn:microsoft.com/office/officeart/2005/8/layout/hierarchy3"/>
    <dgm:cxn modelId="{B6741011-52FC-4280-A030-75C6160BD46A}" type="presOf" srcId="{8ACDD044-E61A-48FD-A01B-6DE1D8EBF2C8}" destId="{1605BDF2-69AD-41A7-84BE-5A9A691BE61A}" srcOrd="0" destOrd="0" presId="urn:microsoft.com/office/officeart/2005/8/layout/hierarchy3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0EB3C03F-1621-4D8F-91F4-FD9EAFCE5A7E}" type="presOf" srcId="{DBF53B33-C12A-4610-8452-269CC9BE3733}" destId="{E5EF051C-60C4-466C-918A-9A8965F9275F}" srcOrd="0" destOrd="0" presId="urn:microsoft.com/office/officeart/2005/8/layout/hierarchy3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2F01515D-7538-465A-BF02-2F8C4172B0A8}" type="presOf" srcId="{862FEC19-6E6E-4E5F-ADFA-CEFF6AE4884C}" destId="{B0AA77AA-3AC9-40D1-88EB-6E387763E09F}" srcOrd="1" destOrd="0" presId="urn:microsoft.com/office/officeart/2005/8/layout/hierarchy3"/>
    <dgm:cxn modelId="{E10BD877-EA9F-429C-BF55-5C50FD579E19}" type="presOf" srcId="{862FEC19-6E6E-4E5F-ADFA-CEFF6AE4884C}" destId="{EF30944E-B1FC-431A-9CC9-0BE1F17CA7AA}" srcOrd="0" destOrd="0" presId="urn:microsoft.com/office/officeart/2005/8/layout/hierarchy3"/>
    <dgm:cxn modelId="{68D5C67A-CFBF-4C03-A057-14BADBBD663A}" type="presOf" srcId="{1D80A1C1-DB05-49C3-93C0-7399B5E39831}" destId="{723B9B5A-DDED-4A18-91FD-D2B863B2B9D2}" srcOrd="0" destOrd="0" presId="urn:microsoft.com/office/officeart/2005/8/layout/hierarchy3"/>
    <dgm:cxn modelId="{E09AFB86-6704-41C9-95D3-3B7ABF0F5019}" type="presOf" srcId="{C6BD032F-B5AD-451A-8B35-0C9F261AB70C}" destId="{91B35279-7648-4375-B713-9DF3BF94E8D9}" srcOrd="0" destOrd="0" presId="urn:microsoft.com/office/officeart/2005/8/layout/hierarchy3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6EF649A2-9CFB-4969-AF55-FD0827E18319}" type="presOf" srcId="{BF69016F-4EAC-4DCA-868D-93B17B5D0CFA}" destId="{4B7DDA1B-E77F-4F2A-BD5A-AC67C257877D}" srcOrd="0" destOrd="0" presId="urn:microsoft.com/office/officeart/2005/8/layout/hierarchy3"/>
    <dgm:cxn modelId="{4642E3B0-7F6F-4519-AB03-9FCB968F0BE3}" type="presOf" srcId="{9CC8C846-47B5-4224-A5E6-CB2105FD6917}" destId="{7520E9DE-6600-4317-BFF9-7515AB7BFFA5}" srcOrd="0" destOrd="0" presId="urn:microsoft.com/office/officeart/2005/8/layout/hierarchy3"/>
    <dgm:cxn modelId="{EEB200BE-8160-4085-8739-9F0FE5059489}" type="presOf" srcId="{8ACDD044-E61A-48FD-A01B-6DE1D8EBF2C8}" destId="{C36929F4-EA53-40DE-8D52-2336DBF11DCC}" srcOrd="1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8273CF27-2564-4A0B-8E91-B37B15E457B8}" type="presParOf" srcId="{ADA327C4-EBC8-4F2A-AD70-016928855B4C}" destId="{1605BDF2-69AD-41A7-84BE-5A9A691BE61A}" srcOrd="0" destOrd="0" presId="urn:microsoft.com/office/officeart/2005/8/layout/hierarchy3"/>
    <dgm:cxn modelId="{CFBAC98B-CD43-49B0-9D6F-B0855B289D1B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48BFA07B-0357-4B63-BFE4-1573D8CD2E5D}" type="presParOf" srcId="{210FF07E-EEAF-4B4E-BFCB-A7BDDB2D6A95}" destId="{E5EF051C-60C4-466C-918A-9A8965F9275F}" srcOrd="0" destOrd="0" presId="urn:microsoft.com/office/officeart/2005/8/layout/hierarchy3"/>
    <dgm:cxn modelId="{BC2BD85B-F905-45BC-9948-F45B9ECE00C7}" type="presParOf" srcId="{210FF07E-EEAF-4B4E-BFCB-A7BDDB2D6A95}" destId="{723B9B5A-DDED-4A18-91FD-D2B863B2B9D2}" srcOrd="1" destOrd="0" presId="urn:microsoft.com/office/officeart/2005/8/layout/hierarchy3"/>
    <dgm:cxn modelId="{828C907B-CCDB-4926-B03B-029A6DBF20A4}" type="presParOf" srcId="{210FF07E-EEAF-4B4E-BFCB-A7BDDB2D6A95}" destId="{7520E9DE-6600-4317-BFF9-7515AB7BFFA5}" srcOrd="2" destOrd="0" presId="urn:microsoft.com/office/officeart/2005/8/layout/hierarchy3"/>
    <dgm:cxn modelId="{C6C75EDE-1E7E-43A4-ABD4-49D2A6AC1220}" type="presParOf" srcId="{210FF07E-EEAF-4B4E-BFCB-A7BDDB2D6A95}" destId="{4B7DDA1B-E77F-4F2A-BD5A-AC67C257877D}" srcOrd="3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61074622-E988-4461-839A-F2AF4D46565C}" type="presParOf" srcId="{52603050-6A78-494A-BB84-14F7930B0884}" destId="{EF30944E-B1FC-431A-9CC9-0BE1F17CA7AA}" srcOrd="0" destOrd="0" presId="urn:microsoft.com/office/officeart/2005/8/layout/hierarchy3"/>
    <dgm:cxn modelId="{054F55B1-564F-41CC-B840-CA646D5B163B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286BBC4F-5E56-45C1-95C8-B121EF18696D}" type="presParOf" srcId="{74316339-DCE9-45C1-B69F-552E899B36EE}" destId="{91B35279-7648-4375-B713-9DF3BF94E8D9}" srcOrd="0" destOrd="0" presId="urn:microsoft.com/office/officeart/2005/8/layout/hierarchy3"/>
    <dgm:cxn modelId="{5404AAEF-95B2-44D8-BC56-78A435354CB0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BR" sz="2400" dirty="0"/>
            <a:t>Framework</a:t>
          </a:r>
          <a:endParaRPr lang="en-US" sz="24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Flask</a:t>
          </a:r>
          <a:endParaRPr lang="en-US" sz="24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DBMS</a:t>
          </a:r>
          <a:endParaRPr lang="en-US" sz="24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PostgreSQL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 custScaleX="110237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2"/>
      <dgm:spPr/>
    </dgm:pt>
    <dgm:pt modelId="{723B9B5A-DDED-4A18-91FD-D2B863B2B9D2}" type="pres">
      <dgm:prSet presAssocID="{1D80A1C1-DB05-49C3-93C0-7399B5E39831}" presName="childText" presStyleLbl="bgAcc1" presStyleIdx="0" presStyleCnt="2" custScaleX="205747" custScaleY="99948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1" presStyleCnt="2"/>
      <dgm:spPr/>
    </dgm:pt>
    <dgm:pt modelId="{A28C8685-A8C1-44F6-9DBC-C4D88A000FD6}" type="pres">
      <dgm:prSet presAssocID="{7A9A831D-CD01-4AC5-BFAB-E1325E1A375C}" presName="childText" presStyleLbl="bgAcc1" presStyleIdx="1" presStyleCnt="2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3D668C20-128E-4322-AFC1-71D06C64460A}" type="presOf" srcId="{8ACDD044-E61A-48FD-A01B-6DE1D8EBF2C8}" destId="{1605BDF2-69AD-41A7-84BE-5A9A691BE61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117C9643-9763-457F-BC41-0D3F5AF0BF2E}" type="presOf" srcId="{1D80A1C1-DB05-49C3-93C0-7399B5E39831}" destId="{723B9B5A-DDED-4A18-91FD-D2B863B2B9D2}" srcOrd="0" destOrd="0" presId="urn:microsoft.com/office/officeart/2005/8/layout/hierarchy3"/>
    <dgm:cxn modelId="{83E50E57-CE05-4B26-BA17-14E324CD7BB3}" type="presOf" srcId="{DBF53B33-C12A-4610-8452-269CC9BE3733}" destId="{E5EF051C-60C4-466C-918A-9A8965F9275F}" srcOrd="0" destOrd="0" presId="urn:microsoft.com/office/officeart/2005/8/layout/hierarchy3"/>
    <dgm:cxn modelId="{4CE2697B-164F-4DA4-A945-60655C3B65EE}" type="presOf" srcId="{C6BD032F-B5AD-451A-8B35-0C9F261AB70C}" destId="{91B35279-7648-4375-B713-9DF3BF94E8D9}" srcOrd="0" destOrd="0" presId="urn:microsoft.com/office/officeart/2005/8/layout/hierarchy3"/>
    <dgm:cxn modelId="{5872CBA3-6350-47A9-9889-7E98B0883F35}" type="presOf" srcId="{8ACDD044-E61A-48FD-A01B-6DE1D8EBF2C8}" destId="{C36929F4-EA53-40DE-8D52-2336DBF11DCC}" srcOrd="1" destOrd="0" presId="urn:microsoft.com/office/officeart/2005/8/layout/hierarchy3"/>
    <dgm:cxn modelId="{6B329EC3-56D3-4F5B-BB53-5064E7428239}" type="presOf" srcId="{7A9A831D-CD01-4AC5-BFAB-E1325E1A375C}" destId="{A28C8685-A8C1-44F6-9DBC-C4D88A000FD6}" srcOrd="0" destOrd="0" presId="urn:microsoft.com/office/officeart/2005/8/layout/hierarchy3"/>
    <dgm:cxn modelId="{91D40BDE-03C8-46DB-BE2C-A5A7EC7EDAF1}" type="presOf" srcId="{862FEC19-6E6E-4E5F-ADFA-CEFF6AE4884C}" destId="{EF30944E-B1FC-431A-9CC9-0BE1F17CA7AA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E66D7BE6-68B1-4F57-8BCE-79EE966A1BDF}" type="presOf" srcId="{862FEC19-6E6E-4E5F-ADFA-CEFF6AE4884C}" destId="{B0AA77AA-3AC9-40D1-88EB-6E387763E09F}" srcOrd="1" destOrd="0" presId="urn:microsoft.com/office/officeart/2005/8/layout/hierarchy3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1866123B-0D88-4C81-A31C-AF3F3BBC112A}" type="presParOf" srcId="{ADA327C4-EBC8-4F2A-AD70-016928855B4C}" destId="{1605BDF2-69AD-41A7-84BE-5A9A691BE61A}" srcOrd="0" destOrd="0" presId="urn:microsoft.com/office/officeart/2005/8/layout/hierarchy3"/>
    <dgm:cxn modelId="{6241BDF1-2843-475E-9403-87B8997834D6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61B40212-DFCF-4D2C-BA69-DA6F286B531A}" type="presParOf" srcId="{210FF07E-EEAF-4B4E-BFCB-A7BDDB2D6A95}" destId="{E5EF051C-60C4-466C-918A-9A8965F9275F}" srcOrd="0" destOrd="0" presId="urn:microsoft.com/office/officeart/2005/8/layout/hierarchy3"/>
    <dgm:cxn modelId="{280B8255-E1C7-4A05-BF9E-98ADE12B4BE8}" type="presParOf" srcId="{210FF07E-EEAF-4B4E-BFCB-A7BDDB2D6A95}" destId="{723B9B5A-DDED-4A18-91FD-D2B863B2B9D2}" srcOrd="1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9429380E-D259-428E-9721-9812FD0E03D7}" type="presParOf" srcId="{52603050-6A78-494A-BB84-14F7930B0884}" destId="{EF30944E-B1FC-431A-9CC9-0BE1F17CA7AA}" srcOrd="0" destOrd="0" presId="urn:microsoft.com/office/officeart/2005/8/layout/hierarchy3"/>
    <dgm:cxn modelId="{D20FD450-9DF3-4286-8ECA-94CFC8E62A80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98852E0B-3329-4C32-BEA3-12EA97AF0772}" type="presParOf" srcId="{74316339-DCE9-45C1-B69F-552E899B36EE}" destId="{91B35279-7648-4375-B713-9DF3BF94E8D9}" srcOrd="0" destOrd="0" presId="urn:microsoft.com/office/officeart/2005/8/layout/hierarchy3"/>
    <dgm:cxn modelId="{1881A627-0C6B-405F-B366-22514C8B220E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15A40-EBA8-4C2F-8620-43299CD864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1402F7-1A9A-4C9D-83BD-1D793422B0EA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8DD4FED6-C1FD-4A06-8F28-CB34EB889459}" type="parTrans" cxnId="{06ED2478-E040-49CF-A156-A181035BB90E}">
      <dgm:prSet/>
      <dgm:spPr/>
      <dgm:t>
        <a:bodyPr/>
        <a:lstStyle/>
        <a:p>
          <a:endParaRPr lang="en-US"/>
        </a:p>
      </dgm:t>
    </dgm:pt>
    <dgm:pt modelId="{864900F5-4DEB-4BBD-A737-F77E4946C5A5}" type="sibTrans" cxnId="{06ED2478-E040-49CF-A156-A181035BB90E}">
      <dgm:prSet/>
      <dgm:spPr/>
      <dgm:t>
        <a:bodyPr/>
        <a:lstStyle/>
        <a:p>
          <a:endParaRPr lang="en-US"/>
        </a:p>
      </dgm:t>
    </dgm:pt>
    <dgm:pt modelId="{86A408A6-AD2F-4E7C-8709-FA394C9A70D9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87057D4-C55E-4917-80F6-1933179A6EC1}" type="parTrans" cxnId="{BED687DC-77F1-4451-82C0-DC55D260B386}">
      <dgm:prSet/>
      <dgm:spPr/>
      <dgm:t>
        <a:bodyPr/>
        <a:lstStyle/>
        <a:p>
          <a:endParaRPr lang="en-US"/>
        </a:p>
      </dgm:t>
    </dgm:pt>
    <dgm:pt modelId="{F08A7033-67A9-4FCD-AE55-7F0D8CD3213E}" type="sibTrans" cxnId="{BED687DC-77F1-4451-82C0-DC55D260B386}">
      <dgm:prSet/>
      <dgm:spPr/>
      <dgm:t>
        <a:bodyPr/>
        <a:lstStyle/>
        <a:p>
          <a:endParaRPr lang="en-US"/>
        </a:p>
      </dgm:t>
    </dgm:pt>
    <dgm:pt modelId="{22C614F7-48B6-48C2-AF2C-CB4DACA783A4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62B53841-08BE-4492-9D6F-1765C67BD78F}" type="parTrans" cxnId="{4729A121-4F4C-4DCB-8EB7-9A05E89E3199}">
      <dgm:prSet/>
      <dgm:spPr/>
      <dgm:t>
        <a:bodyPr/>
        <a:lstStyle/>
        <a:p>
          <a:endParaRPr lang="en-US"/>
        </a:p>
      </dgm:t>
    </dgm:pt>
    <dgm:pt modelId="{60EA7F17-BBBA-4387-9BD4-B3A0A8800A13}" type="sibTrans" cxnId="{4729A121-4F4C-4DCB-8EB7-9A05E89E3199}">
      <dgm:prSet/>
      <dgm:spPr/>
      <dgm:t>
        <a:bodyPr/>
        <a:lstStyle/>
        <a:p>
          <a:endParaRPr lang="en-US"/>
        </a:p>
      </dgm:t>
    </dgm:pt>
    <dgm:pt modelId="{A20F9DB4-59A0-4DB7-81D0-78E5DAC016D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9D0884AD-FBE2-42D4-AB62-E677EF1BED91}" type="parTrans" cxnId="{FEF1E573-505A-471A-927D-6F3C05AB6D2F}">
      <dgm:prSet/>
      <dgm:spPr/>
      <dgm:t>
        <a:bodyPr/>
        <a:lstStyle/>
        <a:p>
          <a:endParaRPr lang="en-US"/>
        </a:p>
      </dgm:t>
    </dgm:pt>
    <dgm:pt modelId="{C3B0C595-3C28-47FB-8816-D52C998E0703}" type="sibTrans" cxnId="{FEF1E573-505A-471A-927D-6F3C05AB6D2F}">
      <dgm:prSet/>
      <dgm:spPr/>
      <dgm:t>
        <a:bodyPr/>
        <a:lstStyle/>
        <a:p>
          <a:endParaRPr lang="en-US"/>
        </a:p>
      </dgm:t>
    </dgm:pt>
    <dgm:pt modelId="{468E7379-5244-4B88-A076-0C0B2352E6AA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D765A247-FFC3-4A83-9B46-74C81616CA4C}" type="parTrans" cxnId="{EB102518-9E93-40BB-86CF-347A688CDA50}">
      <dgm:prSet/>
      <dgm:spPr/>
      <dgm:t>
        <a:bodyPr/>
        <a:lstStyle/>
        <a:p>
          <a:endParaRPr lang="en-US"/>
        </a:p>
      </dgm:t>
    </dgm:pt>
    <dgm:pt modelId="{9D352B9A-3B2C-445E-838E-A48292FB64B5}" type="sibTrans" cxnId="{EB102518-9E93-40BB-86CF-347A688CDA50}">
      <dgm:prSet/>
      <dgm:spPr/>
      <dgm:t>
        <a:bodyPr/>
        <a:lstStyle/>
        <a:p>
          <a:endParaRPr lang="en-US"/>
        </a:p>
      </dgm:t>
    </dgm:pt>
    <dgm:pt modelId="{13BABCAB-8812-46E1-9D8F-7049301F1733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3D485D7-A45E-4FCD-9678-B3643C565A71}" type="parTrans" cxnId="{8D5BED61-51CA-47A7-8C67-5E9A8CFD9800}">
      <dgm:prSet/>
      <dgm:spPr/>
      <dgm:t>
        <a:bodyPr/>
        <a:lstStyle/>
        <a:p>
          <a:endParaRPr lang="en-US"/>
        </a:p>
      </dgm:t>
    </dgm:pt>
    <dgm:pt modelId="{E8F22B98-E90D-4B49-B419-FAFDDCC977E2}" type="sibTrans" cxnId="{8D5BED61-51CA-47A7-8C67-5E9A8CFD9800}">
      <dgm:prSet/>
      <dgm:spPr/>
      <dgm:t>
        <a:bodyPr/>
        <a:lstStyle/>
        <a:p>
          <a:endParaRPr lang="en-US"/>
        </a:p>
      </dgm:t>
    </dgm:pt>
    <dgm:pt modelId="{F35BBAE0-8D7C-4094-B122-C3315284B107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5FB307D9-7EF2-48CE-9483-B07803542059}" type="parTrans" cxnId="{5D34DB6E-E740-4984-9954-0C57F9F0595F}">
      <dgm:prSet/>
      <dgm:spPr/>
      <dgm:t>
        <a:bodyPr/>
        <a:lstStyle/>
        <a:p>
          <a:endParaRPr lang="en-US"/>
        </a:p>
      </dgm:t>
    </dgm:pt>
    <dgm:pt modelId="{F6ABEE0A-9BB4-47A3-8B77-BA978E8CA872}" type="sibTrans" cxnId="{5D34DB6E-E740-4984-9954-0C57F9F0595F}">
      <dgm:prSet/>
      <dgm:spPr/>
      <dgm:t>
        <a:bodyPr/>
        <a:lstStyle/>
        <a:p>
          <a:endParaRPr lang="en-US"/>
        </a:p>
      </dgm:t>
    </dgm:pt>
    <dgm:pt modelId="{E5BD8358-A067-4A24-85F2-F86E81B66D9A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23987287-82DC-439C-BD74-61D9A6D2902F}" type="parTrans" cxnId="{0513BFC1-7977-4F4D-B807-FE7DA5B2BA01}">
      <dgm:prSet/>
      <dgm:spPr/>
      <dgm:t>
        <a:bodyPr/>
        <a:lstStyle/>
        <a:p>
          <a:endParaRPr lang="en-US"/>
        </a:p>
      </dgm:t>
    </dgm:pt>
    <dgm:pt modelId="{297CB050-ABD6-458C-8657-180EBF4D415F}" type="sibTrans" cxnId="{0513BFC1-7977-4F4D-B807-FE7DA5B2BA01}">
      <dgm:prSet/>
      <dgm:spPr/>
      <dgm:t>
        <a:bodyPr/>
        <a:lstStyle/>
        <a:p>
          <a:endParaRPr lang="en-US"/>
        </a:p>
      </dgm:t>
    </dgm:pt>
    <dgm:pt modelId="{12C6760E-4761-499B-BAF0-A4E4F028083C}" type="pres">
      <dgm:prSet presAssocID="{03F15A40-EBA8-4C2F-8620-43299CD86436}" presName="linear" presStyleCnt="0">
        <dgm:presLayoutVars>
          <dgm:dir/>
          <dgm:animLvl val="lvl"/>
          <dgm:resizeHandles val="exact"/>
        </dgm:presLayoutVars>
      </dgm:prSet>
      <dgm:spPr/>
    </dgm:pt>
    <dgm:pt modelId="{86F30CC8-7FD2-4270-8E02-0C92CA518F2A}" type="pres">
      <dgm:prSet presAssocID="{FE1402F7-1A9A-4C9D-83BD-1D793422B0EA}" presName="parentLin" presStyleCnt="0"/>
      <dgm:spPr/>
    </dgm:pt>
    <dgm:pt modelId="{745D80F3-8A70-41FB-8CC5-8F74ECE20300}" type="pres">
      <dgm:prSet presAssocID="{FE1402F7-1A9A-4C9D-83BD-1D793422B0EA}" presName="parentLeftMargin" presStyleLbl="node1" presStyleIdx="0" presStyleCnt="2"/>
      <dgm:spPr/>
    </dgm:pt>
    <dgm:pt modelId="{BA0F2DAE-E5B6-4658-BB75-EBDB07DCD231}" type="pres">
      <dgm:prSet presAssocID="{FE1402F7-1A9A-4C9D-83BD-1D793422B0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D4BBBF-A7E3-49C3-91CA-1F24F31CBE01}" type="pres">
      <dgm:prSet presAssocID="{FE1402F7-1A9A-4C9D-83BD-1D793422B0EA}" presName="negativeSpace" presStyleCnt="0"/>
      <dgm:spPr/>
    </dgm:pt>
    <dgm:pt modelId="{9EDD72CC-DC6B-49ED-9610-D883C3D8C580}" type="pres">
      <dgm:prSet presAssocID="{FE1402F7-1A9A-4C9D-83BD-1D793422B0EA}" presName="childText" presStyleLbl="conFgAcc1" presStyleIdx="0" presStyleCnt="2">
        <dgm:presLayoutVars>
          <dgm:bulletEnabled val="1"/>
        </dgm:presLayoutVars>
      </dgm:prSet>
      <dgm:spPr/>
    </dgm:pt>
    <dgm:pt modelId="{4E604147-C7A8-4264-88B4-70E54C37160A}" type="pres">
      <dgm:prSet presAssocID="{864900F5-4DEB-4BBD-A737-F77E4946C5A5}" presName="spaceBetweenRectangles" presStyleCnt="0"/>
      <dgm:spPr/>
    </dgm:pt>
    <dgm:pt modelId="{23D48F4E-D5D1-4851-9020-DBE8335B80E1}" type="pres">
      <dgm:prSet presAssocID="{22C614F7-48B6-48C2-AF2C-CB4DACA783A4}" presName="parentLin" presStyleCnt="0"/>
      <dgm:spPr/>
    </dgm:pt>
    <dgm:pt modelId="{0AD8D1BD-2848-42C0-89D8-9E0B21656BD5}" type="pres">
      <dgm:prSet presAssocID="{22C614F7-48B6-48C2-AF2C-CB4DACA783A4}" presName="parentLeftMargin" presStyleLbl="node1" presStyleIdx="0" presStyleCnt="2"/>
      <dgm:spPr/>
    </dgm:pt>
    <dgm:pt modelId="{22EDFFC4-8B5F-4828-A44B-43998D2145F6}" type="pres">
      <dgm:prSet presAssocID="{22C614F7-48B6-48C2-AF2C-CB4DACA783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A09087-5E9F-4DC9-87E9-17DCF3E95468}" type="pres">
      <dgm:prSet presAssocID="{22C614F7-48B6-48C2-AF2C-CB4DACA783A4}" presName="negativeSpace" presStyleCnt="0"/>
      <dgm:spPr/>
    </dgm:pt>
    <dgm:pt modelId="{DB0EC87E-55C4-42C0-AC3F-517F385F63B3}" type="pres">
      <dgm:prSet presAssocID="{22C614F7-48B6-48C2-AF2C-CB4DACA783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102518-9E93-40BB-86CF-347A688CDA50}" srcId="{FE1402F7-1A9A-4C9D-83BD-1D793422B0EA}" destId="{468E7379-5244-4B88-A076-0C0B2352E6AA}" srcOrd="1" destOrd="0" parTransId="{D765A247-FFC3-4A83-9B46-74C81616CA4C}" sibTransId="{9D352B9A-3B2C-445E-838E-A48292FB64B5}"/>
    <dgm:cxn modelId="{B1CA291A-AD00-469A-BDF2-533DDB90A998}" type="presOf" srcId="{A20F9DB4-59A0-4DB7-81D0-78E5DAC016DD}" destId="{DB0EC87E-55C4-42C0-AC3F-517F385F63B3}" srcOrd="0" destOrd="0" presId="urn:microsoft.com/office/officeart/2005/8/layout/list1"/>
    <dgm:cxn modelId="{AA52781E-C4F4-4049-9A9F-09FCA1BF3C37}" type="presOf" srcId="{13BABCAB-8812-46E1-9D8F-7049301F1733}" destId="{9EDD72CC-DC6B-49ED-9610-D883C3D8C580}" srcOrd="0" destOrd="2" presId="urn:microsoft.com/office/officeart/2005/8/layout/list1"/>
    <dgm:cxn modelId="{4729A121-4F4C-4DCB-8EB7-9A05E89E3199}" srcId="{03F15A40-EBA8-4C2F-8620-43299CD86436}" destId="{22C614F7-48B6-48C2-AF2C-CB4DACA783A4}" srcOrd="1" destOrd="0" parTransId="{62B53841-08BE-4492-9D6F-1765C67BD78F}" sibTransId="{60EA7F17-BBBA-4387-9BD4-B3A0A8800A13}"/>
    <dgm:cxn modelId="{41977F25-C9D8-4BF8-92D3-B65B1C146180}" type="presOf" srcId="{E5BD8358-A067-4A24-85F2-F86E81B66D9A}" destId="{DB0EC87E-55C4-42C0-AC3F-517F385F63B3}" srcOrd="0" destOrd="2" presId="urn:microsoft.com/office/officeart/2005/8/layout/list1"/>
    <dgm:cxn modelId="{24BF3E40-1CB0-425E-B03C-2B4094A73839}" type="presOf" srcId="{86A408A6-AD2F-4E7C-8709-FA394C9A70D9}" destId="{9EDD72CC-DC6B-49ED-9610-D883C3D8C580}" srcOrd="0" destOrd="0" presId="urn:microsoft.com/office/officeart/2005/8/layout/list1"/>
    <dgm:cxn modelId="{B43AD55E-81A1-4392-BBD4-29C99AA94350}" type="presOf" srcId="{FE1402F7-1A9A-4C9D-83BD-1D793422B0EA}" destId="{BA0F2DAE-E5B6-4658-BB75-EBDB07DCD231}" srcOrd="1" destOrd="0" presId="urn:microsoft.com/office/officeart/2005/8/layout/list1"/>
    <dgm:cxn modelId="{8D5BED61-51CA-47A7-8C67-5E9A8CFD9800}" srcId="{FE1402F7-1A9A-4C9D-83BD-1D793422B0EA}" destId="{13BABCAB-8812-46E1-9D8F-7049301F1733}" srcOrd="2" destOrd="0" parTransId="{B3D485D7-A45E-4FCD-9678-B3643C565A71}" sibTransId="{E8F22B98-E90D-4B49-B419-FAFDDCC977E2}"/>
    <dgm:cxn modelId="{D09E1F6E-2827-4B28-A348-DB117BD7FCEA}" type="presOf" srcId="{03F15A40-EBA8-4C2F-8620-43299CD86436}" destId="{12C6760E-4761-499B-BAF0-A4E4F028083C}" srcOrd="0" destOrd="0" presId="urn:microsoft.com/office/officeart/2005/8/layout/list1"/>
    <dgm:cxn modelId="{3344B86E-8651-48D2-83A6-4BBE50925284}" type="presOf" srcId="{F35BBAE0-8D7C-4094-B122-C3315284B107}" destId="{DB0EC87E-55C4-42C0-AC3F-517F385F63B3}" srcOrd="0" destOrd="1" presId="urn:microsoft.com/office/officeart/2005/8/layout/list1"/>
    <dgm:cxn modelId="{5D34DB6E-E740-4984-9954-0C57F9F0595F}" srcId="{22C614F7-48B6-48C2-AF2C-CB4DACA783A4}" destId="{F35BBAE0-8D7C-4094-B122-C3315284B107}" srcOrd="1" destOrd="0" parTransId="{5FB307D9-7EF2-48CE-9483-B07803542059}" sibTransId="{F6ABEE0A-9BB4-47A3-8B77-BA978E8CA872}"/>
    <dgm:cxn modelId="{FEF1E573-505A-471A-927D-6F3C05AB6D2F}" srcId="{22C614F7-48B6-48C2-AF2C-CB4DACA783A4}" destId="{A20F9DB4-59A0-4DB7-81D0-78E5DAC016DD}" srcOrd="0" destOrd="0" parTransId="{9D0884AD-FBE2-42D4-AB62-E677EF1BED91}" sibTransId="{C3B0C595-3C28-47FB-8816-D52C998E0703}"/>
    <dgm:cxn modelId="{06ED2478-E040-49CF-A156-A181035BB90E}" srcId="{03F15A40-EBA8-4C2F-8620-43299CD86436}" destId="{FE1402F7-1A9A-4C9D-83BD-1D793422B0EA}" srcOrd="0" destOrd="0" parTransId="{8DD4FED6-C1FD-4A06-8F28-CB34EB889459}" sibTransId="{864900F5-4DEB-4BBD-A737-F77E4946C5A5}"/>
    <dgm:cxn modelId="{BF9CC382-C630-4BFA-8FA4-DAD2F30A1666}" type="presOf" srcId="{468E7379-5244-4B88-A076-0C0B2352E6AA}" destId="{9EDD72CC-DC6B-49ED-9610-D883C3D8C580}" srcOrd="0" destOrd="1" presId="urn:microsoft.com/office/officeart/2005/8/layout/list1"/>
    <dgm:cxn modelId="{0513BFC1-7977-4F4D-B807-FE7DA5B2BA01}" srcId="{22C614F7-48B6-48C2-AF2C-CB4DACA783A4}" destId="{E5BD8358-A067-4A24-85F2-F86E81B66D9A}" srcOrd="2" destOrd="0" parTransId="{23987287-82DC-439C-BD74-61D9A6D2902F}" sibTransId="{297CB050-ABD6-458C-8657-180EBF4D415F}"/>
    <dgm:cxn modelId="{141A6CC2-86E8-4B7E-BEA4-43142D1183C6}" type="presOf" srcId="{FE1402F7-1A9A-4C9D-83BD-1D793422B0EA}" destId="{745D80F3-8A70-41FB-8CC5-8F74ECE20300}" srcOrd="0" destOrd="0" presId="urn:microsoft.com/office/officeart/2005/8/layout/list1"/>
    <dgm:cxn modelId="{BED687DC-77F1-4451-82C0-DC55D260B386}" srcId="{FE1402F7-1A9A-4C9D-83BD-1D793422B0EA}" destId="{86A408A6-AD2F-4E7C-8709-FA394C9A70D9}" srcOrd="0" destOrd="0" parTransId="{B87057D4-C55E-4917-80F6-1933179A6EC1}" sibTransId="{F08A7033-67A9-4FCD-AE55-7F0D8CD3213E}"/>
    <dgm:cxn modelId="{A1E1C4ED-7D87-4180-A593-59380E813D81}" type="presOf" srcId="{22C614F7-48B6-48C2-AF2C-CB4DACA783A4}" destId="{0AD8D1BD-2848-42C0-89D8-9E0B21656BD5}" srcOrd="0" destOrd="0" presId="urn:microsoft.com/office/officeart/2005/8/layout/list1"/>
    <dgm:cxn modelId="{D57087FF-D1F9-4947-9A45-BC8E71644CB2}" type="presOf" srcId="{22C614F7-48B6-48C2-AF2C-CB4DACA783A4}" destId="{22EDFFC4-8B5F-4828-A44B-43998D2145F6}" srcOrd="1" destOrd="0" presId="urn:microsoft.com/office/officeart/2005/8/layout/list1"/>
    <dgm:cxn modelId="{85E1D305-5DFF-479A-9B2E-D45C981398F5}" type="presParOf" srcId="{12C6760E-4761-499B-BAF0-A4E4F028083C}" destId="{86F30CC8-7FD2-4270-8E02-0C92CA518F2A}" srcOrd="0" destOrd="0" presId="urn:microsoft.com/office/officeart/2005/8/layout/list1"/>
    <dgm:cxn modelId="{470E35EF-287A-4C0A-9479-F3FF987D8DCD}" type="presParOf" srcId="{86F30CC8-7FD2-4270-8E02-0C92CA518F2A}" destId="{745D80F3-8A70-41FB-8CC5-8F74ECE20300}" srcOrd="0" destOrd="0" presId="urn:microsoft.com/office/officeart/2005/8/layout/list1"/>
    <dgm:cxn modelId="{7173F446-57F2-4C54-B2E8-AFABAFC3B1A8}" type="presParOf" srcId="{86F30CC8-7FD2-4270-8E02-0C92CA518F2A}" destId="{BA0F2DAE-E5B6-4658-BB75-EBDB07DCD231}" srcOrd="1" destOrd="0" presId="urn:microsoft.com/office/officeart/2005/8/layout/list1"/>
    <dgm:cxn modelId="{D68FA158-2F38-4B6F-ABA4-01DC18EB6160}" type="presParOf" srcId="{12C6760E-4761-499B-BAF0-A4E4F028083C}" destId="{8AD4BBBF-A7E3-49C3-91CA-1F24F31CBE01}" srcOrd="1" destOrd="0" presId="urn:microsoft.com/office/officeart/2005/8/layout/list1"/>
    <dgm:cxn modelId="{7A72A21A-344E-4273-BC93-EEB95FF1C322}" type="presParOf" srcId="{12C6760E-4761-499B-BAF0-A4E4F028083C}" destId="{9EDD72CC-DC6B-49ED-9610-D883C3D8C580}" srcOrd="2" destOrd="0" presId="urn:microsoft.com/office/officeart/2005/8/layout/list1"/>
    <dgm:cxn modelId="{1B2303E4-CDA1-4CCD-830D-FA0C872B7EF2}" type="presParOf" srcId="{12C6760E-4761-499B-BAF0-A4E4F028083C}" destId="{4E604147-C7A8-4264-88B4-70E54C37160A}" srcOrd="3" destOrd="0" presId="urn:microsoft.com/office/officeart/2005/8/layout/list1"/>
    <dgm:cxn modelId="{D912AB9F-4254-4DBB-A537-42E9F173FAB3}" type="presParOf" srcId="{12C6760E-4761-499B-BAF0-A4E4F028083C}" destId="{23D48F4E-D5D1-4851-9020-DBE8335B80E1}" srcOrd="4" destOrd="0" presId="urn:microsoft.com/office/officeart/2005/8/layout/list1"/>
    <dgm:cxn modelId="{71A6B1CA-FFBF-4199-825C-A4C9B831A1E2}" type="presParOf" srcId="{23D48F4E-D5D1-4851-9020-DBE8335B80E1}" destId="{0AD8D1BD-2848-42C0-89D8-9E0B21656BD5}" srcOrd="0" destOrd="0" presId="urn:microsoft.com/office/officeart/2005/8/layout/list1"/>
    <dgm:cxn modelId="{13FEA88E-3ADC-40C2-87AF-C7578DB36BA8}" type="presParOf" srcId="{23D48F4E-D5D1-4851-9020-DBE8335B80E1}" destId="{22EDFFC4-8B5F-4828-A44B-43998D2145F6}" srcOrd="1" destOrd="0" presId="urn:microsoft.com/office/officeart/2005/8/layout/list1"/>
    <dgm:cxn modelId="{4ECB6622-4A80-4DDC-97B1-DF17C53B1293}" type="presParOf" srcId="{12C6760E-4761-499B-BAF0-A4E4F028083C}" destId="{9FA09087-5E9F-4DC9-87E9-17DCF3E95468}" srcOrd="5" destOrd="0" presId="urn:microsoft.com/office/officeart/2005/8/layout/list1"/>
    <dgm:cxn modelId="{282CD544-84F7-4268-855B-7DC0B497DB8A}" type="presParOf" srcId="{12C6760E-4761-499B-BAF0-A4E4F028083C}" destId="{DB0EC87E-55C4-42C0-AC3F-517F385F63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341695" y="1641"/>
          <a:ext cx="2438386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Administradores</a:t>
          </a:r>
          <a:endParaRPr lang="en-US" sz="2000" kern="1200" dirty="0"/>
        </a:p>
      </dsp:txBody>
      <dsp:txXfrm>
        <a:off x="367353" y="27299"/>
        <a:ext cx="2387070" cy="824729"/>
      </dsp:txXfrm>
    </dsp:sp>
    <dsp:sp modelId="{E5EF051C-60C4-466C-918A-9A8965F9275F}">
      <dsp:nvSpPr>
        <dsp:cNvPr id="0" name=""/>
        <dsp:cNvSpPr/>
      </dsp:nvSpPr>
      <dsp:spPr>
        <a:xfrm>
          <a:off x="585534" y="877687"/>
          <a:ext cx="243838" cy="669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009"/>
              </a:lnTo>
              <a:lnTo>
                <a:pt x="243838" y="6690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829372" y="1096698"/>
          <a:ext cx="2883901" cy="8999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Moderação e gestão da plataforma</a:t>
          </a:r>
          <a:endParaRPr lang="en-US" sz="2400" kern="1200" dirty="0"/>
        </a:p>
      </dsp:txBody>
      <dsp:txXfrm>
        <a:off x="855732" y="1123058"/>
        <a:ext cx="2831181" cy="847277"/>
      </dsp:txXfrm>
    </dsp:sp>
    <dsp:sp modelId="{7520E9DE-6600-4317-BFF9-7515AB7BFFA5}">
      <dsp:nvSpPr>
        <dsp:cNvPr id="0" name=""/>
        <dsp:cNvSpPr/>
      </dsp:nvSpPr>
      <dsp:spPr>
        <a:xfrm>
          <a:off x="585534" y="877687"/>
          <a:ext cx="243838" cy="1860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020"/>
              </a:lnTo>
              <a:lnTo>
                <a:pt x="243838" y="18600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829372" y="2215707"/>
          <a:ext cx="2883901" cy="1044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Criação de campanhas promocionais</a:t>
          </a:r>
          <a:endParaRPr lang="en-US" sz="2400" kern="1200" dirty="0"/>
        </a:p>
      </dsp:txBody>
      <dsp:txXfrm>
        <a:off x="859950" y="2246285"/>
        <a:ext cx="2822745" cy="982845"/>
      </dsp:txXfrm>
    </dsp:sp>
    <dsp:sp modelId="{EF30944E-B1FC-431A-9CC9-0BE1F17CA7AA}">
      <dsp:nvSpPr>
        <dsp:cNvPr id="0" name=""/>
        <dsp:cNvSpPr/>
      </dsp:nvSpPr>
      <dsp:spPr>
        <a:xfrm>
          <a:off x="3800878" y="1641"/>
          <a:ext cx="1752091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Vendedores</a:t>
          </a:r>
          <a:endParaRPr lang="en-US" sz="2400" kern="1200" dirty="0"/>
        </a:p>
      </dsp:txBody>
      <dsp:txXfrm>
        <a:off x="3826536" y="27299"/>
        <a:ext cx="1700775" cy="824729"/>
      </dsp:txXfrm>
    </dsp:sp>
    <dsp:sp modelId="{91B35279-7648-4375-B713-9DF3BF94E8D9}">
      <dsp:nvSpPr>
        <dsp:cNvPr id="0" name=""/>
        <dsp:cNvSpPr/>
      </dsp:nvSpPr>
      <dsp:spPr>
        <a:xfrm>
          <a:off x="3976087" y="877687"/>
          <a:ext cx="175209" cy="65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34"/>
              </a:lnTo>
              <a:lnTo>
                <a:pt x="175209" y="6570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4151296" y="1096698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Venda de produtos</a:t>
          </a:r>
        </a:p>
      </dsp:txBody>
      <dsp:txXfrm>
        <a:off x="4176954" y="1122356"/>
        <a:ext cx="2832585" cy="824729"/>
      </dsp:txXfrm>
    </dsp:sp>
    <dsp:sp modelId="{2A33608E-8BBB-4FFC-9D2E-D7202A9CEC62}">
      <dsp:nvSpPr>
        <dsp:cNvPr id="0" name=""/>
        <dsp:cNvSpPr/>
      </dsp:nvSpPr>
      <dsp:spPr>
        <a:xfrm>
          <a:off x="3976087" y="877687"/>
          <a:ext cx="175209" cy="197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4239"/>
              </a:lnTo>
              <a:lnTo>
                <a:pt x="175209" y="19742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CA462-1BBD-487F-A208-8A0A0778879E}">
      <dsp:nvSpPr>
        <dsp:cNvPr id="0" name=""/>
        <dsp:cNvSpPr/>
      </dsp:nvSpPr>
      <dsp:spPr>
        <a:xfrm>
          <a:off x="4151296" y="2191756"/>
          <a:ext cx="2883901" cy="1320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Resposta a comentários sobre produtos em </a:t>
          </a:r>
          <a:r>
            <a:rPr lang="en-US" sz="2400" i="1" kern="1200" dirty="0"/>
            <a:t>threads</a:t>
          </a:r>
        </a:p>
      </dsp:txBody>
      <dsp:txXfrm>
        <a:off x="4189967" y="2230427"/>
        <a:ext cx="2806559" cy="1242999"/>
      </dsp:txXfrm>
    </dsp:sp>
    <dsp:sp modelId="{BBB6D5B2-0E1A-43FD-AE26-C1637F8578C2}">
      <dsp:nvSpPr>
        <dsp:cNvPr id="0" name=""/>
        <dsp:cNvSpPr/>
      </dsp:nvSpPr>
      <dsp:spPr>
        <a:xfrm>
          <a:off x="7070922" y="1641"/>
          <a:ext cx="2011489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Compradores</a:t>
          </a:r>
        </a:p>
      </dsp:txBody>
      <dsp:txXfrm>
        <a:off x="7096580" y="27299"/>
        <a:ext cx="1960173" cy="824729"/>
      </dsp:txXfrm>
    </dsp:sp>
    <dsp:sp modelId="{789EC290-DFFA-4E2A-B9FE-29B5A9A9B6BF}">
      <dsp:nvSpPr>
        <dsp:cNvPr id="0" name=""/>
        <dsp:cNvSpPr/>
      </dsp:nvSpPr>
      <dsp:spPr>
        <a:xfrm>
          <a:off x="7272071" y="877687"/>
          <a:ext cx="201148" cy="65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34"/>
              </a:lnTo>
              <a:lnTo>
                <a:pt x="201148" y="6570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74095-9703-4207-92DB-85F3EB6823AD}">
      <dsp:nvSpPr>
        <dsp:cNvPr id="0" name=""/>
        <dsp:cNvSpPr/>
      </dsp:nvSpPr>
      <dsp:spPr>
        <a:xfrm>
          <a:off x="7473220" y="1096698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Realização de encomendas</a:t>
          </a:r>
        </a:p>
      </dsp:txBody>
      <dsp:txXfrm>
        <a:off x="7498878" y="1122356"/>
        <a:ext cx="2832585" cy="824729"/>
      </dsp:txXfrm>
    </dsp:sp>
    <dsp:sp modelId="{02E9A38B-264A-4A28-BE04-09608DB043E5}">
      <dsp:nvSpPr>
        <dsp:cNvPr id="0" name=""/>
        <dsp:cNvSpPr/>
      </dsp:nvSpPr>
      <dsp:spPr>
        <a:xfrm>
          <a:off x="7272071" y="877687"/>
          <a:ext cx="201148" cy="1752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091"/>
              </a:lnTo>
              <a:lnTo>
                <a:pt x="201148" y="17520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25772-9F1A-49D2-9193-C4C7F16E0899}">
      <dsp:nvSpPr>
        <dsp:cNvPr id="0" name=""/>
        <dsp:cNvSpPr/>
      </dsp:nvSpPr>
      <dsp:spPr>
        <a:xfrm>
          <a:off x="7473220" y="2191756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Classificação de produtos</a:t>
          </a:r>
        </a:p>
      </dsp:txBody>
      <dsp:txXfrm>
        <a:off x="7498878" y="2217414"/>
        <a:ext cx="2832585" cy="824729"/>
      </dsp:txXfrm>
    </dsp:sp>
    <dsp:sp modelId="{7B6764B6-163B-468E-B793-3861BACFE459}">
      <dsp:nvSpPr>
        <dsp:cNvPr id="0" name=""/>
        <dsp:cNvSpPr/>
      </dsp:nvSpPr>
      <dsp:spPr>
        <a:xfrm>
          <a:off x="7272071" y="877687"/>
          <a:ext cx="201148" cy="2941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1096"/>
              </a:lnTo>
              <a:lnTo>
                <a:pt x="201148" y="29410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8F478-4533-4A40-9612-9EF806B0E159}">
      <dsp:nvSpPr>
        <dsp:cNvPr id="0" name=""/>
        <dsp:cNvSpPr/>
      </dsp:nvSpPr>
      <dsp:spPr>
        <a:xfrm>
          <a:off x="7473220" y="3286813"/>
          <a:ext cx="3703249" cy="1063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Publicação de comentários sobre produtos em </a:t>
          </a:r>
          <a:r>
            <a:rPr lang="en-US" sz="2400" i="1" kern="1200" dirty="0"/>
            <a:t>threads</a:t>
          </a:r>
        </a:p>
      </dsp:txBody>
      <dsp:txXfrm>
        <a:off x="7504382" y="3317975"/>
        <a:ext cx="3640925" cy="1001616"/>
      </dsp:txXfrm>
    </dsp:sp>
    <dsp:sp modelId="{02C31BA6-6F02-4B5E-AB36-7E614F05BDD7}">
      <dsp:nvSpPr>
        <dsp:cNvPr id="0" name=""/>
        <dsp:cNvSpPr/>
      </dsp:nvSpPr>
      <dsp:spPr>
        <a:xfrm>
          <a:off x="7272071" y="877687"/>
          <a:ext cx="201148" cy="4130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0100"/>
              </a:lnTo>
              <a:lnTo>
                <a:pt x="201148" y="41301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776E6-5E91-47BA-A505-8C4BB019E18D}">
      <dsp:nvSpPr>
        <dsp:cNvPr id="0" name=""/>
        <dsp:cNvSpPr/>
      </dsp:nvSpPr>
      <dsp:spPr>
        <a:xfrm>
          <a:off x="7473220" y="4569765"/>
          <a:ext cx="3704454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Participação em campanhas promocionais</a:t>
          </a:r>
        </a:p>
      </dsp:txBody>
      <dsp:txXfrm>
        <a:off x="7498878" y="4595423"/>
        <a:ext cx="3653138" cy="824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4318" y="92259"/>
          <a:ext cx="2169233" cy="813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Linguagens de programaç</a:t>
          </a:r>
          <a:r>
            <a:rPr lang="pt-BR" sz="2400" kern="1200" dirty="0"/>
            <a:t>ão</a:t>
          </a:r>
          <a:endParaRPr lang="en-US" sz="2400" kern="1200" dirty="0"/>
        </a:p>
      </dsp:txBody>
      <dsp:txXfrm>
        <a:off x="28156" y="116097"/>
        <a:ext cx="2121557" cy="766228"/>
      </dsp:txXfrm>
    </dsp:sp>
    <dsp:sp modelId="{E5EF051C-60C4-466C-918A-9A8965F9275F}">
      <dsp:nvSpPr>
        <dsp:cNvPr id="0" name=""/>
        <dsp:cNvSpPr/>
      </dsp:nvSpPr>
      <dsp:spPr>
        <a:xfrm>
          <a:off x="221242" y="906163"/>
          <a:ext cx="216923" cy="610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216"/>
              </a:lnTo>
              <a:lnTo>
                <a:pt x="216923" y="6102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438165" y="1109639"/>
          <a:ext cx="2679333" cy="813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Python</a:t>
          </a:r>
          <a:endParaRPr lang="en-US" sz="3600" kern="1200" dirty="0"/>
        </a:p>
      </dsp:txBody>
      <dsp:txXfrm>
        <a:off x="461991" y="1133465"/>
        <a:ext cx="2631681" cy="765828"/>
      </dsp:txXfrm>
    </dsp:sp>
    <dsp:sp modelId="{7520E9DE-6600-4317-BFF9-7515AB7BFFA5}">
      <dsp:nvSpPr>
        <dsp:cNvPr id="0" name=""/>
        <dsp:cNvSpPr/>
      </dsp:nvSpPr>
      <dsp:spPr>
        <a:xfrm>
          <a:off x="221242" y="906163"/>
          <a:ext cx="216923" cy="1627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385"/>
              </a:lnTo>
              <a:lnTo>
                <a:pt x="216923" y="1627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438165" y="2126596"/>
          <a:ext cx="2679333" cy="8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SQL</a:t>
          </a:r>
          <a:endParaRPr lang="en-US" sz="3600" kern="1200" dirty="0"/>
        </a:p>
      </dsp:txBody>
      <dsp:txXfrm>
        <a:off x="462003" y="2150434"/>
        <a:ext cx="2631657" cy="766228"/>
      </dsp:txXfrm>
    </dsp:sp>
    <dsp:sp modelId="{EF30944E-B1FC-431A-9CC9-0BE1F17CA7AA}">
      <dsp:nvSpPr>
        <dsp:cNvPr id="0" name=""/>
        <dsp:cNvSpPr/>
      </dsp:nvSpPr>
      <dsp:spPr>
        <a:xfrm>
          <a:off x="3138419" y="92259"/>
          <a:ext cx="1930157" cy="813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Bibliotecas</a:t>
          </a:r>
          <a:endParaRPr lang="en-US" sz="2600" kern="1200" dirty="0"/>
        </a:p>
      </dsp:txBody>
      <dsp:txXfrm>
        <a:off x="3162257" y="116097"/>
        <a:ext cx="1882481" cy="766228"/>
      </dsp:txXfrm>
    </dsp:sp>
    <dsp:sp modelId="{91B35279-7648-4375-B713-9DF3BF94E8D9}">
      <dsp:nvSpPr>
        <dsp:cNvPr id="0" name=""/>
        <dsp:cNvSpPr/>
      </dsp:nvSpPr>
      <dsp:spPr>
        <a:xfrm>
          <a:off x="3331435" y="906163"/>
          <a:ext cx="193015" cy="61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428"/>
              </a:lnTo>
              <a:lnTo>
                <a:pt x="193015" y="6104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524450" y="1109639"/>
          <a:ext cx="2679333" cy="8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Psycopg 2</a:t>
          </a:r>
          <a:endParaRPr lang="pt-PT" sz="3600" kern="1200" dirty="0"/>
        </a:p>
      </dsp:txBody>
      <dsp:txXfrm>
        <a:off x="3548288" y="1133477"/>
        <a:ext cx="2631657" cy="766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1879" y="588802"/>
          <a:ext cx="1817838" cy="82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Framework</a:t>
          </a:r>
          <a:endParaRPr lang="en-US" sz="2400" kern="1200" dirty="0"/>
        </a:p>
      </dsp:txBody>
      <dsp:txXfrm>
        <a:off x="26028" y="612951"/>
        <a:ext cx="1769540" cy="776215"/>
      </dsp:txXfrm>
    </dsp:sp>
    <dsp:sp modelId="{E5EF051C-60C4-466C-918A-9A8965F9275F}">
      <dsp:nvSpPr>
        <dsp:cNvPr id="0" name=""/>
        <dsp:cNvSpPr/>
      </dsp:nvSpPr>
      <dsp:spPr>
        <a:xfrm>
          <a:off x="183663" y="1413315"/>
          <a:ext cx="181783" cy="618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170"/>
              </a:lnTo>
              <a:lnTo>
                <a:pt x="181783" y="6181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365447" y="1619444"/>
          <a:ext cx="2714259" cy="824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Flask</a:t>
          </a:r>
          <a:endParaRPr lang="en-US" sz="2400" kern="1200" dirty="0"/>
        </a:p>
      </dsp:txBody>
      <dsp:txXfrm>
        <a:off x="389584" y="1643581"/>
        <a:ext cx="2665985" cy="775810"/>
      </dsp:txXfrm>
    </dsp:sp>
    <dsp:sp modelId="{EF30944E-B1FC-431A-9CC9-0BE1F17CA7AA}">
      <dsp:nvSpPr>
        <dsp:cNvPr id="0" name=""/>
        <dsp:cNvSpPr/>
      </dsp:nvSpPr>
      <dsp:spPr>
        <a:xfrm>
          <a:off x="3162158" y="588802"/>
          <a:ext cx="1649027" cy="82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DBMS</a:t>
          </a:r>
          <a:endParaRPr lang="en-US" sz="2400" kern="1200" dirty="0"/>
        </a:p>
      </dsp:txBody>
      <dsp:txXfrm>
        <a:off x="3186307" y="612951"/>
        <a:ext cx="1600729" cy="776215"/>
      </dsp:txXfrm>
    </dsp:sp>
    <dsp:sp modelId="{91B35279-7648-4375-B713-9DF3BF94E8D9}">
      <dsp:nvSpPr>
        <dsp:cNvPr id="0" name=""/>
        <dsp:cNvSpPr/>
      </dsp:nvSpPr>
      <dsp:spPr>
        <a:xfrm>
          <a:off x="3327061" y="1413315"/>
          <a:ext cx="164902" cy="61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385"/>
              </a:lnTo>
              <a:lnTo>
                <a:pt x="164902" y="618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491963" y="1619444"/>
          <a:ext cx="2714259" cy="824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PostgreSQL</a:t>
          </a:r>
        </a:p>
      </dsp:txBody>
      <dsp:txXfrm>
        <a:off x="3516112" y="1643593"/>
        <a:ext cx="2665961" cy="776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72CC-DC6B-49ED-9610-D883C3D8C580}">
      <dsp:nvSpPr>
        <dsp:cNvPr id="0" name=""/>
        <dsp:cNvSpPr/>
      </dsp:nvSpPr>
      <dsp:spPr>
        <a:xfrm>
          <a:off x="0" y="4548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454833"/>
        <a:ext cx="9682480" cy="2173500"/>
      </dsp:txXfrm>
    </dsp:sp>
    <dsp:sp modelId="{BA0F2DAE-E5B6-4658-BB75-EBDB07DCD231}">
      <dsp:nvSpPr>
        <dsp:cNvPr id="0" name=""/>
        <dsp:cNvSpPr/>
      </dsp:nvSpPr>
      <dsp:spPr>
        <a:xfrm>
          <a:off x="484124" y="120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55264"/>
        <a:ext cx="6691274" cy="799138"/>
      </dsp:txXfrm>
    </dsp:sp>
    <dsp:sp modelId="{DB0EC87E-55C4-42C0-AC3F-517F385F63B3}">
      <dsp:nvSpPr>
        <dsp:cNvPr id="0" name=""/>
        <dsp:cNvSpPr/>
      </dsp:nvSpPr>
      <dsp:spPr>
        <a:xfrm>
          <a:off x="0" y="32331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3233133"/>
        <a:ext cx="9682480" cy="2173500"/>
      </dsp:txXfrm>
    </dsp:sp>
    <dsp:sp modelId="{22EDFFC4-8B5F-4828-A44B-43998D2145F6}">
      <dsp:nvSpPr>
        <dsp:cNvPr id="0" name=""/>
        <dsp:cNvSpPr/>
      </dsp:nvSpPr>
      <dsp:spPr>
        <a:xfrm>
          <a:off x="484124" y="27903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2833564"/>
        <a:ext cx="669127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A17E9D-A941-43D4-855B-A9E88C87F9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E5EDC-9E59-49BD-9025-AA087D71B8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0395F-9226-49AD-B154-545D6C57D7B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E576-5905-4DCA-9573-E4F1B3D0999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9A13E1-6AFB-4ACA-970D-2D1F5FE1AB8B}" type="slidenum">
              <a:t>‹#›</a:t>
            </a:fld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640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56DFE-DCD2-42EF-B0B9-FB38543E7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53CF8-53E1-4D51-A5CD-77980B8924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1700A3-B74C-43C6-BEFE-FE73973A90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22FE-D458-4A71-AEC9-C838962CDD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C408-D96C-48C7-B5F7-C2D33FD22FE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EE90-2677-48D7-88A4-4C32B96CEC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80227EA-FB27-4C76-80DA-072C02B2B6B1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028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P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48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60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791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30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530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10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777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10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4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01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12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01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10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80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4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2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1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12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5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7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687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5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A1B68E48-2EF1-482A-B783-25241E03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" y="487927"/>
            <a:ext cx="3139927" cy="1169623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87CC0AA4-F8CA-401B-92E9-54CCB10D8064}"/>
              </a:ext>
            </a:extLst>
          </p:cNvPr>
          <p:cNvSpPr txBox="1">
            <a:spLocks/>
          </p:cNvSpPr>
          <p:nvPr/>
        </p:nvSpPr>
        <p:spPr>
          <a:xfrm>
            <a:off x="2429409" y="1694578"/>
            <a:ext cx="7331323" cy="17698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lvl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t-PT" sz="5400" b="0" i="0" u="none" strike="noStrike" kern="1200" spc="0">
                <a:ln>
                  <a:noFill/>
                </a:ln>
                <a:solidFill>
                  <a:srgbClr val="90C226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</a:lstStyle>
          <a:p>
            <a:pPr algn="ctr">
              <a:spcBef>
                <a:spcPts val="1001"/>
              </a:spcBef>
            </a:pPr>
            <a:r>
              <a:rPr lang="pt-PT" b="1" dirty="0">
                <a:solidFill>
                  <a:srgbClr val="0071A4"/>
                </a:solidFill>
                <a:latin typeface="+mj-lt"/>
                <a:cs typeface="Calibri" pitchFamily="2"/>
              </a:rPr>
              <a:t>Plataforma de Vendas Online</a:t>
            </a:r>
            <a:endParaRPr lang="pt-PT" dirty="0">
              <a:solidFill>
                <a:srgbClr val="0071A4"/>
              </a:solidFill>
              <a:latin typeface="+mj-lt"/>
              <a:cs typeface="Calibri Light" pitchFamily="2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62E54-B01B-43C9-88C9-3ED6581816CE}"/>
              </a:ext>
            </a:extLst>
          </p:cNvPr>
          <p:cNvSpPr txBox="1"/>
          <p:nvPr/>
        </p:nvSpPr>
        <p:spPr>
          <a:xfrm>
            <a:off x="4909994" y="5357859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Branco Guilherme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mbranco@student.dei.uc.pt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18AD63-A29D-4438-8A4E-4933BDCC42E2}"/>
              </a:ext>
            </a:extLst>
          </p:cNvPr>
          <p:cNvSpPr txBox="1"/>
          <p:nvPr/>
        </p:nvSpPr>
        <p:spPr>
          <a:xfrm>
            <a:off x="8721371" y="5341804"/>
            <a:ext cx="236896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Santos João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jbsantos@</a:t>
            </a: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student.dei.uc.pt</a:t>
            </a:r>
            <a:endParaRPr lang="pt-PT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8C742C-12E2-4D2B-845E-1F98185FD449}"/>
              </a:ext>
            </a:extLst>
          </p:cNvPr>
          <p:cNvSpPr txBox="1"/>
          <p:nvPr/>
        </p:nvSpPr>
        <p:spPr>
          <a:xfrm>
            <a:off x="1244928" y="5341805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spc="-5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Almeida Gonçalo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gfalmeida@student.dei.uc.pt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062F0B3-508C-44DD-A1CA-716561E7341B}"/>
              </a:ext>
            </a:extLst>
          </p:cNvPr>
          <p:cNvSpPr txBox="1">
            <a:spLocks/>
          </p:cNvSpPr>
          <p:nvPr/>
        </p:nvSpPr>
        <p:spPr>
          <a:xfrm>
            <a:off x="3095296" y="3948519"/>
            <a:ext cx="5998358" cy="8798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algn="l" rtl="0" hangingPunct="1">
              <a:spcBef>
                <a:spcPts val="0"/>
              </a:spcBef>
              <a:spcAft>
                <a:spcPts val="1417"/>
              </a:spcAft>
              <a:tabLst/>
              <a:defRPr lang="pt-PT" sz="1800" b="0" i="0" u="none" strike="noStrike" kern="1200" spc="0">
                <a:ln>
                  <a:noFill/>
                </a:ln>
                <a:solidFill>
                  <a:srgbClr val="404040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solidFill>
                  <a:schemeClr val="tx1"/>
                </a:solidFill>
              </a:rPr>
              <a:t>Bases de Dados </a:t>
            </a:r>
            <a:r>
              <a:rPr lang="pt-PT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b="1" dirty="0">
                <a:solidFill>
                  <a:schemeClr val="tx1"/>
                </a:solidFill>
              </a:rPr>
              <a:t> Projeto</a:t>
            </a:r>
            <a:endParaRPr lang="pt-PT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solidFill>
                  <a:schemeClr val="tx1"/>
                </a:solidFill>
              </a:rPr>
              <a:t>PL5 / Prof. Doutor João de Campos </a:t>
            </a:r>
            <a:r>
              <a:rPr lang="pt-PT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dirty="0">
                <a:solidFill>
                  <a:schemeClr val="tx1"/>
                </a:solidFill>
              </a:rPr>
              <a:t> 28 de março de 2022</a:t>
            </a:r>
          </a:p>
        </p:txBody>
      </p:sp>
    </p:spTree>
    <p:extLst>
      <p:ext uri="{BB962C8B-B14F-4D97-AF65-F5344CB8AC3E}">
        <p14:creationId xmlns:p14="http://schemas.microsoft.com/office/powerpoint/2010/main" val="35571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CB8B4FA-BE8F-4A45-8C6B-E438D894A6A9}"/>
              </a:ext>
            </a:extLst>
          </p:cNvPr>
          <p:cNvSpPr txBox="1"/>
          <p:nvPr/>
        </p:nvSpPr>
        <p:spPr>
          <a:xfrm>
            <a:off x="24312" y="494183"/>
            <a:ext cx="1096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 err="1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Title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620AF4-AC82-4FE7-B361-50DA6124E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46351"/>
              </p:ext>
            </p:extLst>
          </p:nvPr>
        </p:nvGraphicFramePr>
        <p:xfrm>
          <a:off x="772160" y="1189120"/>
          <a:ext cx="96824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84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Índice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1045028" y="1795251"/>
            <a:ext cx="10101944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400" dirty="0"/>
              <a:t>Introdução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400" dirty="0"/>
              <a:t>Operações da base de dados</a:t>
            </a:r>
            <a:endParaRPr lang="pt-PT" sz="2400" dirty="0"/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Transações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Potenciais conflitos de concorrência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Tecnologias a implementar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Plano de desenvolvimento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Diagramas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Conclusão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7182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348200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Introdução </a:t>
            </a:r>
            <a:r>
              <a:rPr lang="pt-PT" sz="3200" b="1" dirty="0">
                <a:solidFill>
                  <a:srgbClr val="FF0000"/>
                </a:solidFill>
                <a:latin typeface="+mj-lt"/>
                <a:ea typeface="SimSun" panose="02010600030101010101" pitchFamily="2" charset="-122"/>
              </a:rPr>
              <a:t>(TÓPICOS)</a:t>
            </a:r>
            <a:endParaRPr lang="pt-PT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615043" y="2031758"/>
            <a:ext cx="10101944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Este projeto tem como objetivo desenvolver um sistema simplificado de venda de produtos eletrónicos online assente num DBMS transacional relacional.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endParaRPr lang="pt-PT" sz="2400" dirty="0"/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A plataforma é disponibilizada através de uma interface de programação de aplicações seguindo a arquitetura REST (API REST). O utilizador acede ao sistema através de pedidos HTTP.</a:t>
            </a:r>
          </a:p>
        </p:txBody>
      </p:sp>
    </p:spTree>
    <p:extLst>
      <p:ext uri="{BB962C8B-B14F-4D97-AF65-F5344CB8AC3E}">
        <p14:creationId xmlns:p14="http://schemas.microsoft.com/office/powerpoint/2010/main" val="14564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45C2358-F6D8-4F0B-978D-5361D0830CCA}"/>
              </a:ext>
            </a:extLst>
          </p:cNvPr>
          <p:cNvSpPr txBox="1"/>
          <p:nvPr/>
        </p:nvSpPr>
        <p:spPr>
          <a:xfrm>
            <a:off x="590445" y="294226"/>
            <a:ext cx="10729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/>
              <a:t>A plataforma é acedida por três tipos de utilizadores com acesso a diferentes funcionalidades:</a:t>
            </a:r>
            <a:endParaRPr lang="pt-PT" sz="24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D7EE68-48AE-44B2-88A6-5C1BFD1E0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821557"/>
              </p:ext>
            </p:extLst>
          </p:nvPr>
        </p:nvGraphicFramePr>
        <p:xfrm>
          <a:off x="385584" y="1198881"/>
          <a:ext cx="11519371" cy="544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5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Operações da base de dados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3B74B2-2EB7-40CD-8F31-B1E6B6FFC248}"/>
              </a:ext>
            </a:extLst>
          </p:cNvPr>
          <p:cNvSpPr txBox="1"/>
          <p:nvPr/>
        </p:nvSpPr>
        <p:spPr>
          <a:xfrm>
            <a:off x="704675" y="1770077"/>
            <a:ext cx="96976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da base de dados </a:t>
            </a:r>
            <a:r>
              <a:rPr lang="en-US" dirty="0" err="1"/>
              <a:t>consistem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Registo</a:t>
            </a:r>
            <a:r>
              <a:rPr lang="en-US" dirty="0"/>
              <a:t> de </a:t>
            </a:r>
            <a:r>
              <a:rPr lang="en-US" dirty="0" err="1"/>
              <a:t>utilizadores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Autenticação</a:t>
            </a:r>
            <a:r>
              <a:rPr lang="en-US" dirty="0"/>
              <a:t> de </a:t>
            </a:r>
            <a:r>
              <a:rPr lang="en-US" dirty="0" err="1"/>
              <a:t>utilizadores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Comprar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Deixar</a:t>
            </a:r>
            <a:r>
              <a:rPr lang="en-US" dirty="0"/>
              <a:t> </a:t>
            </a:r>
            <a:r>
              <a:rPr lang="en-US" i="1" dirty="0"/>
              <a:t>rating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i="1" dirty="0"/>
              <a:t>review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Fazer/responder a </a:t>
            </a:r>
            <a:r>
              <a:rPr lang="en-US" dirty="0" err="1"/>
              <a:t>perguntas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estatísticas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campanhas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Subscrever</a:t>
            </a:r>
            <a:r>
              <a:rPr lang="en-US" dirty="0"/>
              <a:t> </a:t>
            </a:r>
            <a:r>
              <a:rPr lang="en-US" dirty="0" err="1"/>
              <a:t>campanhas</a:t>
            </a:r>
            <a:r>
              <a:rPr lang="en-US" dirty="0"/>
              <a:t> e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respetivos</a:t>
            </a:r>
            <a:r>
              <a:rPr lang="en-US" dirty="0"/>
              <a:t> </a:t>
            </a:r>
            <a:r>
              <a:rPr lang="en-US" dirty="0" err="1"/>
              <a:t>cupões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estatísticas</a:t>
            </a:r>
            <a:r>
              <a:rPr lang="en-US" dirty="0"/>
              <a:t> dos </a:t>
            </a:r>
            <a:r>
              <a:rPr lang="en-US" dirty="0" err="1"/>
              <a:t>descontos</a:t>
            </a:r>
            <a:r>
              <a:rPr lang="en-US" dirty="0"/>
              <a:t> </a:t>
            </a:r>
            <a:r>
              <a:rPr lang="en-US" dirty="0" err="1"/>
              <a:t>aplicados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campanhas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notificações</a:t>
            </a:r>
            <a:r>
              <a:rPr lang="en-US" dirty="0"/>
              <a:t>??(n sei se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operação</a:t>
            </a:r>
            <a:r>
              <a:rPr lang="en-US" dirty="0"/>
              <a:t>) . </a:t>
            </a:r>
          </a:p>
        </p:txBody>
      </p:sp>
    </p:spTree>
    <p:extLst>
      <p:ext uri="{BB962C8B-B14F-4D97-AF65-F5344CB8AC3E}">
        <p14:creationId xmlns:p14="http://schemas.microsoft.com/office/powerpoint/2010/main" val="20306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Transações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D0669-0A45-43E1-B6EC-DB2815E4AF1A}"/>
              </a:ext>
            </a:extLst>
          </p:cNvPr>
          <p:cNvSpPr txBox="1"/>
          <p:nvPr/>
        </p:nvSpPr>
        <p:spPr>
          <a:xfrm>
            <a:off x="939567" y="1669409"/>
            <a:ext cx="9479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</a:t>
            </a:r>
            <a:r>
              <a:rPr lang="en-US" dirty="0" err="1"/>
              <a:t>transações</a:t>
            </a:r>
            <a:r>
              <a:rPr lang="en-US" dirty="0"/>
              <a:t> que </a:t>
            </a:r>
            <a:r>
              <a:rPr lang="en-US" dirty="0" err="1"/>
              <a:t>ocorrem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base de dados </a:t>
            </a:r>
            <a:r>
              <a:rPr lang="en-US" dirty="0" err="1"/>
              <a:t>consistem</a:t>
            </a:r>
            <a:r>
              <a:rPr lang="en-US" dirty="0"/>
              <a:t>, </a:t>
            </a:r>
            <a:r>
              <a:rPr lang="en-US" dirty="0" err="1"/>
              <a:t>principalmente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Compra</a:t>
            </a:r>
            <a:r>
              <a:rPr lang="en-US" dirty="0"/>
              <a:t>/</a:t>
            </a:r>
            <a:r>
              <a:rPr lang="en-US" dirty="0" err="1"/>
              <a:t>venda</a:t>
            </a:r>
            <a:r>
              <a:rPr lang="en-US" dirty="0"/>
              <a:t> de </a:t>
            </a:r>
            <a:r>
              <a:rPr lang="en-US" dirty="0" err="1"/>
              <a:t>produtos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Obtenção</a:t>
            </a:r>
            <a:r>
              <a:rPr lang="en-US" dirty="0"/>
              <a:t> de dados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 e </a:t>
            </a:r>
            <a:r>
              <a:rPr lang="en-US" dirty="0" err="1"/>
              <a:t>estatísticas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Criação</a:t>
            </a:r>
            <a:r>
              <a:rPr lang="en-US" dirty="0"/>
              <a:t>/</a:t>
            </a:r>
            <a:r>
              <a:rPr lang="en-US" dirty="0" err="1"/>
              <a:t>atualização</a:t>
            </a:r>
            <a:r>
              <a:rPr lang="en-US" dirty="0"/>
              <a:t> dos dados de um </a:t>
            </a:r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criá</a:t>
            </a:r>
            <a:r>
              <a:rPr lang="en-US" dirty="0"/>
              <a:t>-lo/</a:t>
            </a:r>
            <a:r>
              <a:rPr lang="en-US" dirty="0" err="1"/>
              <a:t>atualizá</a:t>
            </a:r>
            <a:r>
              <a:rPr lang="en-US" dirty="0"/>
              <a:t>-lo.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Obtenção</a:t>
            </a:r>
            <a:r>
              <a:rPr lang="en-US" dirty="0"/>
              <a:t> e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i="1" dirty="0"/>
              <a:t>threads</a:t>
            </a:r>
            <a:r>
              <a:rPr lang="en-US" dirty="0"/>
              <a:t> e </a:t>
            </a:r>
            <a:r>
              <a:rPr lang="en-US" i="1" dirty="0"/>
              <a:t>ratings/reviews</a:t>
            </a:r>
            <a:r>
              <a:rPr lang="en-US" dirty="0"/>
              <a:t> de um </a:t>
            </a:r>
            <a:r>
              <a:rPr lang="en-US" dirty="0" err="1"/>
              <a:t>produto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Geração</a:t>
            </a:r>
            <a:r>
              <a:rPr lang="en-US" dirty="0"/>
              <a:t> de </a:t>
            </a:r>
            <a:r>
              <a:rPr lang="en-US" dirty="0" err="1"/>
              <a:t>campanhas</a:t>
            </a:r>
            <a:r>
              <a:rPr lang="en-US" dirty="0"/>
              <a:t> e </a:t>
            </a:r>
            <a:r>
              <a:rPr lang="en-US" dirty="0" err="1"/>
              <a:t>respetivos</a:t>
            </a:r>
            <a:r>
              <a:rPr lang="en-US" dirty="0"/>
              <a:t> </a:t>
            </a:r>
            <a:r>
              <a:rPr lang="en-US" dirty="0" err="1"/>
              <a:t>cupões</a:t>
            </a:r>
            <a:r>
              <a:rPr lang="en-US" dirty="0"/>
              <a:t> e </a:t>
            </a:r>
            <a:r>
              <a:rPr lang="en-US" dirty="0" err="1"/>
              <a:t>obtenção</a:t>
            </a:r>
            <a:r>
              <a:rPr lang="en-US" dirty="0"/>
              <a:t> dos </a:t>
            </a:r>
            <a:r>
              <a:rPr lang="en-US" dirty="0" err="1"/>
              <a:t>mesmos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estatísticas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8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Potenciais conflitos de concorrência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137C7-DC35-40DE-A24D-585CFCA8A68A}"/>
              </a:ext>
            </a:extLst>
          </p:cNvPr>
          <p:cNvSpPr txBox="1"/>
          <p:nvPr/>
        </p:nvSpPr>
        <p:spPr>
          <a:xfrm>
            <a:off x="1358284" y="2166152"/>
            <a:ext cx="8815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pricipais</a:t>
            </a:r>
            <a:r>
              <a:rPr lang="en-US" dirty="0"/>
              <a:t> </a:t>
            </a:r>
            <a:r>
              <a:rPr lang="en-US" dirty="0" err="1"/>
              <a:t>conflitos</a:t>
            </a:r>
            <a:r>
              <a:rPr lang="en-US" dirty="0"/>
              <a:t> de </a:t>
            </a:r>
            <a:r>
              <a:rPr lang="en-US" dirty="0" err="1"/>
              <a:t>concorrência</a:t>
            </a:r>
            <a:r>
              <a:rPr lang="en-US" dirty="0"/>
              <a:t> </a:t>
            </a:r>
            <a:r>
              <a:rPr lang="en-US" dirty="0" err="1"/>
              <a:t>ocorrem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utilizadores</a:t>
            </a:r>
            <a:r>
              <a:rPr lang="en-US" dirty="0"/>
              <a:t> </a:t>
            </a:r>
            <a:r>
              <a:rPr lang="en-US" dirty="0" err="1"/>
              <a:t>tentam</a:t>
            </a:r>
            <a:r>
              <a:rPr lang="en-US" dirty="0"/>
              <a:t> </a:t>
            </a:r>
            <a:r>
              <a:rPr lang="en-US" dirty="0" err="1"/>
              <a:t>comprar</a:t>
            </a:r>
            <a:r>
              <a:rPr lang="en-US" dirty="0"/>
              <a:t> </a:t>
            </a:r>
            <a:r>
              <a:rPr lang="en-US" dirty="0" err="1"/>
              <a:t>quantias</a:t>
            </a:r>
            <a:r>
              <a:rPr lang="en-US" dirty="0"/>
              <a:t> de um </a:t>
            </a:r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simultâneo</a:t>
            </a:r>
            <a:r>
              <a:rPr lang="en-US" dirty="0"/>
              <a:t>,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stock </a:t>
            </a:r>
            <a:r>
              <a:rPr lang="en-US" dirty="0" err="1"/>
              <a:t>suficiente</a:t>
            </a:r>
            <a:r>
              <a:rPr lang="en-US" dirty="0"/>
              <a:t> para </a:t>
            </a:r>
            <a:r>
              <a:rPr lang="en-US" dirty="0" err="1"/>
              <a:t>concretizar</a:t>
            </a:r>
            <a:r>
              <a:rPr lang="en-US" dirty="0"/>
              <a:t> ambas as </a:t>
            </a:r>
            <a:r>
              <a:rPr lang="en-US" dirty="0" err="1"/>
              <a:t>encomendas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Utilizador</a:t>
            </a:r>
            <a:r>
              <a:rPr lang="en-US" dirty="0"/>
              <a:t> </a:t>
            </a:r>
            <a:r>
              <a:rPr lang="en-US" dirty="0" err="1"/>
              <a:t>tenta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e </a:t>
            </a:r>
            <a:r>
              <a:rPr lang="en-US" dirty="0" err="1"/>
              <a:t>estatísticas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comprar</a:t>
            </a:r>
            <a:r>
              <a:rPr lang="en-US" dirty="0"/>
              <a:t> um </a:t>
            </a:r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dirty="0" err="1"/>
              <a:t>enquanto</a:t>
            </a:r>
            <a:r>
              <a:rPr lang="en-US" dirty="0"/>
              <a:t> um </a:t>
            </a:r>
            <a:r>
              <a:rPr lang="en-US" dirty="0" err="1"/>
              <a:t>vendedor</a:t>
            </a:r>
            <a:r>
              <a:rPr lang="en-US" dirty="0"/>
              <a:t> </a:t>
            </a:r>
            <a:r>
              <a:rPr lang="en-US" dirty="0" err="1"/>
              <a:t>atualiza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Tecnologias a implementar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6" name="Diagram 1">
            <a:extLst>
              <a:ext uri="{FF2B5EF4-FFF2-40B4-BE49-F238E27FC236}">
                <a16:creationId xmlns:a16="http://schemas.microsoft.com/office/drawing/2014/main" id="{8028CD8F-0D85-4A68-A417-18F651A6B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263967"/>
              </p:ext>
            </p:extLst>
          </p:nvPr>
        </p:nvGraphicFramePr>
        <p:xfrm>
          <a:off x="765984" y="1539240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1">
            <a:extLst>
              <a:ext uri="{FF2B5EF4-FFF2-40B4-BE49-F238E27FC236}">
                <a16:creationId xmlns:a16="http://schemas.microsoft.com/office/drawing/2014/main" id="{EE31C53D-22B0-418E-8807-10C0BD8CC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717373"/>
              </p:ext>
            </p:extLst>
          </p:nvPr>
        </p:nvGraphicFramePr>
        <p:xfrm>
          <a:off x="4576165" y="3404586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84223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Plano de desenvolvimento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974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488</Words>
  <Application>Microsoft Office PowerPoint</Application>
  <PresentationFormat>Widescreen</PresentationFormat>
  <Paragraphs>86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Calibri</vt:lpstr>
      <vt:lpstr>Symbol</vt:lpstr>
      <vt:lpstr>Times New Roman</vt:lpstr>
      <vt:lpstr>Trebuchet MS</vt:lpstr>
      <vt:lpstr>Wingdings 3</vt:lpstr>
      <vt:lpstr>Faceta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Detetor de choro  </dc:title>
  <dc:creator>Gui</dc:creator>
  <cp:lastModifiedBy>João Bernardo de Jesus Santos</cp:lastModifiedBy>
  <cp:revision>285</cp:revision>
  <dcterms:modified xsi:type="dcterms:W3CDTF">2022-03-25T21:48:28Z</dcterms:modified>
</cp:coreProperties>
</file>