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  <p:sldId id="274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79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  <dgm:t>
        <a:bodyPr/>
        <a:lstStyle/>
        <a:p>
          <a:endParaRPr lang="en-US"/>
        </a:p>
      </dgm:t>
    </dgm:pt>
    <dgm:pt modelId="{C3B0C595-3C28-47FB-8816-D52C998E0703}" type="sibTrans" cxnId="{FEF1E573-505A-471A-927D-6F3C05AB6D2F}">
      <dgm:prSet/>
      <dgm:spPr/>
      <dgm:t>
        <a:bodyPr/>
        <a:lstStyle/>
        <a:p>
          <a:endParaRPr lang="en-US"/>
        </a:p>
      </dgm:t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  <dgm:t>
        <a:bodyPr/>
        <a:lstStyle/>
        <a:p>
          <a:endParaRPr lang="en-US"/>
        </a:p>
      </dgm:t>
    </dgm:pt>
    <dgm:pt modelId="{9D352B9A-3B2C-445E-838E-A48292FB64B5}" type="sibTrans" cxnId="{EB102518-9E93-40BB-86CF-347A688CDA50}">
      <dgm:prSet/>
      <dgm:spPr/>
      <dgm:t>
        <a:bodyPr/>
        <a:lstStyle/>
        <a:p>
          <a:endParaRPr lang="en-US"/>
        </a:p>
      </dgm:t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  <dgm:t>
        <a:bodyPr/>
        <a:lstStyle/>
        <a:p>
          <a:endParaRPr lang="en-US"/>
        </a:p>
      </dgm:t>
    </dgm:pt>
    <dgm:pt modelId="{E8F22B98-E90D-4B49-B419-FAFDDCC977E2}" type="sibTrans" cxnId="{8D5BED61-51CA-47A7-8C67-5E9A8CFD9800}">
      <dgm:prSet/>
      <dgm:spPr/>
      <dgm:t>
        <a:bodyPr/>
        <a:lstStyle/>
        <a:p>
          <a:endParaRPr lang="en-US"/>
        </a:p>
      </dgm:t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  <dgm:t>
        <a:bodyPr/>
        <a:lstStyle/>
        <a:p>
          <a:endParaRPr lang="en-US"/>
        </a:p>
      </dgm:t>
    </dgm:pt>
    <dgm:pt modelId="{F6ABEE0A-9BB4-47A3-8B77-BA978E8CA872}" type="sibTrans" cxnId="{5D34DB6E-E740-4984-9954-0C57F9F0595F}">
      <dgm:prSet/>
      <dgm:spPr/>
      <dgm:t>
        <a:bodyPr/>
        <a:lstStyle/>
        <a:p>
          <a:endParaRPr lang="en-US"/>
        </a:p>
      </dgm:t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  <dgm:t>
        <a:bodyPr/>
        <a:lstStyle/>
        <a:p>
          <a:endParaRPr lang="en-US"/>
        </a:p>
      </dgm:t>
    </dgm:pt>
    <dgm:pt modelId="{297CB050-ABD6-458C-8657-180EBF4D415F}" type="sibTrans" cxnId="{0513BFC1-7977-4F4D-B807-FE7DA5B2BA01}">
      <dgm:prSet/>
      <dgm:spPr/>
      <dgm:t>
        <a:bodyPr/>
        <a:lstStyle/>
        <a:p>
          <a:endParaRPr lang="en-US"/>
        </a:p>
      </dgm:t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25/03/2022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Índice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1045028" y="1200762"/>
            <a:ext cx="10101944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Introdução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BR" sz="2400" dirty="0"/>
              <a:t>Operações da base de dados</a:t>
            </a: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Transações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Potenciais conflitos de concorrência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Tecnologias a implementar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Plano de desenvolvimento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Diagramas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615043" y="1477760"/>
            <a:ext cx="10101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Este projeto tem como objetivo desenvolver um sistema simplificado de venda de produtos eletrónicos online assente num DBMS transacional relacional.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pt-PT" sz="2400" dirty="0"/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400" dirty="0"/>
              <a:t>A plataforma é disponibilizada através de uma interface de programação de aplicações seguindo a arquitetura REST (API REST). O utilizador acede ao sistema através de pedidos HTTP.</a:t>
            </a:r>
          </a:p>
        </p:txBody>
      </p:sp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B74B2-2EB7-40CD-8F31-B1E6B6FFC248}"/>
              </a:ext>
            </a:extLst>
          </p:cNvPr>
          <p:cNvSpPr txBox="1"/>
          <p:nvPr/>
        </p:nvSpPr>
        <p:spPr>
          <a:xfrm>
            <a:off x="615043" y="1210783"/>
            <a:ext cx="96976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As principais operações da base de dados consistem em: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Registar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Autenticar utilizadores;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novos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Atualizar detalhes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Comprar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Atribuir </a:t>
            </a:r>
            <a:r>
              <a:rPr lang="pt-PT" sz="2400" i="1" dirty="0"/>
              <a:t>ratings</a:t>
            </a:r>
            <a:r>
              <a:rPr lang="pt-PT" sz="2400" dirty="0"/>
              <a:t> e escrever </a:t>
            </a:r>
            <a:r>
              <a:rPr lang="en-US" sz="2400" i="1" dirty="0"/>
              <a:t>reviews</a:t>
            </a:r>
            <a:r>
              <a:rPr lang="pt-PT" sz="2400" i="1" dirty="0"/>
              <a:t> </a:t>
            </a:r>
            <a:r>
              <a:rPr lang="pt-PT" sz="2400" dirty="0"/>
              <a:t>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Realizar/responder a perguntas sobre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Consultar informações de produtos;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da plataforma;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Criar campanhas;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Subscrever campanhas e aplicar cupões;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dirty="0"/>
              <a:t>Obter estatísticas dos descontos aplicados em campanhas.</a:t>
            </a:r>
          </a:p>
        </p:txBody>
      </p:sp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0669-0A45-43E1-B6EC-DB2815E4AF1A}"/>
              </a:ext>
            </a:extLst>
          </p:cNvPr>
          <p:cNvSpPr txBox="1"/>
          <p:nvPr/>
        </p:nvSpPr>
        <p:spPr>
          <a:xfrm>
            <a:off x="513439" y="1651654"/>
            <a:ext cx="10707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As principais transações a realizar na base de dados são: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Compra/venda de produtos;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Criação/atualização dos dados de um produto;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da plataforma;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e criação de </a:t>
            </a:r>
            <a:r>
              <a:rPr lang="en-US" sz="2400" i="1" dirty="0"/>
              <a:t>threads</a:t>
            </a:r>
            <a:r>
              <a:rPr lang="pt-PT" sz="2400" dirty="0"/>
              <a:t> e </a:t>
            </a:r>
            <a:r>
              <a:rPr lang="pt-PT" sz="2400" i="1" dirty="0"/>
              <a:t>ratings/</a:t>
            </a:r>
            <a:r>
              <a:rPr lang="en-US" sz="2400" i="1" dirty="0"/>
              <a:t>reviews</a:t>
            </a:r>
            <a:r>
              <a:rPr lang="pt-PT" sz="2400" dirty="0"/>
              <a:t> de um produto.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Geração de campanhas e respetivos cupões, e a sua obtenção;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Obtenção dos dados estatísticos sobre campanhas.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37C7-DC35-40DE-A24D-585CFCA8A68A}"/>
              </a:ext>
            </a:extLst>
          </p:cNvPr>
          <p:cNvSpPr txBox="1"/>
          <p:nvPr/>
        </p:nvSpPr>
        <p:spPr>
          <a:xfrm>
            <a:off x="674227" y="1905506"/>
            <a:ext cx="9871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pricipais</a:t>
            </a:r>
            <a:r>
              <a:rPr lang="en-US" sz="2400" dirty="0"/>
              <a:t> </a:t>
            </a:r>
            <a:r>
              <a:rPr lang="en-US" sz="2400" dirty="0" err="1"/>
              <a:t>conflitos</a:t>
            </a:r>
            <a:r>
              <a:rPr lang="en-US" sz="2400" dirty="0"/>
              <a:t> de </a:t>
            </a:r>
            <a:r>
              <a:rPr lang="en-US" sz="2400" dirty="0" err="1"/>
              <a:t>concorrência</a:t>
            </a:r>
            <a:r>
              <a:rPr lang="en-US" sz="2400" dirty="0"/>
              <a:t> </a:t>
            </a:r>
            <a:r>
              <a:rPr lang="en-US" sz="2400" dirty="0" err="1"/>
              <a:t>ocorrem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: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utilizadores</a:t>
            </a:r>
            <a:r>
              <a:rPr lang="en-US" sz="2400" dirty="0"/>
              <a:t> </a:t>
            </a:r>
            <a:r>
              <a:rPr lang="en-US" sz="2400" dirty="0" err="1"/>
              <a:t>tentam</a:t>
            </a:r>
            <a:r>
              <a:rPr lang="en-US" sz="2400" dirty="0"/>
              <a:t> </a:t>
            </a:r>
            <a:r>
              <a:rPr lang="en-US" sz="2400" dirty="0" err="1"/>
              <a:t>comprar</a:t>
            </a:r>
            <a:r>
              <a:rPr lang="en-US" sz="2400" dirty="0"/>
              <a:t> </a:t>
            </a:r>
            <a:r>
              <a:rPr lang="en-US" sz="2400" dirty="0" err="1"/>
              <a:t>quantias</a:t>
            </a:r>
            <a:r>
              <a:rPr lang="en-US" sz="2400" dirty="0"/>
              <a:t> de um </a:t>
            </a:r>
            <a:r>
              <a:rPr lang="en-US" sz="2400" dirty="0" err="1"/>
              <a:t>produto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simultâneo</a:t>
            </a:r>
            <a:r>
              <a:rPr lang="en-US" sz="2400" dirty="0"/>
              <a:t>, mas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existe</a:t>
            </a:r>
            <a:r>
              <a:rPr lang="en-US" sz="2400" dirty="0"/>
              <a:t> stock </a:t>
            </a:r>
            <a:r>
              <a:rPr lang="en-US" sz="2400" dirty="0" err="1"/>
              <a:t>suficiente</a:t>
            </a:r>
            <a:r>
              <a:rPr lang="en-US" sz="2400" dirty="0"/>
              <a:t> para </a:t>
            </a:r>
            <a:r>
              <a:rPr lang="en-US" sz="2400" dirty="0" err="1"/>
              <a:t>concretizar</a:t>
            </a:r>
            <a:r>
              <a:rPr lang="en-US" sz="2400" dirty="0"/>
              <a:t> ambas as </a:t>
            </a:r>
            <a:r>
              <a:rPr lang="en-US" sz="2400" dirty="0" err="1"/>
              <a:t>encomendas</a:t>
            </a:r>
            <a:r>
              <a:rPr lang="en-US" sz="24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Um </a:t>
            </a:r>
            <a:r>
              <a:rPr lang="en-US" sz="2400" dirty="0" err="1"/>
              <a:t>utilizador</a:t>
            </a:r>
            <a:r>
              <a:rPr lang="en-US" sz="2400" dirty="0"/>
              <a:t> </a:t>
            </a:r>
            <a:r>
              <a:rPr lang="en-US" sz="2400" dirty="0" err="1"/>
              <a:t>tenta</a:t>
            </a:r>
            <a:r>
              <a:rPr lang="en-US" sz="2400" dirty="0"/>
              <a:t> </a:t>
            </a:r>
            <a:r>
              <a:rPr lang="en-US" sz="2400" dirty="0" err="1"/>
              <a:t>comprar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obter</a:t>
            </a:r>
            <a:r>
              <a:rPr lang="en-US" sz="2400" dirty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um </a:t>
            </a:r>
            <a:r>
              <a:rPr lang="en-US" sz="2400" dirty="0" err="1"/>
              <a:t>produto</a:t>
            </a:r>
            <a:r>
              <a:rPr lang="en-US" sz="2400" dirty="0"/>
              <a:t> </a:t>
            </a:r>
            <a:r>
              <a:rPr lang="en-US" sz="2400" dirty="0" err="1"/>
              <a:t>enquanto</a:t>
            </a:r>
            <a:r>
              <a:rPr lang="en-US" sz="2400" dirty="0"/>
              <a:t> um </a:t>
            </a:r>
            <a:r>
              <a:rPr lang="en-US" sz="2400" dirty="0" err="1"/>
              <a:t>vendedor</a:t>
            </a:r>
            <a:r>
              <a:rPr lang="en-US" sz="2400" dirty="0"/>
              <a:t> </a:t>
            </a:r>
            <a:r>
              <a:rPr lang="en-US" sz="2400" dirty="0" err="1"/>
              <a:t>atualiza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seus</a:t>
            </a:r>
            <a:r>
              <a:rPr lang="en-US" sz="2400" dirty="0"/>
              <a:t> </a:t>
            </a:r>
            <a:r>
              <a:rPr lang="en-US" sz="2400" dirty="0" err="1"/>
              <a:t>detalhes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458</Words>
  <Application>Microsoft Office PowerPoint</Application>
  <PresentationFormat>Widescreen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305</cp:revision>
  <dcterms:modified xsi:type="dcterms:W3CDTF">2022-03-25T23:18:12Z</dcterms:modified>
</cp:coreProperties>
</file>