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7"/>
  </p:notesMasterIdLst>
  <p:handoutMasterIdLst>
    <p:handoutMasterId r:id="rId8"/>
  </p:handoutMasterIdLst>
  <p:sldIdLst>
    <p:sldId id="260" r:id="rId2"/>
    <p:sldId id="263" r:id="rId3"/>
    <p:sldId id="276" r:id="rId4"/>
    <p:sldId id="264" r:id="rId5"/>
    <p:sldId id="274" r:id="rId6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A4"/>
    <a:srgbClr val="0096D6"/>
    <a:srgbClr val="0082BC"/>
    <a:srgbClr val="00A7F2"/>
    <a:srgbClr val="4BC7FF"/>
    <a:srgbClr val="0E98D7"/>
    <a:srgbClr val="299DD1"/>
    <a:srgbClr val="4D95D2"/>
    <a:srgbClr val="74A1E2"/>
    <a:srgbClr val="269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88D11-D56E-4BA3-8255-917A07A543B3}" v="119" dt="2021-12-22T01:08:33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94" autoAdjust="0"/>
  </p:normalViewPr>
  <p:slideViewPr>
    <p:cSldViewPr snapToGrid="0">
      <p:cViewPr>
        <p:scale>
          <a:sx n="66" d="100"/>
          <a:sy n="66" d="100"/>
        </p:scale>
        <p:origin x="-11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ário Félix" userId="7dc5980f6a27ac9b" providerId="LiveId" clId="{34988D11-D56E-4BA3-8255-917A07A543B3}"/>
    <pc:docChg chg="undo custSel addSld delSld modSld sldOrd">
      <pc:chgData name="Dário Félix" userId="7dc5980f6a27ac9b" providerId="LiveId" clId="{34988D11-D56E-4BA3-8255-917A07A543B3}" dt="2021-12-22T18:09:25.269" v="1177" actId="14100"/>
      <pc:docMkLst>
        <pc:docMk/>
      </pc:docMkLst>
      <pc:sldChg chg="modSp del mod">
        <pc:chgData name="Dário Félix" userId="7dc5980f6a27ac9b" providerId="LiveId" clId="{34988D11-D56E-4BA3-8255-917A07A543B3}" dt="2021-12-21T20:50:02.755" v="222" actId="2696"/>
        <pc:sldMkLst>
          <pc:docMk/>
          <pc:sldMk cId="0" sldId="256"/>
        </pc:sldMkLst>
        <pc:spChg chg="mod">
          <ac:chgData name="Dário Félix" userId="7dc5980f6a27ac9b" providerId="LiveId" clId="{34988D11-D56E-4BA3-8255-917A07A543B3}" dt="2021-12-21T20:44:05.086" v="196" actId="1076"/>
          <ac:spMkLst>
            <pc:docMk/>
            <pc:sldMk cId="0" sldId="256"/>
            <ac:spMk id="6" creationId="{03DD7DB9-0C03-4B8B-81A5-D8A4A52ECF44}"/>
          </ac:spMkLst>
        </pc:spChg>
        <pc:spChg chg="mod">
          <ac:chgData name="Dário Félix" userId="7dc5980f6a27ac9b" providerId="LiveId" clId="{34988D11-D56E-4BA3-8255-917A07A543B3}" dt="2021-12-21T20:44:31.003" v="204" actId="1076"/>
          <ac:spMkLst>
            <pc:docMk/>
            <pc:sldMk cId="0" sldId="256"/>
            <ac:spMk id="17" creationId="{D40495CB-9C14-4AD6-B985-E1EDB492EAB9}"/>
          </ac:spMkLst>
        </pc:spChg>
        <pc:spChg chg="mod">
          <ac:chgData name="Dário Félix" userId="7dc5980f6a27ac9b" providerId="LiveId" clId="{34988D11-D56E-4BA3-8255-917A07A543B3}" dt="2021-12-21T20:23:51.952" v="104" actId="1076"/>
          <ac:spMkLst>
            <pc:docMk/>
            <pc:sldMk cId="0" sldId="256"/>
            <ac:spMk id="22" creationId="{4570F680-F2DE-440B-BC0E-F2456E3874BF}"/>
          </ac:spMkLst>
        </pc:spChg>
      </pc:sldChg>
      <pc:sldChg chg="addSp delSp modSp del mod">
        <pc:chgData name="Dário Félix" userId="7dc5980f6a27ac9b" providerId="LiveId" clId="{34988D11-D56E-4BA3-8255-917A07A543B3}" dt="2021-12-21T20:50:14.788" v="223" actId="2696"/>
        <pc:sldMkLst>
          <pc:docMk/>
          <pc:sldMk cId="0" sldId="257"/>
        </pc:sldMkLst>
        <pc:spChg chg="mod">
          <ac:chgData name="Dário Félix" userId="7dc5980f6a27ac9b" providerId="LiveId" clId="{34988D11-D56E-4BA3-8255-917A07A543B3}" dt="2021-12-21T20:03:47.402" v="6" actId="1076"/>
          <ac:spMkLst>
            <pc:docMk/>
            <pc:sldMk cId="0" sldId="257"/>
            <ac:spMk id="16" creationId="{CF25A9CD-31F6-43EE-80F8-CAC2CB62AA12}"/>
          </ac:spMkLst>
        </pc:spChg>
        <pc:spChg chg="add mod">
          <ac:chgData name="Dário Félix" userId="7dc5980f6a27ac9b" providerId="LiveId" clId="{34988D11-D56E-4BA3-8255-917A07A543B3}" dt="2021-12-21T20:44:40.603" v="208" actId="1076"/>
          <ac:spMkLst>
            <pc:docMk/>
            <pc:sldMk cId="0" sldId="257"/>
            <ac:spMk id="21" creationId="{15349B50-C137-4711-AF54-799F6CA671C0}"/>
          </ac:spMkLst>
        </pc:spChg>
        <pc:spChg chg="mod">
          <ac:chgData name="Dário Félix" userId="7dc5980f6a27ac9b" providerId="LiveId" clId="{34988D11-D56E-4BA3-8255-917A07A543B3}" dt="2021-12-21T20:44:36.061" v="206" actId="1076"/>
          <ac:spMkLst>
            <pc:docMk/>
            <pc:sldMk cId="0" sldId="257"/>
            <ac:spMk id="30" creationId="{04D69018-5B8E-4305-BC77-3867B185F1E6}"/>
          </ac:spMkLst>
        </pc:spChg>
        <pc:spChg chg="mod">
          <ac:chgData name="Dário Félix" userId="7dc5980f6a27ac9b" providerId="LiveId" clId="{34988D11-D56E-4BA3-8255-917A07A543B3}" dt="2021-12-21T20:42:14.117" v="190" actId="1076"/>
          <ac:spMkLst>
            <pc:docMk/>
            <pc:sldMk cId="0" sldId="257"/>
            <ac:spMk id="34" creationId="{0935A8ED-896C-422D-95D1-7578828A59FF}"/>
          </ac:spMkLst>
        </pc:spChg>
        <pc:grpChg chg="del">
          <ac:chgData name="Dário Félix" userId="7dc5980f6a27ac9b" providerId="LiveId" clId="{34988D11-D56E-4BA3-8255-917A07A543B3}" dt="2021-12-21T20:03:44.530" v="5" actId="478"/>
          <ac:grpSpMkLst>
            <pc:docMk/>
            <pc:sldMk cId="0" sldId="257"/>
            <ac:grpSpMk id="25" creationId="{630E0FC7-F7B4-48F7-85B6-525CE60DFDF5}"/>
          </ac:grpSpMkLst>
        </pc:grpChg>
      </pc:sldChg>
      <pc:sldChg chg="addSp delSp modSp new del mod ord setBg">
        <pc:chgData name="Dário Félix" userId="7dc5980f6a27ac9b" providerId="LiveId" clId="{34988D11-D56E-4BA3-8255-917A07A543B3}" dt="2021-12-21T20:43:57.751" v="195" actId="47"/>
        <pc:sldMkLst>
          <pc:docMk/>
          <pc:sldMk cId="236343881" sldId="258"/>
        </pc:sldMkLst>
        <pc:spChg chg="add mod">
          <ac:chgData name="Dário Félix" userId="7dc5980f6a27ac9b" providerId="LiveId" clId="{34988D11-D56E-4BA3-8255-917A07A543B3}" dt="2021-12-21T20:31:49.815" v="175" actId="1076"/>
          <ac:spMkLst>
            <pc:docMk/>
            <pc:sldMk cId="236343881" sldId="258"/>
            <ac:spMk id="3" creationId="{3156769A-9C58-48DC-9F15-BE220DDF95C8}"/>
          </ac:spMkLst>
        </pc:spChg>
        <pc:spChg chg="add del mod">
          <ac:chgData name="Dário Félix" userId="7dc5980f6a27ac9b" providerId="LiveId" clId="{34988D11-D56E-4BA3-8255-917A07A543B3}" dt="2021-12-21T20:14:44.055" v="47" actId="478"/>
          <ac:spMkLst>
            <pc:docMk/>
            <pc:sldMk cId="236343881" sldId="258"/>
            <ac:spMk id="4" creationId="{DEAC2389-855C-458A-BB2B-C5E9D8399632}"/>
          </ac:spMkLst>
        </pc:spChg>
        <pc:spChg chg="add del mod">
          <ac:chgData name="Dário Félix" userId="7dc5980f6a27ac9b" providerId="LiveId" clId="{34988D11-D56E-4BA3-8255-917A07A543B3}" dt="2021-12-21T20:26:54.834" v="131" actId="478"/>
          <ac:spMkLst>
            <pc:docMk/>
            <pc:sldMk cId="236343881" sldId="258"/>
            <ac:spMk id="8" creationId="{9FDE3E5D-21CC-436F-9DD7-E7DD7E4799C0}"/>
          </ac:spMkLst>
        </pc:spChg>
        <pc:spChg chg="add mod">
          <ac:chgData name="Dário Félix" userId="7dc5980f6a27ac9b" providerId="LiveId" clId="{34988D11-D56E-4BA3-8255-917A07A543B3}" dt="2021-12-21T20:25:28.512" v="120" actId="122"/>
          <ac:spMkLst>
            <pc:docMk/>
            <pc:sldMk cId="236343881" sldId="258"/>
            <ac:spMk id="10" creationId="{DFA53B95-068D-4DCF-BA58-0835A0BDE04B}"/>
          </ac:spMkLst>
        </pc:spChg>
        <pc:spChg chg="add del">
          <ac:chgData name="Dário Félix" userId="7dc5980f6a27ac9b" providerId="LiveId" clId="{34988D11-D56E-4BA3-8255-917A07A543B3}" dt="2021-12-21T20:18:00.367" v="70" actId="22"/>
          <ac:spMkLst>
            <pc:docMk/>
            <pc:sldMk cId="236343881" sldId="258"/>
            <ac:spMk id="12" creationId="{B2A2E3CF-29D6-4EA0-9677-8ECEA537425D}"/>
          </ac:spMkLst>
        </pc:spChg>
        <pc:spChg chg="add mod">
          <ac:chgData name="Dário Félix" userId="7dc5980f6a27ac9b" providerId="LiveId" clId="{34988D11-D56E-4BA3-8255-917A07A543B3}" dt="2021-12-21T20:24:59.940" v="112" actId="14100"/>
          <ac:spMkLst>
            <pc:docMk/>
            <pc:sldMk cId="236343881" sldId="258"/>
            <ac:spMk id="14" creationId="{0F53658F-7DA8-4F58-BBD7-4F40BE65C678}"/>
          </ac:spMkLst>
        </pc:spChg>
        <pc:spChg chg="add mod">
          <ac:chgData name="Dário Félix" userId="7dc5980f6a27ac9b" providerId="LiveId" clId="{34988D11-D56E-4BA3-8255-917A07A543B3}" dt="2021-12-21T20:27:00.339" v="132" actId="1076"/>
          <ac:spMkLst>
            <pc:docMk/>
            <pc:sldMk cId="236343881" sldId="258"/>
            <ac:spMk id="15" creationId="{33E93BA5-5CD1-4894-88EF-A9CE6B997697}"/>
          </ac:spMkLst>
        </pc:spChg>
        <pc:spChg chg="add mod">
          <ac:chgData name="Dário Félix" userId="7dc5980f6a27ac9b" providerId="LiveId" clId="{34988D11-D56E-4BA3-8255-917A07A543B3}" dt="2021-12-21T20:33:21.819" v="187"/>
          <ac:spMkLst>
            <pc:docMk/>
            <pc:sldMk cId="236343881" sldId="258"/>
            <ac:spMk id="16" creationId="{761971E0-7EB0-4F3D-AC04-4D0D166278C4}"/>
          </ac:spMkLst>
        </pc:spChg>
        <pc:spChg chg="add mod">
          <ac:chgData name="Dário Félix" userId="7dc5980f6a27ac9b" providerId="LiveId" clId="{34988D11-D56E-4BA3-8255-917A07A543B3}" dt="2021-12-21T20:41:37.296" v="189" actId="1076"/>
          <ac:spMkLst>
            <pc:docMk/>
            <pc:sldMk cId="236343881" sldId="258"/>
            <ac:spMk id="17" creationId="{F0E78EBA-B321-49BD-8B84-5971333FA223}"/>
          </ac:spMkLst>
        </pc:spChg>
        <pc:picChg chg="add mod">
          <ac:chgData name="Dário Félix" userId="7dc5980f6a27ac9b" providerId="LiveId" clId="{34988D11-D56E-4BA3-8255-917A07A543B3}" dt="2021-12-21T20:31:54.352" v="176" actId="1076"/>
          <ac:picMkLst>
            <pc:docMk/>
            <pc:sldMk cId="236343881" sldId="258"/>
            <ac:picMk id="2" creationId="{2CDFF86A-9DE6-4673-8E41-525BB229B2CE}"/>
          </ac:picMkLst>
        </pc:picChg>
        <pc:picChg chg="add del mod">
          <ac:chgData name="Dário Félix" userId="7dc5980f6a27ac9b" providerId="LiveId" clId="{34988D11-D56E-4BA3-8255-917A07A543B3}" dt="2021-12-21T20:15:14.526" v="55" actId="478"/>
          <ac:picMkLst>
            <pc:docMk/>
            <pc:sldMk cId="236343881" sldId="258"/>
            <ac:picMk id="6" creationId="{83DBF6C5-68E5-45CC-8FAF-96BA0093FEF9}"/>
          </ac:picMkLst>
        </pc:picChg>
      </pc:sldChg>
      <pc:sldChg chg="addSp delSp modSp new del mod ord modClrScheme chgLayout">
        <pc:chgData name="Dário Félix" userId="7dc5980f6a27ac9b" providerId="LiveId" clId="{34988D11-D56E-4BA3-8255-917A07A543B3}" dt="2021-12-21T21:01:09.769" v="286" actId="47"/>
        <pc:sldMkLst>
          <pc:docMk/>
          <pc:sldMk cId="3584560280" sldId="259"/>
        </pc:sldMkLst>
        <pc:spChg chg="add del mod">
          <ac:chgData name="Dário Félix" userId="7dc5980f6a27ac9b" providerId="LiveId" clId="{34988D11-D56E-4BA3-8255-917A07A543B3}" dt="2021-12-21T20:43:39.984" v="192" actId="478"/>
          <ac:spMkLst>
            <pc:docMk/>
            <pc:sldMk cId="3584560280" sldId="259"/>
            <ac:spMk id="2" creationId="{522E2A66-1740-455D-BC83-64B57A0BE98E}"/>
          </ac:spMkLst>
        </pc:spChg>
        <pc:spChg chg="add del mod">
          <ac:chgData name="Dário Félix" userId="7dc5980f6a27ac9b" providerId="LiveId" clId="{34988D11-D56E-4BA3-8255-917A07A543B3}" dt="2021-12-21T20:43:42.485" v="193" actId="478"/>
          <ac:spMkLst>
            <pc:docMk/>
            <pc:sldMk cId="3584560280" sldId="259"/>
            <ac:spMk id="3" creationId="{67D79E9C-3AA0-4269-89FA-09DB15AE499E}"/>
          </ac:spMkLst>
        </pc:spChg>
        <pc:spChg chg="add mod">
          <ac:chgData name="Dário Félix" userId="7dc5980f6a27ac9b" providerId="LiveId" clId="{34988D11-D56E-4BA3-8255-917A07A543B3}" dt="2021-12-21T20:47:38.766" v="216" actId="1076"/>
          <ac:spMkLst>
            <pc:docMk/>
            <pc:sldMk cId="3584560280" sldId="259"/>
            <ac:spMk id="5" creationId="{ED6B9A2A-9F1E-4791-97B9-3BE5A5BAF2A0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6" creationId="{0109A18E-39DC-44A3-9572-BDC59E18606D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7" creationId="{5390D016-3C74-4762-A849-F378AB190F0D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8" creationId="{021ACFC7-EED9-4270-96ED-9436586E636B}"/>
          </ac:spMkLst>
        </pc:spChg>
        <pc:spChg chg="add mod">
          <ac:chgData name="Dário Félix" userId="7dc5980f6a27ac9b" providerId="LiveId" clId="{34988D11-D56E-4BA3-8255-917A07A543B3}" dt="2021-12-21T20:48:12.964" v="219" actId="1076"/>
          <ac:spMkLst>
            <pc:docMk/>
            <pc:sldMk cId="3584560280" sldId="259"/>
            <ac:spMk id="9" creationId="{EFAF9DC8-08E7-43A5-B1D5-31A4096B8EFB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1" creationId="{0D38899F-7748-420F-8274-12D1B3418521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2" creationId="{6797375C-AC7F-4105-81CE-A837EF3CD5E6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3" creationId="{429AF5DF-6131-489E-828A-A50134BB7511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4" creationId="{1E97BA32-FBDC-46CA-B4D9-DAA7348AF16E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5" creationId="{0D300A27-25F3-4D11-97BA-031E52F2912C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7" creationId="{2014CAC7-1942-43DA-B5AA-587EBF656265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8" creationId="{F6AE9F9C-8D8E-4D9D-9073-BEE65AE266AE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9" creationId="{92A31AEE-C170-43DE-BEE8-61B93A3AB1EF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20" creationId="{627315A0-65DB-4F61-BA62-B550DA46A87A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21" creationId="{2B809EAE-9D0A-40DB-B135-B5FA6B857203}"/>
          </ac:spMkLst>
        </pc:spChg>
        <pc:spChg chg="add mod">
          <ac:chgData name="Dário Félix" userId="7dc5980f6a27ac9b" providerId="LiveId" clId="{34988D11-D56E-4BA3-8255-917A07A543B3}" dt="2021-12-21T20:45:53.564" v="214" actId="14100"/>
          <ac:spMkLst>
            <pc:docMk/>
            <pc:sldMk cId="3584560280" sldId="259"/>
            <ac:spMk id="22" creationId="{CCE37C13-9136-46B8-A28B-884619F82B48}"/>
          </ac:spMkLst>
        </pc:spChg>
        <pc:picChg chg="add mod">
          <ac:chgData name="Dário Félix" userId="7dc5980f6a27ac9b" providerId="LiveId" clId="{34988D11-D56E-4BA3-8255-917A07A543B3}" dt="2021-12-21T20:48:19.242" v="220" actId="1076"/>
          <ac:picMkLst>
            <pc:docMk/>
            <pc:sldMk cId="3584560280" sldId="259"/>
            <ac:picMk id="4" creationId="{D70AF24F-0EBE-4608-8F3E-ABB1F3DCB7A4}"/>
          </ac:picMkLst>
        </pc:picChg>
        <pc:picChg chg="add del mod">
          <ac:chgData name="Dário Félix" userId="7dc5980f6a27ac9b" providerId="LiveId" clId="{34988D11-D56E-4BA3-8255-917A07A543B3}" dt="2021-12-21T20:44:15.264" v="198"/>
          <ac:picMkLst>
            <pc:docMk/>
            <pc:sldMk cId="3584560280" sldId="259"/>
            <ac:picMk id="10" creationId="{BC7B6D9F-F966-4A35-95FC-8450E5F5DCFC}"/>
          </ac:picMkLst>
        </pc:picChg>
        <pc:picChg chg="add del mod">
          <ac:chgData name="Dário Félix" userId="7dc5980f6a27ac9b" providerId="LiveId" clId="{34988D11-D56E-4BA3-8255-917A07A543B3}" dt="2021-12-21T20:44:22.741" v="200"/>
          <ac:picMkLst>
            <pc:docMk/>
            <pc:sldMk cId="3584560280" sldId="259"/>
            <ac:picMk id="16" creationId="{7F4194BC-AACA-4E02-B3D9-EA7ED44CA9FE}"/>
          </ac:picMkLst>
        </pc:picChg>
      </pc:sldChg>
      <pc:sldChg chg="addSp delSp modSp new mod setBg delDesignElem">
        <pc:chgData name="Dário Félix" userId="7dc5980f6a27ac9b" providerId="LiveId" clId="{34988D11-D56E-4BA3-8255-917A07A543B3}" dt="2021-12-21T21:12:39.214" v="363" actId="2711"/>
        <pc:sldMkLst>
          <pc:docMk/>
          <pc:sldMk cId="355711681" sldId="260"/>
        </pc:sldMkLst>
        <pc:spChg chg="add del">
          <ac:chgData name="Dário Félix" userId="7dc5980f6a27ac9b" providerId="LiveId" clId="{34988D11-D56E-4BA3-8255-917A07A543B3}" dt="2021-12-21T20:56:26.297" v="234"/>
          <ac:spMkLst>
            <pc:docMk/>
            <pc:sldMk cId="355711681" sldId="260"/>
            <ac:spMk id="8" creationId="{03E8462A-FEBA-4848-81CC-3F8DA3E477BE}"/>
          </ac:spMkLst>
        </pc:spChg>
        <pc:spChg chg="add del">
          <ac:chgData name="Dário Félix" userId="7dc5980f6a27ac9b" providerId="LiveId" clId="{34988D11-D56E-4BA3-8255-917A07A543B3}" dt="2021-12-21T20:56:26.297" v="234"/>
          <ac:spMkLst>
            <pc:docMk/>
            <pc:sldMk cId="355711681" sldId="260"/>
            <ac:spMk id="21" creationId="{7941F9B1-B01B-4A84-89D9-B169AEB4E456}"/>
          </ac:spMkLst>
        </pc:spChg>
        <pc:spChg chg="add mod">
          <ac:chgData name="Dário Félix" userId="7dc5980f6a27ac9b" providerId="LiveId" clId="{34988D11-D56E-4BA3-8255-917A07A543B3}" dt="2021-12-21T21:12:39.214" v="363" actId="2711"/>
          <ac:spMkLst>
            <pc:docMk/>
            <pc:sldMk cId="355711681" sldId="260"/>
            <ac:spMk id="22" creationId="{87CC0AA4-F8CA-401B-92E9-54CCB10D8064}"/>
          </ac:spMkLst>
        </pc:spChg>
        <pc:spChg chg="add mod">
          <ac:chgData name="Dário Félix" userId="7dc5980f6a27ac9b" providerId="LiveId" clId="{34988D11-D56E-4BA3-8255-917A07A543B3}" dt="2021-12-21T21:01:37.683" v="299" actId="1035"/>
          <ac:spMkLst>
            <pc:docMk/>
            <pc:sldMk cId="355711681" sldId="260"/>
            <ac:spMk id="23" creationId="{9E062E54-B01B-43C9-88C9-3ED6581816CE}"/>
          </ac:spMkLst>
        </pc:spChg>
        <pc:spChg chg="add mod">
          <ac:chgData name="Dário Félix" userId="7dc5980f6a27ac9b" providerId="LiveId" clId="{34988D11-D56E-4BA3-8255-917A07A543B3}" dt="2021-12-21T21:01:41.508" v="304" actId="1035"/>
          <ac:spMkLst>
            <pc:docMk/>
            <pc:sldMk cId="355711681" sldId="260"/>
            <ac:spMk id="24" creationId="{DC18AD63-A29D-4438-8A4E-4933BDCC42E2}"/>
          </ac:spMkLst>
        </pc:spChg>
        <pc:spChg chg="add mod">
          <ac:chgData name="Dário Félix" userId="7dc5980f6a27ac9b" providerId="LiveId" clId="{34988D11-D56E-4BA3-8255-917A07A543B3}" dt="2021-12-21T21:01:33.227" v="294" actId="1035"/>
          <ac:spMkLst>
            <pc:docMk/>
            <pc:sldMk cId="355711681" sldId="260"/>
            <ac:spMk id="25" creationId="{E98C742C-12E2-4D2B-845E-1F98185FD449}"/>
          </ac:spMkLst>
        </pc:spChg>
        <pc:spChg chg="add mod">
          <ac:chgData name="Dário Félix" userId="7dc5980f6a27ac9b" providerId="LiveId" clId="{34988D11-D56E-4BA3-8255-917A07A543B3}" dt="2021-12-21T21:02:31.560" v="310" actId="1036"/>
          <ac:spMkLst>
            <pc:docMk/>
            <pc:sldMk cId="355711681" sldId="260"/>
            <ac:spMk id="26" creationId="{E062F0B3-508C-44DD-A1CA-716561E7341B}"/>
          </ac:spMkLst>
        </pc:spChg>
        <pc:grpChg chg="add del">
          <ac:chgData name="Dário Félix" userId="7dc5980f6a27ac9b" providerId="LiveId" clId="{34988D11-D56E-4BA3-8255-917A07A543B3}" dt="2021-12-21T20:56:26.297" v="234"/>
          <ac:grpSpMkLst>
            <pc:docMk/>
            <pc:sldMk cId="355711681" sldId="260"/>
            <ac:grpSpMk id="10" creationId="{2109F83F-40FE-4DB3-84CC-09FB3340D06D}"/>
          </ac:grpSpMkLst>
        </pc:grpChg>
        <pc:picChg chg="add del mod">
          <ac:chgData name="Dário Félix" userId="7dc5980f6a27ac9b" providerId="LiveId" clId="{34988D11-D56E-4BA3-8255-917A07A543B3}" dt="2021-12-21T20:57:01.439" v="239" actId="478"/>
          <ac:picMkLst>
            <pc:docMk/>
            <pc:sldMk cId="355711681" sldId="260"/>
            <ac:picMk id="3" creationId="{DD1B2E37-7C6B-4008-99E0-C3DA44CAAD3B}"/>
          </ac:picMkLst>
        </pc:picChg>
        <pc:picChg chg="add mod">
          <ac:chgData name="Dário Félix" userId="7dc5980f6a27ac9b" providerId="LiveId" clId="{34988D11-D56E-4BA3-8255-917A07A543B3}" dt="2021-12-21T21:02:44.733" v="311" actId="14100"/>
          <ac:picMkLst>
            <pc:docMk/>
            <pc:sldMk cId="355711681" sldId="260"/>
            <ac:picMk id="20" creationId="{A1B68E48-2EF1-482A-B783-25241E03515A}"/>
          </ac:picMkLst>
        </pc:picChg>
      </pc:sldChg>
      <pc:sldChg chg="new del ord">
        <pc:chgData name="Dário Félix" userId="7dc5980f6a27ac9b" providerId="LiveId" clId="{34988D11-D56E-4BA3-8255-917A07A543B3}" dt="2021-12-21T20:49:59.653" v="221" actId="2696"/>
        <pc:sldMkLst>
          <pc:docMk/>
          <pc:sldMk cId="2001568748" sldId="260"/>
        </pc:sldMkLst>
      </pc:sldChg>
      <pc:sldChg chg="new del">
        <pc:chgData name="Dário Félix" userId="7dc5980f6a27ac9b" providerId="LiveId" clId="{34988D11-D56E-4BA3-8255-917A07A543B3}" dt="2021-12-21T20:55:08.412" v="225" actId="2696"/>
        <pc:sldMkLst>
          <pc:docMk/>
          <pc:sldMk cId="2532398641" sldId="260"/>
        </pc:sldMkLst>
      </pc:sldChg>
      <pc:sldChg chg="addSp delSp modSp new mod setBg">
        <pc:chgData name="Dário Félix" userId="7dc5980f6a27ac9b" providerId="LiveId" clId="{34988D11-D56E-4BA3-8255-917A07A543B3}" dt="2021-12-22T01:08:56.478" v="943" actId="2711"/>
        <pc:sldMkLst>
          <pc:docMk/>
          <pc:sldMk cId="32139280" sldId="261"/>
        </pc:sldMkLst>
        <pc:spChg chg="add mod">
          <ac:chgData name="Dário Félix" userId="7dc5980f6a27ac9b" providerId="LiveId" clId="{34988D11-D56E-4BA3-8255-917A07A543B3}" dt="2021-12-22T01:08:47.435" v="941" actId="2711"/>
          <ac:spMkLst>
            <pc:docMk/>
            <pc:sldMk cId="32139280" sldId="261"/>
            <ac:spMk id="15" creationId="{75E89A06-19F0-447C-9C24-BF71BDB6D139}"/>
          </ac:spMkLst>
        </pc:spChg>
        <pc:spChg chg="add mod">
          <ac:chgData name="Dário Félix" userId="7dc5980f6a27ac9b" providerId="LiveId" clId="{34988D11-D56E-4BA3-8255-917A07A543B3}" dt="2021-12-22T01:08:56.478" v="943" actId="2711"/>
          <ac:spMkLst>
            <pc:docMk/>
            <pc:sldMk cId="32139280" sldId="261"/>
            <ac:spMk id="24" creationId="{5BBE16D6-24B9-4815-93E7-95EA8A466502}"/>
          </ac:spMkLst>
        </pc:spChg>
        <pc:spChg chg="add mod">
          <ac:chgData name="Dário Félix" userId="7dc5980f6a27ac9b" providerId="LiveId" clId="{34988D11-D56E-4BA3-8255-917A07A543B3}" dt="2021-12-22T01:08:53.218" v="942" actId="2711"/>
          <ac:spMkLst>
            <pc:docMk/>
            <pc:sldMk cId="32139280" sldId="261"/>
            <ac:spMk id="25" creationId="{1BF7A62C-344E-43B0-AEA3-C57E7C08A2B5}"/>
          </ac:spMkLst>
        </pc:spChg>
        <pc:spChg chg="add mod">
          <ac:chgData name="Dário Félix" userId="7dc5980f6a27ac9b" providerId="LiveId" clId="{34988D11-D56E-4BA3-8255-917A07A543B3}" dt="2021-12-21T21:34:06.034" v="509" actId="255"/>
          <ac:spMkLst>
            <pc:docMk/>
            <pc:sldMk cId="32139280" sldId="261"/>
            <ac:spMk id="34" creationId="{14E48389-1207-4AA8-8406-7139AAFDBF65}"/>
          </ac:spMkLst>
        </pc:spChg>
        <pc:grpChg chg="add mod">
          <ac:chgData name="Dário Félix" userId="7dc5980f6a27ac9b" providerId="LiveId" clId="{34988D11-D56E-4BA3-8255-917A07A543B3}" dt="2021-12-21T21:10:26.533" v="352"/>
          <ac:grpSpMkLst>
            <pc:docMk/>
            <pc:sldMk cId="32139280" sldId="261"/>
            <ac:grpSpMk id="3" creationId="{D09E92CE-D05B-4C66-9CA6-A9858D7CC1DF}"/>
          </ac:grpSpMkLst>
        </pc:grpChg>
        <pc:grpChg chg="add del mod">
          <ac:chgData name="Dário Félix" userId="7dc5980f6a27ac9b" providerId="LiveId" clId="{34988D11-D56E-4BA3-8255-917A07A543B3}" dt="2021-12-21T21:46:31.249" v="558" actId="478"/>
          <ac:grpSpMkLst>
            <pc:docMk/>
            <pc:sldMk cId="32139280" sldId="261"/>
            <ac:grpSpMk id="9" creationId="{FB0B5240-24F3-4388-AEBE-37C840515436}"/>
          </ac:grpSpMkLst>
        </pc:grpChg>
        <pc:grpChg chg="add mod">
          <ac:chgData name="Dário Félix" userId="7dc5980f6a27ac9b" providerId="LiveId" clId="{34988D11-D56E-4BA3-8255-917A07A543B3}" dt="2021-12-21T21:13:52.111" v="369"/>
          <ac:grpSpMkLst>
            <pc:docMk/>
            <pc:sldMk cId="32139280" sldId="261"/>
            <ac:grpSpMk id="16" creationId="{03D63A8C-C52A-4255-8792-ABC1B9E50766}"/>
          </ac:grpSpMkLst>
        </pc:grpChg>
        <pc:grpChg chg="add del mod">
          <ac:chgData name="Dário Félix" userId="7dc5980f6a27ac9b" providerId="LiveId" clId="{34988D11-D56E-4BA3-8255-917A07A543B3}" dt="2021-12-21T21:46:30.613" v="557" actId="478"/>
          <ac:grpSpMkLst>
            <pc:docMk/>
            <pc:sldMk cId="32139280" sldId="261"/>
            <ac:grpSpMk id="20" creationId="{608C239C-3824-43B9-82A2-B78D831A37DE}"/>
          </ac:grpSpMkLst>
        </pc:grpChg>
        <pc:grpChg chg="add mod">
          <ac:chgData name="Dário Félix" userId="7dc5980f6a27ac9b" providerId="LiveId" clId="{34988D11-D56E-4BA3-8255-917A07A543B3}" dt="2021-12-21T21:15:23.018" v="380"/>
          <ac:grpSpMkLst>
            <pc:docMk/>
            <pc:sldMk cId="32139280" sldId="261"/>
            <ac:grpSpMk id="26" creationId="{CC075E7F-A249-4B83-8859-72004EB204F6}"/>
          </ac:grpSpMkLst>
        </pc:grpChg>
        <pc:grpChg chg="add del mod">
          <ac:chgData name="Dário Félix" userId="7dc5980f6a27ac9b" providerId="LiveId" clId="{34988D11-D56E-4BA3-8255-917A07A543B3}" dt="2021-12-21T21:46:30.037" v="556" actId="478"/>
          <ac:grpSpMkLst>
            <pc:docMk/>
            <pc:sldMk cId="32139280" sldId="261"/>
            <ac:grpSpMk id="30" creationId="{4AFB705E-73F8-4738-ADD9-379DC12063B0}"/>
          </ac:grpSpMkLst>
        </pc:grpChg>
        <pc:grpChg chg="add mod">
          <ac:chgData name="Dário Félix" userId="7dc5980f6a27ac9b" providerId="LiveId" clId="{34988D11-D56E-4BA3-8255-917A07A543B3}" dt="2021-12-21T21:46:29.658" v="555"/>
          <ac:grpSpMkLst>
            <pc:docMk/>
            <pc:sldMk cId="32139280" sldId="261"/>
            <ac:grpSpMk id="35" creationId="{72D03C88-F210-4CB5-95D5-434B885ECBA0}"/>
          </ac:grpSpMkLst>
        </pc:grp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4" creationId="{9A004CD0-0A03-4B22-B8CF-FD0926C93480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5" creationId="{FE9CEC48-7CD7-4EFF-AD8A-8402432DABAD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6" creationId="{CE5D7583-2797-40B2-AAF0-701ADC72F0FD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7" creationId="{92CABD09-89A4-43BD-98AB-E804F071C3FC}"/>
          </ac:graphicFrameMkLst>
        </pc:graphicFrameChg>
        <pc:graphicFrameChg chg="add del mod">
          <ac:chgData name="Dário Félix" userId="7dc5980f6a27ac9b" providerId="LiveId" clId="{34988D11-D56E-4BA3-8255-917A07A543B3}" dt="2021-12-21T21:11:15.930" v="358" actId="478"/>
          <ac:graphicFrameMkLst>
            <pc:docMk/>
            <pc:sldMk cId="32139280" sldId="261"/>
            <ac:graphicFrameMk id="8" creationId="{373BA868-9E8C-4BFE-80AC-B64B54037EBC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0" creationId="{867E8B04-F167-4710-B36C-4D29D06D713B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1" creationId="{383D3F0A-8FF4-4207-A1DF-1A5025AF2D9F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2" creationId="{05328A15-5C62-4548-85B8-5F2D22D9198E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3" creationId="{DEBDFF0D-F538-44D7-B9DA-6A11B7F71231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7" creationId="{F4559462-B8B8-4139-BED9-59AB51C550EB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8" creationId="{F4C9527A-C5CF-4246-B8A2-0EED2E08E78A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9" creationId="{2E6DAEE1-33B8-4826-BE1A-CA1B4FAE214E}"/>
          </ac:graphicFrameMkLst>
        </pc:graphicFrameChg>
        <pc:graphicFrameChg chg="add mod">
          <ac:chgData name="Dário Félix" userId="7dc5980f6a27ac9b" providerId="LiveId" clId="{34988D11-D56E-4BA3-8255-917A07A543B3}" dt="2021-12-21T21:27:13.828" v="416" actId="1076"/>
          <ac:graphicFrameMkLst>
            <pc:docMk/>
            <pc:sldMk cId="32139280" sldId="261"/>
            <ac:graphicFrameMk id="21" creationId="{7ECA6454-334B-4D69-BC1B-4069E1805DB8}"/>
          </ac:graphicFrameMkLst>
        </pc:graphicFrameChg>
        <pc:graphicFrameChg chg="add mod">
          <ac:chgData name="Dário Félix" userId="7dc5980f6a27ac9b" providerId="LiveId" clId="{34988D11-D56E-4BA3-8255-917A07A543B3}" dt="2021-12-21T21:13:53.596" v="370"/>
          <ac:graphicFrameMkLst>
            <pc:docMk/>
            <pc:sldMk cId="32139280" sldId="261"/>
            <ac:graphicFrameMk id="22" creationId="{DCD385CD-DB85-475E-8C89-F060719F621C}"/>
          </ac:graphicFrameMkLst>
        </pc:graphicFrameChg>
        <pc:graphicFrameChg chg="add mod">
          <ac:chgData name="Dário Félix" userId="7dc5980f6a27ac9b" providerId="LiveId" clId="{34988D11-D56E-4BA3-8255-917A07A543B3}" dt="2021-12-21T21:13:53.596" v="370"/>
          <ac:graphicFrameMkLst>
            <pc:docMk/>
            <pc:sldMk cId="32139280" sldId="261"/>
            <ac:graphicFrameMk id="23" creationId="{CC7ECD2B-43EB-4A29-A5C3-71025FA76843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7" creationId="{9A2BA34A-CA0B-451B-9C87-35379C39624F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8" creationId="{DCAEADC9-4AD1-4573-B36D-1608DEA5D16A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9" creationId="{457AE575-73E6-4C16-9062-B8FF4AAFA5ED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1" creationId="{2EAA0A36-0B4B-4CDA-89CB-ACDED777A6FD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2" creationId="{3249CC4D-7D89-4FDE-98DD-A60434401806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3" creationId="{C909F27C-B214-470E-A351-075966F90604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6" creationId="{67AD95DA-AF12-4717-8054-E824F085E274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7" creationId="{D0E8F9E4-DFE6-49DF-A157-D8355A73F243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8" creationId="{6DA483CB-4701-4870-BFFC-FEDBBF19556A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9" creationId="{07AE2754-8A0F-48E2-8E17-CA9698FA211A}"/>
          </ac:graphicFrameMkLst>
        </pc:graphicFrameChg>
        <pc:picChg chg="add del mod">
          <ac:chgData name="Dário Félix" userId="7dc5980f6a27ac9b" providerId="LiveId" clId="{34988D11-D56E-4BA3-8255-917A07A543B3}" dt="2021-12-21T21:07:20.807" v="326" actId="478"/>
          <ac:picMkLst>
            <pc:docMk/>
            <pc:sldMk cId="32139280" sldId="261"/>
            <ac:picMk id="2" creationId="{5A1BCB38-EFAB-4CB8-B918-F0A2D717ACD1}"/>
          </ac:picMkLst>
        </pc:picChg>
      </pc:sldChg>
      <pc:sldChg chg="add del setBg">
        <pc:chgData name="Dário Félix" userId="7dc5980f6a27ac9b" providerId="LiveId" clId="{34988D11-D56E-4BA3-8255-917A07A543B3}" dt="2021-12-21T21:07:55.895" v="333" actId="47"/>
        <pc:sldMkLst>
          <pc:docMk/>
          <pc:sldMk cId="63006847" sldId="262"/>
        </pc:sldMkLst>
      </pc:sldChg>
      <pc:sldChg chg="addSp delSp modSp add mod setBg">
        <pc:chgData name="Dário Félix" userId="7dc5980f6a27ac9b" providerId="LiveId" clId="{34988D11-D56E-4BA3-8255-917A07A543B3}" dt="2021-12-22T01:07:56.453" v="931" actId="2711"/>
        <pc:sldMkLst>
          <pc:docMk/>
          <pc:sldMk cId="644000964" sldId="262"/>
        </pc:sldMkLst>
        <pc:spChg chg="add mod">
          <ac:chgData name="Dário Félix" userId="7dc5980f6a27ac9b" providerId="LiveId" clId="{34988D11-D56E-4BA3-8255-917A07A543B3}" dt="2021-12-22T01:07:56.453" v="931" actId="2711"/>
          <ac:spMkLst>
            <pc:docMk/>
            <pc:sldMk cId="644000964" sldId="262"/>
            <ac:spMk id="28" creationId="{C256E268-7E27-4A19-8179-1333E34C3B32}"/>
          </ac:spMkLst>
        </pc:spChg>
        <pc:spChg chg="add del mod">
          <ac:chgData name="Dário Félix" userId="7dc5980f6a27ac9b" providerId="LiveId" clId="{34988D11-D56E-4BA3-8255-917A07A543B3}" dt="2021-12-21T21:41:53.443" v="530" actId="22"/>
          <ac:spMkLst>
            <pc:docMk/>
            <pc:sldMk cId="644000964" sldId="262"/>
            <ac:spMk id="30" creationId="{E4862640-7B35-45AC-9253-699DDC45E4A7}"/>
          </ac:spMkLst>
        </pc:spChg>
        <pc:spChg chg="add mod">
          <ac:chgData name="Dário Félix" userId="7dc5980f6a27ac9b" providerId="LiveId" clId="{34988D11-D56E-4BA3-8255-917A07A543B3}" dt="2021-12-22T01:07:49.960" v="929" actId="2711"/>
          <ac:spMkLst>
            <pc:docMk/>
            <pc:sldMk cId="644000964" sldId="262"/>
            <ac:spMk id="32" creationId="{94EF50E2-2CB4-4C03-A3E3-9C1E58700656}"/>
          </ac:spMkLst>
        </pc:spChg>
        <pc:spChg chg="add mod">
          <ac:chgData name="Dário Félix" userId="7dc5980f6a27ac9b" providerId="LiveId" clId="{34988D11-D56E-4BA3-8255-917A07A543B3}" dt="2021-12-22T01:07:52.757" v="930" actId="2711"/>
          <ac:spMkLst>
            <pc:docMk/>
            <pc:sldMk cId="644000964" sldId="262"/>
            <ac:spMk id="34" creationId="{DBE4B16A-9BD1-48B2-9861-DF94FBE481D9}"/>
          </ac:spMkLst>
        </pc:spChg>
        <pc:spChg chg="add mod">
          <ac:chgData name="Dário Félix" userId="7dc5980f6a27ac9b" providerId="LiveId" clId="{34988D11-D56E-4BA3-8255-917A07A543B3}" dt="2021-12-21T21:44:32.724" v="545" actId="20577"/>
          <ac:spMkLst>
            <pc:docMk/>
            <pc:sldMk cId="644000964" sldId="262"/>
            <ac:spMk id="35" creationId="{635B256D-F125-4CBF-956A-2B8EEAF6EF92}"/>
          </ac:spMkLst>
        </pc:spChg>
        <pc:grpChg chg="add mod">
          <ac:chgData name="Dário Félix" userId="7dc5980f6a27ac9b" providerId="LiveId" clId="{34988D11-D56E-4BA3-8255-917A07A543B3}" dt="2021-12-21T21:39:59.804" v="511"/>
          <ac:grpSpMkLst>
            <pc:docMk/>
            <pc:sldMk cId="644000964" sldId="262"/>
            <ac:grpSpMk id="2" creationId="{08CD2A05-B165-4CC0-A2B7-60E9A1D15A3E}"/>
          </ac:grpSpMkLst>
        </pc:grpChg>
        <pc:grpChg chg="add del mod">
          <ac:chgData name="Dário Félix" userId="7dc5980f6a27ac9b" providerId="LiveId" clId="{34988D11-D56E-4BA3-8255-917A07A543B3}" dt="2021-12-21T21:46:49.221" v="559" actId="478"/>
          <ac:grpSpMkLst>
            <pc:docMk/>
            <pc:sldMk cId="644000964" sldId="262"/>
            <ac:grpSpMk id="7" creationId="{E575783E-4A19-4966-9CC2-F78D1052F159}"/>
          </ac:grpSpMkLst>
        </pc:grpChg>
        <pc:grpChg chg="add mod">
          <ac:chgData name="Dário Félix" userId="7dc5980f6a27ac9b" providerId="LiveId" clId="{34988D11-D56E-4BA3-8255-917A07A543B3}" dt="2021-12-21T21:40:30.941" v="519" actId="1076"/>
          <ac:grpSpMkLst>
            <pc:docMk/>
            <pc:sldMk cId="644000964" sldId="262"/>
            <ac:grpSpMk id="12" creationId="{C1F82C16-2257-4583-A7AA-27A0537AB274}"/>
          </ac:grpSpMkLst>
        </pc:grpChg>
        <pc:grpChg chg="add mod">
          <ac:chgData name="Dário Félix" userId="7dc5980f6a27ac9b" providerId="LiveId" clId="{34988D11-D56E-4BA3-8255-917A07A543B3}" dt="2021-12-21T21:40:46.166" v="521"/>
          <ac:grpSpMkLst>
            <pc:docMk/>
            <pc:sldMk cId="644000964" sldId="262"/>
            <ac:grpSpMk id="17" creationId="{584D3EA9-08C2-43DC-98A8-6003A80C3379}"/>
          </ac:grpSpMkLst>
        </pc:grpChg>
        <pc:grpChg chg="add mod">
          <ac:chgData name="Dário Félix" userId="7dc5980f6a27ac9b" providerId="LiveId" clId="{34988D11-D56E-4BA3-8255-917A07A543B3}" dt="2021-12-21T21:40:55.574" v="523" actId="1076"/>
          <ac:grpSpMkLst>
            <pc:docMk/>
            <pc:sldMk cId="644000964" sldId="262"/>
            <ac:grpSpMk id="22" creationId="{BC2C2512-8B39-4C6A-8072-65CDC3DA4FE9}"/>
          </ac:grpSpMkLst>
        </pc:grpChg>
        <pc:grpChg chg="add mod">
          <ac:chgData name="Dário Félix" userId="7dc5980f6a27ac9b" providerId="LiveId" clId="{34988D11-D56E-4BA3-8255-917A07A543B3}" dt="2021-12-21T21:46:54.665" v="561"/>
          <ac:grpSpMkLst>
            <pc:docMk/>
            <pc:sldMk cId="644000964" sldId="262"/>
            <ac:grpSpMk id="36" creationId="{6CDF8C6B-F360-47B4-A185-F58A9E6494A2}"/>
          </ac:grpSpMkLst>
        </pc:grpChg>
        <pc:grpChg chg="add mod">
          <ac:chgData name="Dário Félix" userId="7dc5980f6a27ac9b" providerId="LiveId" clId="{34988D11-D56E-4BA3-8255-917A07A543B3}" dt="2021-12-21T21:46:59.295" v="563"/>
          <ac:grpSpMkLst>
            <pc:docMk/>
            <pc:sldMk cId="644000964" sldId="262"/>
            <ac:grpSpMk id="41" creationId="{759029B7-D050-4148-8BB4-74DFBB899226}"/>
          </ac:grpSpMkLst>
        </pc:grpChg>
        <pc:grpChg chg="add mod">
          <ac:chgData name="Dário Félix" userId="7dc5980f6a27ac9b" providerId="LiveId" clId="{34988D11-D56E-4BA3-8255-917A07A543B3}" dt="2021-12-21T21:47:13.818" v="570" actId="14100"/>
          <ac:grpSpMkLst>
            <pc:docMk/>
            <pc:sldMk cId="644000964" sldId="262"/>
            <ac:grpSpMk id="46" creationId="{457543FE-E40A-410B-B498-DA2B00FFB582}"/>
          </ac:grpSpMkLst>
        </pc:grp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3" creationId="{D48AC285-706F-483F-A67A-D355F97FE0C2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4" creationId="{7368BE89-44F2-4447-956F-CD85F33FBD18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5" creationId="{A83C518F-23D0-48AA-8974-0D4C7FAF5CAB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6" creationId="{3D49D33D-A705-4CE3-B5F6-75ACC771AC78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8" creationId="{EA2DD397-224E-472B-9651-F8E06750957D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9" creationId="{E973CE0F-E0C0-4E07-987C-DD1357F3CF38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10" creationId="{E4900042-C3F3-40BA-8F83-99C36955D885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11" creationId="{0DAA6502-29BC-43FD-BE9B-C4C05E60D200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3" creationId="{F0D79C5E-727A-44CE-A697-0BC8FE49CF92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4" creationId="{CB1B1E43-CB03-4468-A566-3F071331AA2B}"/>
          </ac:graphicFrameMkLst>
        </pc:graphicFrameChg>
        <pc:graphicFrameChg chg="add mod">
          <ac:chgData name="Dário Félix" userId="7dc5980f6a27ac9b" providerId="LiveId" clId="{34988D11-D56E-4BA3-8255-917A07A543B3}" dt="2021-12-21T21:40:27.017" v="518" actId="1076"/>
          <ac:graphicFrameMkLst>
            <pc:docMk/>
            <pc:sldMk cId="644000964" sldId="262"/>
            <ac:graphicFrameMk id="15" creationId="{90C0E2EF-6421-45FB-BEFD-DA22F5E17B74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6" creationId="{D4DA8499-046B-4C82-A842-3553818D2DE2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18" creationId="{B12BB7CE-56CF-4446-BCBF-95663AFEB8A5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19" creationId="{B1EE1967-D694-4716-8C0E-4E930770914B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20" creationId="{8A315408-6E9F-40A6-8838-DA4E93A11B74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21" creationId="{5FEF3271-0307-4760-8046-69A6097FC1A3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3" creationId="{F334CBF7-1AC2-41CE-8A6A-D197239E8BF4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4" creationId="{51F5ADBC-9615-4F4E-A11D-7E861D7A46EF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5" creationId="{FE16F7B2-6FE7-4E3F-983B-188968F46E6D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6" creationId="{9F31B749-2409-437E-9ED5-022B4EE027E8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7" creationId="{E791B9A4-FC4C-476C-86CD-E607CD0C1C4D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8" creationId="{E03491B6-C05B-42C2-8462-3EDF7324F17F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9" creationId="{B0C5E99C-8198-49C8-992B-069B2D38467F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40" creationId="{A78A5991-9747-4586-9396-C7DE7F54485A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2" creationId="{74BDD9FC-1F43-46C7-A881-337A980E3F90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3" creationId="{4444A9C2-909E-4611-B772-29C386C28710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4" creationId="{AC078304-6294-49EB-AECD-9BAE1BDC63FF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5" creationId="{2E30A5C8-E358-4F20-8428-121BA3D68772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7" creationId="{123C1F23-E320-45B5-9B02-284DD030B165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8" creationId="{2B41D24C-217A-47C2-9B97-2E2A52CFAC5F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9" creationId="{CD431F50-08DB-4BBD-8446-5AFFB013BFA5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50" creationId="{71A3ADBD-622D-4782-8D12-0A36536B0A6C}"/>
          </ac:graphicFrameMkLst>
        </pc:graphicFrameChg>
      </pc:sldChg>
      <pc:sldChg chg="add del">
        <pc:chgData name="Dário Félix" userId="7dc5980f6a27ac9b" providerId="LiveId" clId="{34988D11-D56E-4BA3-8255-917A07A543B3}" dt="2021-12-21T21:07:31.554" v="327" actId="47"/>
        <pc:sldMkLst>
          <pc:docMk/>
          <pc:sldMk cId="4078902453" sldId="262"/>
        </pc:sldMkLst>
      </pc:sldChg>
      <pc:sldChg chg="addSp delSp modSp add mod ord setBg">
        <pc:chgData name="Dário Félix" userId="7dc5980f6a27ac9b" providerId="LiveId" clId="{34988D11-D56E-4BA3-8255-917A07A543B3}" dt="2021-12-22T01:00:55.296" v="894" actId="14100"/>
        <pc:sldMkLst>
          <pc:docMk/>
          <pc:sldMk cId="718284460" sldId="263"/>
        </pc:sldMkLst>
        <pc:spChg chg="add del mod">
          <ac:chgData name="Dário Félix" userId="7dc5980f6a27ac9b" providerId="LiveId" clId="{34988D11-D56E-4BA3-8255-917A07A543B3}" dt="2021-12-22T00:47:06.904" v="855"/>
          <ac:spMkLst>
            <pc:docMk/>
            <pc:sldMk cId="718284460" sldId="263"/>
            <ac:spMk id="3" creationId="{92FE5670-D687-47E4-A377-AB5F20B70BEC}"/>
          </ac:spMkLst>
        </pc:spChg>
        <pc:spChg chg="add mod">
          <ac:chgData name="Dário Félix" userId="7dc5980f6a27ac9b" providerId="LiveId" clId="{34988D11-D56E-4BA3-8255-917A07A543B3}" dt="2021-12-22T01:00:55.296" v="894" actId="14100"/>
          <ac:spMkLst>
            <pc:docMk/>
            <pc:sldMk cId="718284460" sldId="263"/>
            <ac:spMk id="4" creationId="{7C38E510-A5B6-4E52-BDF7-108E4B220321}"/>
          </ac:spMkLst>
        </pc:spChg>
        <pc:spChg chg="add mod">
          <ac:chgData name="Dário Félix" userId="7dc5980f6a27ac9b" providerId="LiveId" clId="{34988D11-D56E-4BA3-8255-917A07A543B3}" dt="2021-12-22T00:58:14.307" v="893" actId="113"/>
          <ac:spMkLst>
            <pc:docMk/>
            <pc:sldMk cId="718284460" sldId="263"/>
            <ac:spMk id="5" creationId="{CDA88A9F-3B51-4A59-9FAB-D80C9DA31784}"/>
          </ac:spMkLst>
        </pc:spChg>
      </pc:sldChg>
      <pc:sldChg chg="add del">
        <pc:chgData name="Dário Félix" userId="7dc5980f6a27ac9b" providerId="LiveId" clId="{34988D11-D56E-4BA3-8255-917A07A543B3}" dt="2021-12-21T21:07:32.443" v="328" actId="47"/>
        <pc:sldMkLst>
          <pc:docMk/>
          <pc:sldMk cId="1928228775" sldId="263"/>
        </pc:sldMkLst>
      </pc:sldChg>
      <pc:sldChg chg="add del setBg">
        <pc:chgData name="Dário Félix" userId="7dc5980f6a27ac9b" providerId="LiveId" clId="{34988D11-D56E-4BA3-8255-917A07A543B3}" dt="2021-12-21T21:07:56.699" v="334" actId="47"/>
        <pc:sldMkLst>
          <pc:docMk/>
          <pc:sldMk cId="3759634338" sldId="263"/>
        </pc:sldMkLst>
      </pc:sldChg>
      <pc:sldChg chg="addSp delSp modSp add mod ord setBg">
        <pc:chgData name="Dário Félix" userId="7dc5980f6a27ac9b" providerId="LiveId" clId="{34988D11-D56E-4BA3-8255-917A07A543B3}" dt="2021-12-22T17:59:37.204" v="1134" actId="1038"/>
        <pc:sldMkLst>
          <pc:docMk/>
          <pc:sldMk cId="88355269" sldId="264"/>
        </pc:sldMkLst>
        <pc:spChg chg="add del mod">
          <ac:chgData name="Dário Félix" userId="7dc5980f6a27ac9b" providerId="LiveId" clId="{34988D11-D56E-4BA3-8255-917A07A543B3}" dt="2021-12-22T00:52:57.006" v="873" actId="478"/>
          <ac:spMkLst>
            <pc:docMk/>
            <pc:sldMk cId="88355269" sldId="264"/>
            <ac:spMk id="2" creationId="{4DA4506D-E8EF-49B7-858B-5E1B83D4F27E}"/>
          </ac:spMkLst>
        </pc:spChg>
        <pc:spChg chg="add mod">
          <ac:chgData name="Dário Félix" userId="7dc5980f6a27ac9b" providerId="LiveId" clId="{34988D11-D56E-4BA3-8255-917A07A543B3}" dt="2021-12-22T01:13:34.292" v="973" actId="790"/>
          <ac:spMkLst>
            <pc:docMk/>
            <pc:sldMk cId="88355269" sldId="264"/>
            <ac:spMk id="4" creationId="{2092E5A2-6BA2-4429-B878-AFAF852637D6}"/>
          </ac:spMkLst>
        </pc:spChg>
        <pc:spChg chg="add mod">
          <ac:chgData name="Dário Félix" userId="7dc5980f6a27ac9b" providerId="LiveId" clId="{34988D11-D56E-4BA3-8255-917A07A543B3}" dt="2021-12-22T01:13:02.322" v="963" actId="20577"/>
          <ac:spMkLst>
            <pc:docMk/>
            <pc:sldMk cId="88355269" sldId="264"/>
            <ac:spMk id="6" creationId="{5C00DBBD-0205-4CCC-A96C-E2624B2C1201}"/>
          </ac:spMkLst>
        </pc:spChg>
        <pc:spChg chg="add del mod">
          <ac:chgData name="Dário Félix" userId="7dc5980f6a27ac9b" providerId="LiveId" clId="{34988D11-D56E-4BA3-8255-917A07A543B3}" dt="2021-12-21T22:37:40.285" v="616" actId="478"/>
          <ac:spMkLst>
            <pc:docMk/>
            <pc:sldMk cId="88355269" sldId="264"/>
            <ac:spMk id="8" creationId="{C69D3143-5CD8-4DAD-B808-40FE799F37B1}"/>
          </ac:spMkLst>
        </pc:spChg>
        <pc:spChg chg="add del mod">
          <ac:chgData name="Dário Félix" userId="7dc5980f6a27ac9b" providerId="LiveId" clId="{34988D11-D56E-4BA3-8255-917A07A543B3}" dt="2021-12-21T22:39:36.498" v="620" actId="478"/>
          <ac:spMkLst>
            <pc:docMk/>
            <pc:sldMk cId="88355269" sldId="264"/>
            <ac:spMk id="10" creationId="{7C392111-4A21-4462-9562-25A2F662C32A}"/>
          </ac:spMkLst>
        </pc:spChg>
        <pc:spChg chg="add mod">
          <ac:chgData name="Dário Félix" userId="7dc5980f6a27ac9b" providerId="LiveId" clId="{34988D11-D56E-4BA3-8255-917A07A543B3}" dt="2021-12-22T17:59:37.204" v="1134" actId="1038"/>
          <ac:spMkLst>
            <pc:docMk/>
            <pc:sldMk cId="88355269" sldId="264"/>
            <ac:spMk id="12" creationId="{4399E690-6DC1-42A9-AB0B-CDA376FC0D59}"/>
          </ac:spMkLst>
        </pc:spChg>
        <pc:spChg chg="add del">
          <ac:chgData name="Dário Félix" userId="7dc5980f6a27ac9b" providerId="LiveId" clId="{34988D11-D56E-4BA3-8255-917A07A543B3}" dt="2021-12-21T22:40:10.858" v="624" actId="22"/>
          <ac:spMkLst>
            <pc:docMk/>
            <pc:sldMk cId="88355269" sldId="264"/>
            <ac:spMk id="14" creationId="{5FB189E4-341B-40CE-9232-93FC447F5C29}"/>
          </ac:spMkLst>
        </pc:spChg>
        <pc:spChg chg="add mod">
          <ac:chgData name="Dário Félix" userId="7dc5980f6a27ac9b" providerId="LiveId" clId="{34988D11-D56E-4BA3-8255-917A07A543B3}" dt="2021-12-22T01:13:03.405" v="964" actId="20577"/>
          <ac:spMkLst>
            <pc:docMk/>
            <pc:sldMk cId="88355269" sldId="264"/>
            <ac:spMk id="16" creationId="{37B9E10C-3BAC-4AE5-B662-EE4D2E3BC26A}"/>
          </ac:spMkLst>
        </pc:spChg>
        <pc:spChg chg="add mod">
          <ac:chgData name="Dário Félix" userId="7dc5980f6a27ac9b" providerId="LiveId" clId="{34988D11-D56E-4BA3-8255-917A07A543B3}" dt="2021-12-22T01:13:08.355" v="969" actId="20577"/>
          <ac:spMkLst>
            <pc:docMk/>
            <pc:sldMk cId="88355269" sldId="264"/>
            <ac:spMk id="18" creationId="{4B940C9F-4B13-43E9-B05B-3C90CB069F7C}"/>
          </ac:spMkLst>
        </pc:spChg>
        <pc:spChg chg="add mod">
          <ac:chgData name="Dário Félix" userId="7dc5980f6a27ac9b" providerId="LiveId" clId="{34988D11-D56E-4BA3-8255-917A07A543B3}" dt="2021-12-22T01:13:00.381" v="962" actId="20577"/>
          <ac:spMkLst>
            <pc:docMk/>
            <pc:sldMk cId="88355269" sldId="264"/>
            <ac:spMk id="20" creationId="{C6156963-652B-410E-AADA-51C97BCC4857}"/>
          </ac:spMkLst>
        </pc:spChg>
        <pc:spChg chg="add mod">
          <ac:chgData name="Dário Félix" userId="7dc5980f6a27ac9b" providerId="LiveId" clId="{34988D11-D56E-4BA3-8255-917A07A543B3}" dt="2021-12-22T01:02:08.838" v="901" actId="2711"/>
          <ac:spMkLst>
            <pc:docMk/>
            <pc:sldMk cId="88355269" sldId="264"/>
            <ac:spMk id="22" creationId="{CB2C999B-E7B7-4E8C-B0C8-CDFFBC6E5F31}"/>
          </ac:spMkLst>
        </pc:spChg>
        <pc:spChg chg="add mod">
          <ac:chgData name="Dário Félix" userId="7dc5980f6a27ac9b" providerId="LiveId" clId="{34988D11-D56E-4BA3-8255-917A07A543B3}" dt="2021-12-22T01:01:12.217" v="895" actId="14100"/>
          <ac:spMkLst>
            <pc:docMk/>
            <pc:sldMk cId="88355269" sldId="264"/>
            <ac:spMk id="23" creationId="{845C2358-F6D8-4F0B-978D-5361D0830CCA}"/>
          </ac:spMkLst>
        </pc:spChg>
      </pc:sldChg>
      <pc:sldChg chg="add del setBg">
        <pc:chgData name="Dário Félix" userId="7dc5980f6a27ac9b" providerId="LiveId" clId="{34988D11-D56E-4BA3-8255-917A07A543B3}" dt="2021-12-21T21:07:57.737" v="335" actId="47"/>
        <pc:sldMkLst>
          <pc:docMk/>
          <pc:sldMk cId="1501500779" sldId="264"/>
        </pc:sldMkLst>
      </pc:sldChg>
      <pc:sldChg chg="addSp modSp add mod ord setBg modNotesTx">
        <pc:chgData name="Dário Félix" userId="7dc5980f6a27ac9b" providerId="LiveId" clId="{34988D11-D56E-4BA3-8255-917A07A543B3}" dt="2021-12-22T17:59:14.905" v="1128" actId="20577"/>
        <pc:sldMkLst>
          <pc:docMk/>
          <pc:sldMk cId="1258633483" sldId="265"/>
        </pc:sldMkLst>
        <pc:spChg chg="add mod">
          <ac:chgData name="Dário Félix" userId="7dc5980f6a27ac9b" providerId="LiveId" clId="{34988D11-D56E-4BA3-8255-917A07A543B3}" dt="2021-12-22T17:59:14.905" v="1128" actId="20577"/>
          <ac:spMkLst>
            <pc:docMk/>
            <pc:sldMk cId="1258633483" sldId="265"/>
            <ac:spMk id="3" creationId="{817E198D-54E6-4F24-BE6C-E91AC4DA82E4}"/>
          </ac:spMkLst>
        </pc:spChg>
        <pc:spChg chg="add mod">
          <ac:chgData name="Dário Félix" userId="7dc5980f6a27ac9b" providerId="LiveId" clId="{34988D11-D56E-4BA3-8255-917A07A543B3}" dt="2021-12-22T01:02:39.926" v="908" actId="2711"/>
          <ac:spMkLst>
            <pc:docMk/>
            <pc:sldMk cId="1258633483" sldId="265"/>
            <ac:spMk id="5" creationId="{B9ED9387-CA47-4373-9069-A877EC0C9191}"/>
          </ac:spMkLst>
        </pc:spChg>
      </pc:sldChg>
      <pc:sldChg chg="add del setBg">
        <pc:chgData name="Dário Félix" userId="7dc5980f6a27ac9b" providerId="LiveId" clId="{34988D11-D56E-4BA3-8255-917A07A543B3}" dt="2021-12-21T21:07:58.561" v="336" actId="47"/>
        <pc:sldMkLst>
          <pc:docMk/>
          <pc:sldMk cId="2570452056" sldId="265"/>
        </pc:sldMkLst>
      </pc:sldChg>
      <pc:sldChg chg="addSp modSp add mod ord setBg modNotesTx">
        <pc:chgData name="Dário Félix" userId="7dc5980f6a27ac9b" providerId="LiveId" clId="{34988D11-D56E-4BA3-8255-917A07A543B3}" dt="2021-12-22T17:57:33.103" v="1101" actId="1036"/>
        <pc:sldMkLst>
          <pc:docMk/>
          <pc:sldMk cId="3855600424" sldId="266"/>
        </pc:sldMkLst>
        <pc:spChg chg="add mod">
          <ac:chgData name="Dário Félix" userId="7dc5980f6a27ac9b" providerId="LiveId" clId="{34988D11-D56E-4BA3-8255-917A07A543B3}" dt="2021-12-22T17:57:33.103" v="1101" actId="1036"/>
          <ac:spMkLst>
            <pc:docMk/>
            <pc:sldMk cId="3855600424" sldId="266"/>
            <ac:spMk id="3" creationId="{6615AB9E-CEC4-4308-9B9F-50C5703AC406}"/>
          </ac:spMkLst>
        </pc:spChg>
        <pc:spChg chg="add mod">
          <ac:chgData name="Dário Félix" userId="7dc5980f6a27ac9b" providerId="LiveId" clId="{34988D11-D56E-4BA3-8255-917A07A543B3}" dt="2021-12-22T01:02:54.851" v="910" actId="2711"/>
          <ac:spMkLst>
            <pc:docMk/>
            <pc:sldMk cId="3855600424" sldId="266"/>
            <ac:spMk id="5" creationId="{2B02F3DF-7B70-462C-907F-4CD76A0495E3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6:43.893" v="1083" actId="1036"/>
        <pc:sldMkLst>
          <pc:docMk/>
          <pc:sldMk cId="236656929" sldId="267"/>
        </pc:sldMkLst>
        <pc:spChg chg="add mod">
          <ac:chgData name="Dário Félix" userId="7dc5980f6a27ac9b" providerId="LiveId" clId="{34988D11-D56E-4BA3-8255-917A07A543B3}" dt="2021-12-22T01:06:05.936" v="912" actId="2711"/>
          <ac:spMkLst>
            <pc:docMk/>
            <pc:sldMk cId="236656929" sldId="267"/>
            <ac:spMk id="3" creationId="{681F1A26-C3E7-44DB-BB6B-B3AD32B49BCA}"/>
          </ac:spMkLst>
        </pc:spChg>
        <pc:spChg chg="add mod">
          <ac:chgData name="Dário Félix" userId="7dc5980f6a27ac9b" providerId="LiveId" clId="{34988D11-D56E-4BA3-8255-917A07A543B3}" dt="2021-12-22T17:56:43.893" v="1083" actId="1036"/>
          <ac:spMkLst>
            <pc:docMk/>
            <pc:sldMk cId="236656929" sldId="267"/>
            <ac:spMk id="5" creationId="{DA7030CE-4AE5-48BD-BB8C-0CF6D306F202}"/>
          </ac:spMkLst>
        </pc:spChg>
        <pc:spChg chg="add mod">
          <ac:chgData name="Dário Félix" userId="7dc5980f6a27ac9b" providerId="LiveId" clId="{34988D11-D56E-4BA3-8255-917A07A543B3}" dt="2021-12-22T01:06:11.268" v="914" actId="2711"/>
          <ac:spMkLst>
            <pc:docMk/>
            <pc:sldMk cId="236656929" sldId="267"/>
            <ac:spMk id="7" creationId="{939000F4-80B8-4AC2-A399-37EE06B4FB37}"/>
          </ac:spMkLst>
        </pc:spChg>
        <pc:spChg chg="add mod">
          <ac:chgData name="Dário Félix" userId="7dc5980f6a27ac9b" providerId="LiveId" clId="{34988D11-D56E-4BA3-8255-917A07A543B3}" dt="2021-12-22T01:06:14.229" v="915" actId="2711"/>
          <ac:spMkLst>
            <pc:docMk/>
            <pc:sldMk cId="236656929" sldId="267"/>
            <ac:spMk id="9" creationId="{C32E7150-6DD0-487E-8312-CFB572994850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5:33.009" v="1068" actId="1036"/>
        <pc:sldMkLst>
          <pc:docMk/>
          <pc:sldMk cId="2265966342" sldId="268"/>
        </pc:sldMkLst>
        <pc:spChg chg="add mod">
          <ac:chgData name="Dário Félix" userId="7dc5980f6a27ac9b" providerId="LiveId" clId="{34988D11-D56E-4BA3-8255-917A07A543B3}" dt="2021-12-22T01:06:45.905" v="917" actId="2711"/>
          <ac:spMkLst>
            <pc:docMk/>
            <pc:sldMk cId="2265966342" sldId="268"/>
            <ac:spMk id="3" creationId="{28D17223-EC77-4899-A8C8-3D5194121DDE}"/>
          </ac:spMkLst>
        </pc:spChg>
        <pc:spChg chg="add mod">
          <ac:chgData name="Dário Félix" userId="7dc5980f6a27ac9b" providerId="LiveId" clId="{34988D11-D56E-4BA3-8255-917A07A543B3}" dt="2021-12-22T01:06:42.843" v="916" actId="2711"/>
          <ac:spMkLst>
            <pc:docMk/>
            <pc:sldMk cId="2265966342" sldId="268"/>
            <ac:spMk id="5" creationId="{C9422A2B-11E3-4B3B-93AE-22CD97D9E464}"/>
          </ac:spMkLst>
        </pc:spChg>
        <pc:spChg chg="add mod">
          <ac:chgData name="Dário Félix" userId="7dc5980f6a27ac9b" providerId="LiveId" clId="{34988D11-D56E-4BA3-8255-917A07A543B3}" dt="2021-12-22T17:55:33.009" v="1068" actId="1036"/>
          <ac:spMkLst>
            <pc:docMk/>
            <pc:sldMk cId="2265966342" sldId="268"/>
            <ac:spMk id="7" creationId="{46F5535F-1759-452D-A31D-36D6504EDA89}"/>
          </ac:spMkLst>
        </pc:spChg>
      </pc:sldChg>
      <pc:sldChg chg="addSp delSp modSp add mod ord setBg modNotesTx">
        <pc:chgData name="Dário Félix" userId="7dc5980f6a27ac9b" providerId="LiveId" clId="{34988D11-D56E-4BA3-8255-917A07A543B3}" dt="2021-12-22T18:02:19.036" v="1165" actId="1036"/>
        <pc:sldMkLst>
          <pc:docMk/>
          <pc:sldMk cId="3574359029" sldId="269"/>
        </pc:sldMkLst>
        <pc:spChg chg="add mod">
          <ac:chgData name="Dário Félix" userId="7dc5980f6a27ac9b" providerId="LiveId" clId="{34988D11-D56E-4BA3-8255-917A07A543B3}" dt="2021-12-22T18:02:19.036" v="1165" actId="1036"/>
          <ac:spMkLst>
            <pc:docMk/>
            <pc:sldMk cId="3574359029" sldId="269"/>
            <ac:spMk id="3" creationId="{869FD724-694F-4D8A-9102-04975BF041AA}"/>
          </ac:spMkLst>
        </pc:spChg>
        <pc:spChg chg="add mod">
          <ac:chgData name="Dário Félix" userId="7dc5980f6a27ac9b" providerId="LiveId" clId="{34988D11-D56E-4BA3-8255-917A07A543B3}" dt="2021-12-22T01:02:30.107" v="906" actId="2711"/>
          <ac:spMkLst>
            <pc:docMk/>
            <pc:sldMk cId="3574359029" sldId="269"/>
            <ac:spMk id="5" creationId="{96141231-EF1E-44E4-83C2-55BF88CB393D}"/>
          </ac:spMkLst>
        </pc:spChg>
        <pc:spChg chg="add del">
          <ac:chgData name="Dário Félix" userId="7dc5980f6a27ac9b" providerId="LiveId" clId="{34988D11-D56E-4BA3-8255-917A07A543B3}" dt="2021-12-22T01:01:37.243" v="897" actId="22"/>
          <ac:spMkLst>
            <pc:docMk/>
            <pc:sldMk cId="3574359029" sldId="269"/>
            <ac:spMk id="7" creationId="{06AE1E12-B170-4E64-BB89-ECD22D513B99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8:00:42.581" v="1135" actId="20577"/>
        <pc:sldMkLst>
          <pc:docMk/>
          <pc:sldMk cId="716292268" sldId="270"/>
        </pc:sldMkLst>
        <pc:spChg chg="add mod">
          <ac:chgData name="Dário Félix" userId="7dc5980f6a27ac9b" providerId="LiveId" clId="{34988D11-D56E-4BA3-8255-917A07A543B3}" dt="2021-12-22T01:06:54.006" v="919" actId="2711"/>
          <ac:spMkLst>
            <pc:docMk/>
            <pc:sldMk cId="716292268" sldId="270"/>
            <ac:spMk id="3" creationId="{CE1238E0-EC7D-4B10-9573-FFBDAA62275E}"/>
          </ac:spMkLst>
        </pc:spChg>
        <pc:spChg chg="add mod">
          <ac:chgData name="Dário Félix" userId="7dc5980f6a27ac9b" providerId="LiveId" clId="{34988D11-D56E-4BA3-8255-917A07A543B3}" dt="2021-12-22T01:06:56.914" v="920" actId="2711"/>
          <ac:spMkLst>
            <pc:docMk/>
            <pc:sldMk cId="716292268" sldId="270"/>
            <ac:spMk id="5" creationId="{102A3B4F-6D6B-4AF9-B83B-268AE4FAC3D8}"/>
          </ac:spMkLst>
        </pc:spChg>
        <pc:spChg chg="add mod">
          <ac:chgData name="Dário Félix" userId="7dc5980f6a27ac9b" providerId="LiveId" clId="{34988D11-D56E-4BA3-8255-917A07A543B3}" dt="2021-12-22T18:00:42.581" v="1135" actId="20577"/>
          <ac:spMkLst>
            <pc:docMk/>
            <pc:sldMk cId="716292268" sldId="270"/>
            <ac:spMk id="7" creationId="{07473481-30A5-4BA5-B1A4-91AEE6E03B5D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3:57.978" v="1022" actId="1036"/>
        <pc:sldMkLst>
          <pc:docMk/>
          <pc:sldMk cId="3686340869" sldId="271"/>
        </pc:sldMkLst>
        <pc:spChg chg="add mod">
          <ac:chgData name="Dário Félix" userId="7dc5980f6a27ac9b" providerId="LiveId" clId="{34988D11-D56E-4BA3-8255-917A07A543B3}" dt="2021-12-22T01:07:04.484" v="922" actId="2711"/>
          <ac:spMkLst>
            <pc:docMk/>
            <pc:sldMk cId="3686340869" sldId="271"/>
            <ac:spMk id="3" creationId="{C2EB373B-BF75-4E54-85C1-87551C3E82A8}"/>
          </ac:spMkLst>
        </pc:spChg>
        <pc:spChg chg="add mod">
          <ac:chgData name="Dário Félix" userId="7dc5980f6a27ac9b" providerId="LiveId" clId="{34988D11-D56E-4BA3-8255-917A07A543B3}" dt="2021-12-22T17:53:57.978" v="1022" actId="1036"/>
          <ac:spMkLst>
            <pc:docMk/>
            <pc:sldMk cId="3686340869" sldId="271"/>
            <ac:spMk id="5" creationId="{C3079FFD-232D-4CFF-B6C4-6D16E883CC95}"/>
          </ac:spMkLst>
        </pc:spChg>
      </pc:sldChg>
      <pc:sldChg chg="addSp modSp add mod ord modNotesTx">
        <pc:chgData name="Dário Félix" userId="7dc5980f6a27ac9b" providerId="LiveId" clId="{34988D11-D56E-4BA3-8255-917A07A543B3}" dt="2021-12-22T17:51:31.735" v="995" actId="1036"/>
        <pc:sldMkLst>
          <pc:docMk/>
          <pc:sldMk cId="1901641195" sldId="272"/>
        </pc:sldMkLst>
        <pc:spChg chg="add mod">
          <ac:chgData name="Dário Félix" userId="7dc5980f6a27ac9b" providerId="LiveId" clId="{34988D11-D56E-4BA3-8255-917A07A543B3}" dt="2021-12-22T01:07:16.017" v="924" actId="2711"/>
          <ac:spMkLst>
            <pc:docMk/>
            <pc:sldMk cId="1901641195" sldId="272"/>
            <ac:spMk id="3" creationId="{70962B67-D92B-4129-B465-632AA7C1B442}"/>
          </ac:spMkLst>
        </pc:spChg>
        <pc:spChg chg="add mod">
          <ac:chgData name="Dário Félix" userId="7dc5980f6a27ac9b" providerId="LiveId" clId="{34988D11-D56E-4BA3-8255-917A07A543B3}" dt="2021-12-22T17:51:31.735" v="995" actId="1036"/>
          <ac:spMkLst>
            <pc:docMk/>
            <pc:sldMk cId="1901641195" sldId="272"/>
            <ac:spMk id="5" creationId="{5DCF3324-C2C7-452D-BE05-4B2C736765C9}"/>
          </ac:spMkLst>
        </pc:spChg>
      </pc:sldChg>
      <pc:sldChg chg="add del">
        <pc:chgData name="Dário Félix" userId="7dc5980f6a27ac9b" providerId="LiveId" clId="{34988D11-D56E-4BA3-8255-917A07A543B3}" dt="2021-12-21T21:23:28.865" v="408" actId="47"/>
        <pc:sldMkLst>
          <pc:docMk/>
          <pc:sldMk cId="2456771425" sldId="272"/>
        </pc:sldMkLst>
      </pc:sldChg>
      <pc:sldChg chg="add del">
        <pc:chgData name="Dário Félix" userId="7dc5980f6a27ac9b" providerId="LiveId" clId="{34988D11-D56E-4BA3-8255-917A07A543B3}" dt="2021-12-21T21:23:28.482" v="407" actId="47"/>
        <pc:sldMkLst>
          <pc:docMk/>
          <pc:sldMk cId="1588154206" sldId="273"/>
        </pc:sldMkLst>
      </pc:sldChg>
      <pc:sldChg chg="addSp modSp add mod ord modNotesTx">
        <pc:chgData name="Dário Félix" userId="7dc5980f6a27ac9b" providerId="LiveId" clId="{34988D11-D56E-4BA3-8255-917A07A543B3}" dt="2021-12-22T17:50:03.455" v="976" actId="1076"/>
        <pc:sldMkLst>
          <pc:docMk/>
          <pc:sldMk cId="2901847326" sldId="273"/>
        </pc:sldMkLst>
        <pc:spChg chg="add mod">
          <ac:chgData name="Dário Félix" userId="7dc5980f6a27ac9b" providerId="LiveId" clId="{34988D11-D56E-4BA3-8255-917A07A543B3}" dt="2021-12-22T01:07:25.614" v="926" actId="2711"/>
          <ac:spMkLst>
            <pc:docMk/>
            <pc:sldMk cId="2901847326" sldId="273"/>
            <ac:spMk id="3" creationId="{550F6B09-0AEC-457F-97DA-D64D7985C314}"/>
          </ac:spMkLst>
        </pc:spChg>
        <pc:spChg chg="add mod">
          <ac:chgData name="Dário Félix" userId="7dc5980f6a27ac9b" providerId="LiveId" clId="{34988D11-D56E-4BA3-8255-917A07A543B3}" dt="2021-12-22T17:50:03.455" v="976" actId="1076"/>
          <ac:spMkLst>
            <pc:docMk/>
            <pc:sldMk cId="2901847326" sldId="273"/>
            <ac:spMk id="5" creationId="{8EC68EC0-F8CB-44BE-8921-2E8371ACB6E5}"/>
          </ac:spMkLst>
        </pc:spChg>
      </pc:sldChg>
      <pc:sldChg chg="add del">
        <pc:chgData name="Dário Félix" userId="7dc5980f6a27ac9b" providerId="LiveId" clId="{34988D11-D56E-4BA3-8255-917A07A543B3}" dt="2021-12-21T21:23:28.110" v="406" actId="47"/>
        <pc:sldMkLst>
          <pc:docMk/>
          <pc:sldMk cId="1380753581" sldId="274"/>
        </pc:sldMkLst>
      </pc:sldChg>
      <pc:sldChg chg="addSp modSp add mod ord">
        <pc:chgData name="Dário Félix" userId="7dc5980f6a27ac9b" providerId="LiveId" clId="{34988D11-D56E-4BA3-8255-917A07A543B3}" dt="2021-12-22T01:09:13.837" v="947" actId="2711"/>
        <pc:sldMkLst>
          <pc:docMk/>
          <pc:sldMk cId="2858407676" sldId="274"/>
        </pc:sldMkLst>
        <pc:spChg chg="add mod">
          <ac:chgData name="Dário Félix" userId="7dc5980f6a27ac9b" providerId="LiveId" clId="{34988D11-D56E-4BA3-8255-917A07A543B3}" dt="2021-12-22T01:09:06.855" v="945" actId="2711"/>
          <ac:spMkLst>
            <pc:docMk/>
            <pc:sldMk cId="2858407676" sldId="274"/>
            <ac:spMk id="3" creationId="{0A0B1571-6F4A-4A7E-8FFF-5F0DD264515C}"/>
          </ac:spMkLst>
        </pc:spChg>
        <pc:spChg chg="add mod">
          <ac:chgData name="Dário Félix" userId="7dc5980f6a27ac9b" providerId="LiveId" clId="{34988D11-D56E-4BA3-8255-917A07A543B3}" dt="2021-12-22T01:09:10.429" v="946" actId="2711"/>
          <ac:spMkLst>
            <pc:docMk/>
            <pc:sldMk cId="2858407676" sldId="274"/>
            <ac:spMk id="5" creationId="{D3C5C809-3AA2-4DB1-8FCB-12EE197B92BF}"/>
          </ac:spMkLst>
        </pc:spChg>
        <pc:spChg chg="add mod">
          <ac:chgData name="Dário Félix" userId="7dc5980f6a27ac9b" providerId="LiveId" clId="{34988D11-D56E-4BA3-8255-917A07A543B3}" dt="2021-12-22T01:09:13.837" v="947" actId="2711"/>
          <ac:spMkLst>
            <pc:docMk/>
            <pc:sldMk cId="2858407676" sldId="274"/>
            <ac:spMk id="7" creationId="{092FBEE2-0243-4CA3-8484-9C6B6DF74373}"/>
          </ac:spMkLst>
        </pc:spChg>
        <pc:spChg chg="add mod">
          <ac:chgData name="Dário Félix" userId="7dc5980f6a27ac9b" providerId="LiveId" clId="{34988D11-D56E-4BA3-8255-917A07A543B3}" dt="2021-12-22T01:09:04.241" v="944" actId="2711"/>
          <ac:spMkLst>
            <pc:docMk/>
            <pc:sldMk cId="2858407676" sldId="274"/>
            <ac:spMk id="9" creationId="{1CC80D12-A776-4A9F-9C16-663A5ACCB7D0}"/>
          </ac:spMkLst>
        </pc:spChg>
      </pc:sldChg>
      <pc:sldChg chg="add del">
        <pc:chgData name="Dário Félix" userId="7dc5980f6a27ac9b" providerId="LiveId" clId="{34988D11-D56E-4BA3-8255-917A07A543B3}" dt="2021-12-21T21:23:27.558" v="405" actId="47"/>
        <pc:sldMkLst>
          <pc:docMk/>
          <pc:sldMk cId="402330174" sldId="275"/>
        </pc:sldMkLst>
      </pc:sldChg>
      <pc:sldChg chg="addSp modSp add mod ord">
        <pc:chgData name="Dário Félix" userId="7dc5980f6a27ac9b" providerId="LiveId" clId="{34988D11-D56E-4BA3-8255-917A07A543B3}" dt="2021-12-22T01:08:37.273" v="940" actId="2711"/>
        <pc:sldMkLst>
          <pc:docMk/>
          <pc:sldMk cId="3554454473" sldId="275"/>
        </pc:sldMkLst>
        <pc:spChg chg="add mod">
          <ac:chgData name="Dário Félix" userId="7dc5980f6a27ac9b" providerId="LiveId" clId="{34988D11-D56E-4BA3-8255-917A07A543B3}" dt="2021-12-22T01:08:23.350" v="937" actId="2711"/>
          <ac:spMkLst>
            <pc:docMk/>
            <pc:sldMk cId="3554454473" sldId="275"/>
            <ac:spMk id="3" creationId="{CF73794F-5C07-441F-A4D4-54D2C0B6A0A2}"/>
          </ac:spMkLst>
        </pc:spChg>
        <pc:spChg chg="add mod">
          <ac:chgData name="Dário Félix" userId="7dc5980f6a27ac9b" providerId="LiveId" clId="{34988D11-D56E-4BA3-8255-917A07A543B3}" dt="2021-12-22T01:08:29.011" v="938" actId="2711"/>
          <ac:spMkLst>
            <pc:docMk/>
            <pc:sldMk cId="3554454473" sldId="275"/>
            <ac:spMk id="4" creationId="{1D33A983-5984-4200-98B0-B92B11D97164}"/>
          </ac:spMkLst>
        </pc:spChg>
        <pc:spChg chg="add mod">
          <ac:chgData name="Dário Félix" userId="7dc5980f6a27ac9b" providerId="LiveId" clId="{34988D11-D56E-4BA3-8255-917A07A543B3}" dt="2021-12-22T01:08:37.273" v="940" actId="2711"/>
          <ac:spMkLst>
            <pc:docMk/>
            <pc:sldMk cId="3554454473" sldId="275"/>
            <ac:spMk id="6" creationId="{F6733D80-7522-4824-BE96-3E0E62C4FC78}"/>
          </ac:spMkLst>
        </pc:spChg>
        <pc:spChg chg="add mod">
          <ac:chgData name="Dário Félix" userId="7dc5980f6a27ac9b" providerId="LiveId" clId="{34988D11-D56E-4BA3-8255-917A07A543B3}" dt="2021-12-22T01:08:33.810" v="939" actId="2711"/>
          <ac:spMkLst>
            <pc:docMk/>
            <pc:sldMk cId="3554454473" sldId="275"/>
            <ac:spMk id="7" creationId="{D789E9F4-CEB2-4B20-B2AF-591A7C60A8F9}"/>
          </ac:spMkLst>
        </pc:spChg>
      </pc:sldChg>
      <pc:sldChg chg="addSp delSp modSp add mod ord">
        <pc:chgData name="Dário Félix" userId="7dc5980f6a27ac9b" providerId="LiveId" clId="{34988D11-D56E-4BA3-8255-917A07A543B3}" dt="2021-12-22T01:08:16.602" v="936" actId="2711"/>
        <pc:sldMkLst>
          <pc:docMk/>
          <pc:sldMk cId="220181354" sldId="276"/>
        </pc:sldMkLst>
        <pc:spChg chg="add mod">
          <ac:chgData name="Dário Félix" userId="7dc5980f6a27ac9b" providerId="LiveId" clId="{34988D11-D56E-4BA3-8255-917A07A543B3}" dt="2021-12-22T01:08:10.721" v="934" actId="2711"/>
          <ac:spMkLst>
            <pc:docMk/>
            <pc:sldMk cId="220181354" sldId="276"/>
            <ac:spMk id="3" creationId="{1B86C93B-F4EA-46A0-B4F2-43AF14BA4CF2}"/>
          </ac:spMkLst>
        </pc:spChg>
        <pc:spChg chg="add del mod">
          <ac:chgData name="Dário Félix" userId="7dc5980f6a27ac9b" providerId="LiveId" clId="{34988D11-D56E-4BA3-8255-917A07A543B3}" dt="2021-12-21T23:04:13.275" v="773"/>
          <ac:spMkLst>
            <pc:docMk/>
            <pc:sldMk cId="220181354" sldId="276"/>
            <ac:spMk id="4" creationId="{968A53E1-3043-4DBE-AFF3-1165C1C79A94}"/>
          </ac:spMkLst>
        </pc:spChg>
        <pc:spChg chg="add mod">
          <ac:chgData name="Dário Félix" userId="7dc5980f6a27ac9b" providerId="LiveId" clId="{34988D11-D56E-4BA3-8255-917A07A543B3}" dt="2021-12-22T01:08:13.268" v="935" actId="2711"/>
          <ac:spMkLst>
            <pc:docMk/>
            <pc:sldMk cId="220181354" sldId="276"/>
            <ac:spMk id="5" creationId="{F477ED99-2463-4F87-91ED-3F3E0E720818}"/>
          </ac:spMkLst>
        </pc:spChg>
        <pc:spChg chg="add mod">
          <ac:chgData name="Dário Félix" userId="7dc5980f6a27ac9b" providerId="LiveId" clId="{34988D11-D56E-4BA3-8255-917A07A543B3}" dt="2021-12-22T01:08:16.602" v="936" actId="2711"/>
          <ac:spMkLst>
            <pc:docMk/>
            <pc:sldMk cId="220181354" sldId="276"/>
            <ac:spMk id="7" creationId="{23E4B120-87AA-44E5-9AEB-8EA834B1D4BC}"/>
          </ac:spMkLst>
        </pc:spChg>
      </pc:sldChg>
      <pc:sldChg chg="addSp modSp add mod ord">
        <pc:chgData name="Dário Félix" userId="7dc5980f6a27ac9b" providerId="LiveId" clId="{34988D11-D56E-4BA3-8255-917A07A543B3}" dt="2021-12-22T01:08:06.514" v="933" actId="2711"/>
        <pc:sldMkLst>
          <pc:docMk/>
          <pc:sldMk cId="3159978073" sldId="277"/>
        </pc:sldMkLst>
        <pc:spChg chg="add mod">
          <ac:chgData name="Dário Félix" userId="7dc5980f6a27ac9b" providerId="LiveId" clId="{34988D11-D56E-4BA3-8255-917A07A543B3}" dt="2021-12-22T01:08:03.725" v="932" actId="2711"/>
          <ac:spMkLst>
            <pc:docMk/>
            <pc:sldMk cId="3159978073" sldId="277"/>
            <ac:spMk id="3" creationId="{08DDABDD-21BD-4A7D-B8FC-417E2881DF83}"/>
          </ac:spMkLst>
        </pc:spChg>
        <pc:spChg chg="add mod">
          <ac:chgData name="Dário Félix" userId="7dc5980f6a27ac9b" providerId="LiveId" clId="{34988D11-D56E-4BA3-8255-917A07A543B3}" dt="2021-12-22T01:08:06.514" v="933" actId="2711"/>
          <ac:spMkLst>
            <pc:docMk/>
            <pc:sldMk cId="3159978073" sldId="277"/>
            <ac:spMk id="5" creationId="{8E569DDA-99B1-4F0D-8622-4C807FBA2030}"/>
          </ac:spMkLst>
        </pc:spChg>
        <pc:picChg chg="add mod">
          <ac:chgData name="Dário Félix" userId="7dc5980f6a27ac9b" providerId="LiveId" clId="{34988D11-D56E-4BA3-8255-917A07A543B3}" dt="2021-12-21T23:07:41.862" v="803" actId="1076"/>
          <ac:picMkLst>
            <pc:docMk/>
            <pc:sldMk cId="3159978073" sldId="277"/>
            <ac:picMk id="7" creationId="{8B0D258F-B678-4834-8B07-EDCDEC1BDE4B}"/>
          </ac:picMkLst>
        </pc:picChg>
      </pc:sldChg>
      <pc:sldChg chg="add del">
        <pc:chgData name="Dário Félix" userId="7dc5980f6a27ac9b" providerId="LiveId" clId="{34988D11-D56E-4BA3-8255-917A07A543B3}" dt="2021-12-21T23:12:53.915" v="807" actId="47"/>
        <pc:sldMkLst>
          <pc:docMk/>
          <pc:sldMk cId="3278245919" sldId="278"/>
        </pc:sldMkLst>
      </pc:sldChg>
      <pc:sldChg chg="add del">
        <pc:chgData name="Dário Félix" userId="7dc5980f6a27ac9b" providerId="LiveId" clId="{34988D11-D56E-4BA3-8255-917A07A543B3}" dt="2021-12-21T23:12:53.113" v="806" actId="47"/>
        <pc:sldMkLst>
          <pc:docMk/>
          <pc:sldMk cId="136033625" sldId="279"/>
        </pc:sldMkLst>
      </pc:sldChg>
      <pc:sldChg chg="add del">
        <pc:chgData name="Dário Félix" userId="7dc5980f6a27ac9b" providerId="LiveId" clId="{34988D11-D56E-4BA3-8255-917A07A543B3}" dt="2021-12-21T23:12:51.573" v="805" actId="47"/>
        <pc:sldMkLst>
          <pc:docMk/>
          <pc:sldMk cId="2004001830" sldId="280"/>
        </pc:sldMkLst>
      </pc:sldChg>
      <pc:sldChg chg="modSp add del mod setBg">
        <pc:chgData name="Dário Félix" userId="7dc5980f6a27ac9b" providerId="LiveId" clId="{34988D11-D56E-4BA3-8255-917A07A543B3}" dt="2021-12-21T23:13:32.812" v="821" actId="47"/>
        <pc:sldMkLst>
          <pc:docMk/>
          <pc:sldMk cId="1652440451" sldId="281"/>
        </pc:sldMkLst>
        <pc:spChg chg="mod">
          <ac:chgData name="Dário Félix" userId="7dc5980f6a27ac9b" providerId="LiveId" clId="{34988D11-D56E-4BA3-8255-917A07A543B3}" dt="2021-12-21T23:13:01.937" v="817" actId="20577"/>
          <ac:spMkLst>
            <pc:docMk/>
            <pc:sldMk cId="1652440451" sldId="281"/>
            <ac:spMk id="4" creationId="{7C38E510-A5B6-4E52-BDF7-108E4B220321}"/>
          </ac:spMkLst>
        </pc:spChg>
      </pc:sldChg>
      <pc:sldChg chg="modSp add mod ord">
        <pc:chgData name="Dário Félix" userId="7dc5980f6a27ac9b" providerId="LiveId" clId="{34988D11-D56E-4BA3-8255-917A07A543B3}" dt="2021-12-22T01:07:39.949" v="928" actId="2711"/>
        <pc:sldMkLst>
          <pc:docMk/>
          <pc:sldMk cId="705305942" sldId="282"/>
        </pc:sldMkLst>
        <pc:spChg chg="mod">
          <ac:chgData name="Dário Félix" userId="7dc5980f6a27ac9b" providerId="LiveId" clId="{34988D11-D56E-4BA3-8255-917A07A543B3}" dt="2021-12-22T01:07:39.949" v="928" actId="2711"/>
          <ac:spMkLst>
            <pc:docMk/>
            <pc:sldMk cId="705305942" sldId="282"/>
            <ac:spMk id="3" creationId="{92FE5670-D687-47E4-A377-AB5F20B70BEC}"/>
          </ac:spMkLst>
        </pc:spChg>
        <pc:spChg chg="mod">
          <ac:chgData name="Dário Félix" userId="7dc5980f6a27ac9b" providerId="LiveId" clId="{34988D11-D56E-4BA3-8255-917A07A543B3}" dt="2021-12-21T23:13:38.220" v="830" actId="20577"/>
          <ac:spMkLst>
            <pc:docMk/>
            <pc:sldMk cId="705305942" sldId="282"/>
            <ac:spMk id="4" creationId="{7C38E510-A5B6-4E52-BDF7-108E4B220321}"/>
          </ac:spMkLst>
        </pc:spChg>
      </pc:sldChg>
      <pc:sldChg chg="modSp mod">
        <pc:chgData name="Dário Félix" userId="7dc5980f6a27ac9b" providerId="LiveId" clId="{34988D11-D56E-4BA3-8255-917A07A543B3}" dt="2021-12-22T17:56:08.392" v="1069" actId="20577"/>
        <pc:sldMkLst>
          <pc:docMk/>
          <pc:sldMk cId="2412518274" sldId="283"/>
        </pc:sldMkLst>
        <pc:spChg chg="mod">
          <ac:chgData name="Dário Félix" userId="7dc5980f6a27ac9b" providerId="LiveId" clId="{34988D11-D56E-4BA3-8255-917A07A543B3}" dt="2021-12-22T17:56:08.392" v="1069" actId="20577"/>
          <ac:spMkLst>
            <pc:docMk/>
            <pc:sldMk cId="2412518274" sldId="283"/>
            <ac:spMk id="9" creationId="{C32E7150-6DD0-487E-8312-CFB572994850}"/>
          </ac:spMkLst>
        </pc:spChg>
      </pc:sldChg>
      <pc:sldChg chg="modSp mod modNotesTx">
        <pc:chgData name="Dário Félix" userId="7dc5980f6a27ac9b" providerId="LiveId" clId="{34988D11-D56E-4BA3-8255-917A07A543B3}" dt="2021-12-22T17:57:55.280" v="1119" actId="14100"/>
        <pc:sldMkLst>
          <pc:docMk/>
          <pc:sldMk cId="3190033569" sldId="284"/>
        </pc:sldMkLst>
        <pc:spChg chg="mod">
          <ac:chgData name="Dário Félix" userId="7dc5980f6a27ac9b" providerId="LiveId" clId="{34988D11-D56E-4BA3-8255-917A07A543B3}" dt="2021-12-22T17:57:55.280" v="1119" actId="14100"/>
          <ac:spMkLst>
            <pc:docMk/>
            <pc:sldMk cId="3190033569" sldId="284"/>
            <ac:spMk id="9" creationId="{76A5FB4A-44EC-4465-A86C-DEE4C4DFA517}"/>
          </ac:spMkLst>
        </pc:spChg>
      </pc:sldChg>
      <pc:sldChg chg="modSp mod">
        <pc:chgData name="Dário Félix" userId="7dc5980f6a27ac9b" providerId="LiveId" clId="{34988D11-D56E-4BA3-8255-917A07A543B3}" dt="2021-12-22T18:09:25.269" v="1177" actId="14100"/>
        <pc:sldMkLst>
          <pc:docMk/>
          <pc:sldMk cId="497799164" sldId="292"/>
        </pc:sldMkLst>
        <pc:graphicFrameChg chg="mod modGraphic">
          <ac:chgData name="Dário Félix" userId="7dc5980f6a27ac9b" providerId="LiveId" clId="{34988D11-D56E-4BA3-8255-917A07A543B3}" dt="2021-12-22T18:09:25.269" v="1177" actId="14100"/>
          <ac:graphicFrameMkLst>
            <pc:docMk/>
            <pc:sldMk cId="497799164" sldId="292"/>
            <ac:graphicFrameMk id="12" creationId="{E36D430F-6CB3-4556-88BC-0E87E526E103}"/>
          </ac:graphicFrameMkLst>
        </pc:graphicFrameChg>
      </pc:sldChg>
      <pc:sldChg chg="new del">
        <pc:chgData name="Dário Félix" userId="7dc5980f6a27ac9b" providerId="LiveId" clId="{34988D11-D56E-4BA3-8255-917A07A543B3}" dt="2021-12-22T17:51:22.966" v="985" actId="680"/>
        <pc:sldMkLst>
          <pc:docMk/>
          <pc:sldMk cId="3475276035" sldId="29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72B68-1953-44E9-ABBD-AA0F4149073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DD044-E61A-48FD-A01B-6DE1D8EBF2C8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76B147C7-AA8E-481E-83F6-5CC18CECB44C}" type="parTrans" cxnId="{8555BCE2-59A8-4391-9C26-38C54FEB0BB9}">
      <dgm:prSet/>
      <dgm:spPr/>
      <dgm:t>
        <a:bodyPr/>
        <a:lstStyle/>
        <a:p>
          <a:endParaRPr lang="en-US"/>
        </a:p>
      </dgm:t>
    </dgm:pt>
    <dgm:pt modelId="{725D702C-DB3E-4884-A5AE-C955E5826567}" type="sibTrans" cxnId="{8555BCE2-59A8-4391-9C26-38C54FEB0BB9}">
      <dgm:prSet/>
      <dgm:spPr/>
      <dgm:t>
        <a:bodyPr/>
        <a:lstStyle/>
        <a:p>
          <a:endParaRPr lang="en-US"/>
        </a:p>
      </dgm:t>
    </dgm:pt>
    <dgm:pt modelId="{1D80A1C1-DB05-49C3-93C0-7399B5E39831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DBF53B33-C12A-4610-8452-269CC9BE3733}" type="parTrans" cxnId="{0FD41609-91E3-4C27-8D35-AC57D0104883}">
      <dgm:prSet/>
      <dgm:spPr/>
      <dgm:t>
        <a:bodyPr/>
        <a:lstStyle/>
        <a:p>
          <a:endParaRPr lang="en-US"/>
        </a:p>
      </dgm:t>
    </dgm:pt>
    <dgm:pt modelId="{C36DCB93-15CB-41FD-A578-DA548A86AC90}" type="sibTrans" cxnId="{0FD41609-91E3-4C27-8D35-AC57D0104883}">
      <dgm:prSet/>
      <dgm:spPr/>
      <dgm:t>
        <a:bodyPr/>
        <a:lstStyle/>
        <a:p>
          <a:endParaRPr lang="en-US"/>
        </a:p>
      </dgm:t>
    </dgm:pt>
    <dgm:pt modelId="{862FEC19-6E6E-4E5F-ADFA-CEFF6AE4884C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A925466B-E6D8-4BCB-BDE4-88308453A7E6}" type="parTrans" cxnId="{1CC7EC3F-599B-4E5B-9FD6-6431FB2EC698}">
      <dgm:prSet/>
      <dgm:spPr/>
      <dgm:t>
        <a:bodyPr/>
        <a:lstStyle/>
        <a:p>
          <a:endParaRPr lang="en-US"/>
        </a:p>
      </dgm:t>
    </dgm:pt>
    <dgm:pt modelId="{562B5DA6-A5D8-482B-91B9-5E4255E9565E}" type="sibTrans" cxnId="{1CC7EC3F-599B-4E5B-9FD6-6431FB2EC698}">
      <dgm:prSet/>
      <dgm:spPr/>
      <dgm:t>
        <a:bodyPr/>
        <a:lstStyle/>
        <a:p>
          <a:endParaRPr lang="en-US"/>
        </a:p>
      </dgm:t>
    </dgm:pt>
    <dgm:pt modelId="{83A1D220-073C-4F3C-AEE5-296175FD9B94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1560965D-3578-4BCE-BEC3-B9CE512FAFB5}" type="parTrans" cxnId="{578B98FB-3746-4908-AC82-584BFA65D5BD}">
      <dgm:prSet/>
      <dgm:spPr/>
      <dgm:t>
        <a:bodyPr/>
        <a:lstStyle/>
        <a:p>
          <a:endParaRPr lang="en-US"/>
        </a:p>
      </dgm:t>
    </dgm:pt>
    <dgm:pt modelId="{C3833DBA-D672-449E-84A8-E289CB386A5B}" type="sibTrans" cxnId="{578B98FB-3746-4908-AC82-584BFA65D5BD}">
      <dgm:prSet/>
      <dgm:spPr/>
      <dgm:t>
        <a:bodyPr/>
        <a:lstStyle/>
        <a:p>
          <a:endParaRPr lang="en-US"/>
        </a:p>
      </dgm:t>
    </dgm:pt>
    <dgm:pt modelId="{34B168C8-0FBB-42A7-9EA0-4CF734F7E1D4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1B539C4D-9262-486E-8723-711B783718B7}" type="parTrans" cxnId="{22EABBD7-BE7E-4D1F-8B20-0E333290B8B8}">
      <dgm:prSet/>
      <dgm:spPr/>
      <dgm:t>
        <a:bodyPr/>
        <a:lstStyle/>
        <a:p>
          <a:endParaRPr lang="en-US"/>
        </a:p>
      </dgm:t>
    </dgm:pt>
    <dgm:pt modelId="{970D48C9-88E8-4BEA-BF79-B3A82DC73771}" type="sibTrans" cxnId="{22EABBD7-BE7E-4D1F-8B20-0E333290B8B8}">
      <dgm:prSet/>
      <dgm:spPr/>
      <dgm:t>
        <a:bodyPr/>
        <a:lstStyle/>
        <a:p>
          <a:endParaRPr lang="en-US"/>
        </a:p>
      </dgm:t>
    </dgm:pt>
    <dgm:pt modelId="{463AB51D-12C1-4ADE-ABFE-AD7C1918CFDD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94063A75-D51F-40AC-B288-CD100666A5A2}" type="parTrans" cxnId="{7453E752-03F8-4596-8CF6-291973F25743}">
      <dgm:prSet/>
      <dgm:spPr/>
      <dgm:t>
        <a:bodyPr/>
        <a:lstStyle/>
        <a:p>
          <a:endParaRPr lang="en-US"/>
        </a:p>
      </dgm:t>
    </dgm:pt>
    <dgm:pt modelId="{A4211907-4D84-413F-9BC9-9803C141BE29}" type="sibTrans" cxnId="{7453E752-03F8-4596-8CF6-291973F25743}">
      <dgm:prSet/>
      <dgm:spPr/>
      <dgm:t>
        <a:bodyPr/>
        <a:lstStyle/>
        <a:p>
          <a:endParaRPr lang="en-US"/>
        </a:p>
      </dgm:t>
    </dgm:pt>
    <dgm:pt modelId="{F2FF6C68-D24C-43F0-9D44-692D6BDF2EFF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8E6CA364-0675-428F-AC08-FC280CAF809B}" type="parTrans" cxnId="{2C334FD8-03E3-40CF-BFD7-46B58535148C}">
      <dgm:prSet/>
      <dgm:spPr/>
      <dgm:t>
        <a:bodyPr/>
        <a:lstStyle/>
        <a:p>
          <a:endParaRPr lang="en-US"/>
        </a:p>
      </dgm:t>
    </dgm:pt>
    <dgm:pt modelId="{178F9D68-9C6A-411D-8106-37D850A7F191}" type="sibTrans" cxnId="{2C334FD8-03E3-40CF-BFD7-46B58535148C}">
      <dgm:prSet/>
      <dgm:spPr/>
      <dgm:t>
        <a:bodyPr/>
        <a:lstStyle/>
        <a:p>
          <a:endParaRPr lang="en-US"/>
        </a:p>
      </dgm:t>
    </dgm:pt>
    <dgm:pt modelId="{B618ABDB-6ACD-4218-9A58-8E5B14DEF71B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CEE82012-B781-4358-BE08-10871B43B973}" type="parTrans" cxnId="{0E465D43-3609-4451-869D-A0A707F486CE}">
      <dgm:prSet/>
      <dgm:spPr/>
      <dgm:t>
        <a:bodyPr/>
        <a:lstStyle/>
        <a:p>
          <a:endParaRPr lang="en-US"/>
        </a:p>
      </dgm:t>
    </dgm:pt>
    <dgm:pt modelId="{E092E454-2A8C-4770-B36B-AEA81BBD57D9}" type="sibTrans" cxnId="{0E465D43-3609-4451-869D-A0A707F486CE}">
      <dgm:prSet/>
      <dgm:spPr/>
      <dgm:t>
        <a:bodyPr/>
        <a:lstStyle/>
        <a:p>
          <a:endParaRPr lang="en-US"/>
        </a:p>
      </dgm:t>
    </dgm:pt>
    <dgm:pt modelId="{F06AD897-EF3A-40F2-AB1C-E114D5EAA9BB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52E1F3D5-85B7-4198-93E2-269D369A21DA}" type="parTrans" cxnId="{ABC03424-3B0C-4A80-A5DC-7C1133E5CA74}">
      <dgm:prSet/>
      <dgm:spPr/>
      <dgm:t>
        <a:bodyPr/>
        <a:lstStyle/>
        <a:p>
          <a:endParaRPr lang="en-US"/>
        </a:p>
      </dgm:t>
    </dgm:pt>
    <dgm:pt modelId="{0755C263-E9CB-4866-9143-261813E64D58}" type="sibTrans" cxnId="{ABC03424-3B0C-4A80-A5DC-7C1133E5CA74}">
      <dgm:prSet/>
      <dgm:spPr/>
      <dgm:t>
        <a:bodyPr/>
        <a:lstStyle/>
        <a:p>
          <a:endParaRPr lang="en-US"/>
        </a:p>
      </dgm:t>
    </dgm:pt>
    <dgm:pt modelId="{AB0F0765-05E9-4B1C-A0D4-E6DFC3B7BC40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7C6F2C7B-1B8D-4564-B738-10EAF9F2799C}" type="parTrans" cxnId="{5295A25B-98B2-4011-8E68-B1915757E829}">
      <dgm:prSet/>
      <dgm:spPr/>
      <dgm:t>
        <a:bodyPr/>
        <a:lstStyle/>
        <a:p>
          <a:endParaRPr lang="en-US"/>
        </a:p>
      </dgm:t>
    </dgm:pt>
    <dgm:pt modelId="{5663580C-8527-483B-8EBE-48CEC9DDBD60}" type="sibTrans" cxnId="{5295A25B-98B2-4011-8E68-B1915757E829}">
      <dgm:prSet/>
      <dgm:spPr/>
      <dgm:t>
        <a:bodyPr/>
        <a:lstStyle/>
        <a:p>
          <a:endParaRPr lang="en-US"/>
        </a:p>
      </dgm:t>
    </dgm:pt>
    <dgm:pt modelId="{3EC6D9D0-A7A2-4F7F-A6A2-BFEBB558F4EF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208740FA-7021-4E3A-A97D-9D0343319D10}" type="sibTrans" cxnId="{E9C9629B-F9D5-4E38-80FD-131260879F4F}">
      <dgm:prSet/>
      <dgm:spPr/>
      <dgm:t>
        <a:bodyPr/>
        <a:lstStyle/>
        <a:p>
          <a:endParaRPr lang="en-US"/>
        </a:p>
      </dgm:t>
    </dgm:pt>
    <dgm:pt modelId="{BB67CC9B-1315-4E95-8A33-03D5B47384DA}" type="parTrans" cxnId="{E9C9629B-F9D5-4E38-80FD-131260879F4F}">
      <dgm:prSet/>
      <dgm:spPr/>
      <dgm:t>
        <a:bodyPr/>
        <a:lstStyle/>
        <a:p>
          <a:endParaRPr lang="en-US"/>
        </a:p>
      </dgm:t>
    </dgm:pt>
    <dgm:pt modelId="{53BF934F-8B35-47F8-8AFA-652F12E3DFAB}">
      <dgm:prSet phldrT="[Text]"/>
      <dgm:spPr/>
      <dgm:t>
        <a:bodyPr/>
        <a:lstStyle/>
        <a:p>
          <a:r>
            <a:rPr lang="en-CA" i="1" dirty="0"/>
            <a:t>Content</a:t>
          </a:r>
          <a:endParaRPr lang="en-US" i="1" dirty="0"/>
        </a:p>
      </dgm:t>
    </dgm:pt>
    <dgm:pt modelId="{A59165AB-2F6B-42FB-8E4B-94DC7115D96B}" type="sibTrans" cxnId="{75A5B305-28AD-4DD5-9C89-1E77F9AAD83A}">
      <dgm:prSet/>
      <dgm:spPr/>
      <dgm:t>
        <a:bodyPr/>
        <a:lstStyle/>
        <a:p>
          <a:endParaRPr lang="en-US"/>
        </a:p>
      </dgm:t>
    </dgm:pt>
    <dgm:pt modelId="{9CC3DB64-37AE-4673-9D4A-02C46ED3C5AD}" type="parTrans" cxnId="{75A5B305-28AD-4DD5-9C89-1E77F9AAD83A}">
      <dgm:prSet/>
      <dgm:spPr/>
      <dgm:t>
        <a:bodyPr/>
        <a:lstStyle/>
        <a:p>
          <a:endParaRPr lang="en-US"/>
        </a:p>
      </dgm:t>
    </dgm:pt>
    <dgm:pt modelId="{9E18935A-23A6-4A2D-8799-95E69C2B6A18}">
      <dgm:prSet/>
      <dgm:spPr/>
      <dgm:t>
        <a:bodyPr/>
        <a:lstStyle/>
        <a:p>
          <a:r>
            <a:rPr lang="en-CA"/>
            <a:t>content</a:t>
          </a:r>
          <a:endParaRPr lang="en-US"/>
        </a:p>
      </dgm:t>
    </dgm:pt>
    <dgm:pt modelId="{92BBC6A6-C9DD-4417-A492-A88EF48D373C}" type="parTrans" cxnId="{2528DFC2-A3B9-4CB1-B2BA-634C940458BE}">
      <dgm:prSet/>
      <dgm:spPr/>
      <dgm:t>
        <a:bodyPr/>
        <a:lstStyle/>
        <a:p>
          <a:endParaRPr lang="en-US"/>
        </a:p>
      </dgm:t>
    </dgm:pt>
    <dgm:pt modelId="{D6F69830-B588-44F8-9402-D6D182B01A54}" type="sibTrans" cxnId="{2528DFC2-A3B9-4CB1-B2BA-634C940458BE}">
      <dgm:prSet/>
      <dgm:spPr/>
      <dgm:t>
        <a:bodyPr/>
        <a:lstStyle/>
        <a:p>
          <a:endParaRPr lang="en-US"/>
        </a:p>
      </dgm:t>
    </dgm:pt>
    <dgm:pt modelId="{FA3ADEBB-1187-452F-B728-FA6A4C3A8398}">
      <dgm:prSet/>
      <dgm:spPr/>
      <dgm:t>
        <a:bodyPr/>
        <a:lstStyle/>
        <a:p>
          <a:r>
            <a:rPr lang="en-CA"/>
            <a:t>content</a:t>
          </a:r>
          <a:endParaRPr lang="en-US"/>
        </a:p>
      </dgm:t>
    </dgm:pt>
    <dgm:pt modelId="{B646B2BE-3B87-4955-B541-48079F648CD9}" type="parTrans" cxnId="{B0CAD052-20F6-4059-B9C6-4560D8972731}">
      <dgm:prSet/>
      <dgm:spPr/>
      <dgm:t>
        <a:bodyPr/>
        <a:lstStyle/>
        <a:p>
          <a:endParaRPr lang="en-US"/>
        </a:p>
      </dgm:t>
    </dgm:pt>
    <dgm:pt modelId="{554F0EB7-EF51-4775-BF0B-23C9F0855FB5}" type="sibTrans" cxnId="{B0CAD052-20F6-4059-B9C6-4560D8972731}">
      <dgm:prSet/>
      <dgm:spPr/>
      <dgm:t>
        <a:bodyPr/>
        <a:lstStyle/>
        <a:p>
          <a:endParaRPr lang="en-US"/>
        </a:p>
      </dgm:t>
    </dgm:pt>
    <dgm:pt modelId="{10DBA9BF-510D-4D15-9473-09ED6CA5B8E1}">
      <dgm:prSet phldrT="[Text]"/>
      <dgm:spPr/>
      <dgm:t>
        <a:bodyPr/>
        <a:lstStyle/>
        <a:p>
          <a:r>
            <a:rPr lang="en-CA" i="1" dirty="0"/>
            <a:t>Content</a:t>
          </a:r>
          <a:endParaRPr lang="en-US" i="1" dirty="0"/>
        </a:p>
      </dgm:t>
    </dgm:pt>
    <dgm:pt modelId="{941C5743-2C6A-462C-8830-0EBFFFF89E65}" type="parTrans" cxnId="{E702DA45-3B89-4A7A-8A14-3D0C1FF650E9}">
      <dgm:prSet/>
      <dgm:spPr/>
      <dgm:t>
        <a:bodyPr/>
        <a:lstStyle/>
        <a:p>
          <a:endParaRPr lang="pt-PT"/>
        </a:p>
      </dgm:t>
    </dgm:pt>
    <dgm:pt modelId="{88C128A3-4F46-488D-89A1-420A3760254C}" type="sibTrans" cxnId="{E702DA45-3B89-4A7A-8A14-3D0C1FF650E9}">
      <dgm:prSet/>
      <dgm:spPr/>
      <dgm:t>
        <a:bodyPr/>
        <a:lstStyle/>
        <a:p>
          <a:endParaRPr lang="pt-PT"/>
        </a:p>
      </dgm:t>
    </dgm:pt>
    <dgm:pt modelId="{49EFB7F5-62DF-498D-BD2F-FCFA6A52770A}">
      <dgm:prSet phldrT="[Text]"/>
      <dgm:spPr/>
      <dgm:t>
        <a:bodyPr/>
        <a:lstStyle/>
        <a:p>
          <a:r>
            <a:rPr lang="en-CA" i="1" dirty="0"/>
            <a:t>content</a:t>
          </a:r>
          <a:endParaRPr lang="en-US" i="1" dirty="0"/>
        </a:p>
      </dgm:t>
    </dgm:pt>
    <dgm:pt modelId="{AE937E9F-C48C-4189-A862-BAE29476C64F}" type="parTrans" cxnId="{8C2678C8-7A2E-4204-B8BA-D5047F4F421D}">
      <dgm:prSet/>
      <dgm:spPr/>
      <dgm:t>
        <a:bodyPr/>
        <a:lstStyle/>
        <a:p>
          <a:endParaRPr lang="pt-PT"/>
        </a:p>
      </dgm:t>
    </dgm:pt>
    <dgm:pt modelId="{32FA5992-78E9-499F-96B2-6A31E1D507C8}" type="sibTrans" cxnId="{8C2678C8-7A2E-4204-B8BA-D5047F4F421D}">
      <dgm:prSet/>
      <dgm:spPr/>
      <dgm:t>
        <a:bodyPr/>
        <a:lstStyle/>
        <a:p>
          <a:endParaRPr lang="pt-PT"/>
        </a:p>
      </dgm:t>
    </dgm:pt>
    <dgm:pt modelId="{43CC1663-DE1F-42F8-9EFB-1C3916CDAFDA}" type="pres">
      <dgm:prSet presAssocID="{1F872B68-1953-44E9-ABBD-AA0F414907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8A1CDF-4BEF-4B9F-B243-0375EBBF1455}" type="pres">
      <dgm:prSet presAssocID="{8ACDD044-E61A-48FD-A01B-6DE1D8EBF2C8}" presName="root" presStyleCnt="0"/>
      <dgm:spPr/>
    </dgm:pt>
    <dgm:pt modelId="{ADA327C4-EBC8-4F2A-AD70-016928855B4C}" type="pres">
      <dgm:prSet presAssocID="{8ACDD044-E61A-48FD-A01B-6DE1D8EBF2C8}" presName="rootComposite" presStyleCnt="0"/>
      <dgm:spPr/>
    </dgm:pt>
    <dgm:pt modelId="{1605BDF2-69AD-41A7-84BE-5A9A691BE61A}" type="pres">
      <dgm:prSet presAssocID="{8ACDD044-E61A-48FD-A01B-6DE1D8EBF2C8}" presName="rootText" presStyleLbl="node1" presStyleIdx="0" presStyleCnt="4"/>
      <dgm:spPr/>
    </dgm:pt>
    <dgm:pt modelId="{C36929F4-EA53-40DE-8D52-2336DBF11DCC}" type="pres">
      <dgm:prSet presAssocID="{8ACDD044-E61A-48FD-A01B-6DE1D8EBF2C8}" presName="rootConnector" presStyleLbl="node1" presStyleIdx="0" presStyleCnt="4"/>
      <dgm:spPr/>
    </dgm:pt>
    <dgm:pt modelId="{210FF07E-EEAF-4B4E-BFCB-A7BDDB2D6A95}" type="pres">
      <dgm:prSet presAssocID="{8ACDD044-E61A-48FD-A01B-6DE1D8EBF2C8}" presName="childShape" presStyleCnt="0"/>
      <dgm:spPr/>
    </dgm:pt>
    <dgm:pt modelId="{E5EF051C-60C4-466C-918A-9A8965F9275F}" type="pres">
      <dgm:prSet presAssocID="{DBF53B33-C12A-4610-8452-269CC9BE3733}" presName="Name13" presStyleLbl="parChTrans1D2" presStyleIdx="0" presStyleCnt="9"/>
      <dgm:spPr/>
    </dgm:pt>
    <dgm:pt modelId="{723B9B5A-DDED-4A18-91FD-D2B863B2B9D2}" type="pres">
      <dgm:prSet presAssocID="{1D80A1C1-DB05-49C3-93C0-7399B5E39831}" presName="childText" presStyleLbl="bgAcc1" presStyleIdx="0" presStyleCnt="9" custScaleX="156402" custScaleY="151311">
        <dgm:presLayoutVars>
          <dgm:bulletEnabled val="1"/>
        </dgm:presLayoutVars>
      </dgm:prSet>
      <dgm:spPr/>
    </dgm:pt>
    <dgm:pt modelId="{65FC3DF6-B5F9-47DD-9ACB-BDA16815EFF3}" type="pres">
      <dgm:prSet presAssocID="{1560965D-3578-4BCE-BEC3-B9CE512FAFB5}" presName="Name13" presStyleLbl="parChTrans1D2" presStyleIdx="1" presStyleCnt="9"/>
      <dgm:spPr/>
    </dgm:pt>
    <dgm:pt modelId="{5C64FD53-80A5-429C-A13E-0684D2C7E4F4}" type="pres">
      <dgm:prSet presAssocID="{83A1D220-073C-4F3C-AEE5-296175FD9B94}" presName="childText" presStyleLbl="bgAcc1" presStyleIdx="1" presStyleCnt="9" custScaleX="140826" custScaleY="87256">
        <dgm:presLayoutVars>
          <dgm:bulletEnabled val="1"/>
        </dgm:presLayoutVars>
      </dgm:prSet>
      <dgm:spPr/>
    </dgm:pt>
    <dgm:pt modelId="{4D2A602D-009C-4281-976B-B6A2B600E9E1}" type="pres">
      <dgm:prSet presAssocID="{862FEC19-6E6E-4E5F-ADFA-CEFF6AE4884C}" presName="root" presStyleCnt="0"/>
      <dgm:spPr/>
    </dgm:pt>
    <dgm:pt modelId="{52603050-6A78-494A-BB84-14F7930B0884}" type="pres">
      <dgm:prSet presAssocID="{862FEC19-6E6E-4E5F-ADFA-CEFF6AE4884C}" presName="rootComposite" presStyleCnt="0"/>
      <dgm:spPr/>
    </dgm:pt>
    <dgm:pt modelId="{EF30944E-B1FC-431A-9CC9-0BE1F17CA7AA}" type="pres">
      <dgm:prSet presAssocID="{862FEC19-6E6E-4E5F-ADFA-CEFF6AE4884C}" presName="rootText" presStyleLbl="node1" presStyleIdx="1" presStyleCnt="4"/>
      <dgm:spPr/>
    </dgm:pt>
    <dgm:pt modelId="{B0AA77AA-3AC9-40D1-88EB-6E387763E09F}" type="pres">
      <dgm:prSet presAssocID="{862FEC19-6E6E-4E5F-ADFA-CEFF6AE4884C}" presName="rootConnector" presStyleLbl="node1" presStyleIdx="1" presStyleCnt="4"/>
      <dgm:spPr/>
    </dgm:pt>
    <dgm:pt modelId="{74316339-DCE9-45C1-B69F-552E899B36EE}" type="pres">
      <dgm:prSet presAssocID="{862FEC19-6E6E-4E5F-ADFA-CEFF6AE4884C}" presName="childShape" presStyleCnt="0"/>
      <dgm:spPr/>
    </dgm:pt>
    <dgm:pt modelId="{33D8CCF8-D60C-4D7B-B6F2-38D5A2C764A8}" type="pres">
      <dgm:prSet presAssocID="{BB67CC9B-1315-4E95-8A33-03D5B47384DA}" presName="Name13" presStyleLbl="parChTrans1D2" presStyleIdx="2" presStyleCnt="9"/>
      <dgm:spPr/>
    </dgm:pt>
    <dgm:pt modelId="{5DB72798-CBEB-43EB-AEE2-B122F1A06F83}" type="pres">
      <dgm:prSet presAssocID="{3EC6D9D0-A7A2-4F7F-A6A2-BFEBB558F4EF}" presName="childText" presStyleLbl="bgAcc1" presStyleIdx="2" presStyleCnt="9" custScaleX="140730" custScaleY="87256">
        <dgm:presLayoutVars>
          <dgm:bulletEnabled val="1"/>
        </dgm:presLayoutVars>
      </dgm:prSet>
      <dgm:spPr/>
    </dgm:pt>
    <dgm:pt modelId="{1230C02A-614B-47F6-94FE-D1470FC2A903}" type="pres">
      <dgm:prSet presAssocID="{92BBC6A6-C9DD-4417-A492-A88EF48D373C}" presName="Name13" presStyleLbl="parChTrans1D2" presStyleIdx="3" presStyleCnt="9"/>
      <dgm:spPr/>
    </dgm:pt>
    <dgm:pt modelId="{077DF96F-93FD-49D3-89E8-C0E306317D6B}" type="pres">
      <dgm:prSet presAssocID="{9E18935A-23A6-4A2D-8799-95E69C2B6A18}" presName="childText" presStyleLbl="bgAcc1" presStyleIdx="3" presStyleCnt="9">
        <dgm:presLayoutVars>
          <dgm:bulletEnabled val="1"/>
        </dgm:presLayoutVars>
      </dgm:prSet>
      <dgm:spPr/>
    </dgm:pt>
    <dgm:pt modelId="{A5EEBD4C-3554-4D4D-9729-A3B8F8A5A3E8}" type="pres">
      <dgm:prSet presAssocID="{34B168C8-0FBB-42A7-9EA0-4CF734F7E1D4}" presName="root" presStyleCnt="0"/>
      <dgm:spPr/>
    </dgm:pt>
    <dgm:pt modelId="{57E44C3B-8EC2-469D-BC19-107AC761B771}" type="pres">
      <dgm:prSet presAssocID="{34B168C8-0FBB-42A7-9EA0-4CF734F7E1D4}" presName="rootComposite" presStyleCnt="0"/>
      <dgm:spPr/>
    </dgm:pt>
    <dgm:pt modelId="{26994A90-1875-4CEC-8F49-DCE6ED2AEC26}" type="pres">
      <dgm:prSet presAssocID="{34B168C8-0FBB-42A7-9EA0-4CF734F7E1D4}" presName="rootText" presStyleLbl="node1" presStyleIdx="2" presStyleCnt="4"/>
      <dgm:spPr/>
    </dgm:pt>
    <dgm:pt modelId="{DF3EF058-5790-4CD8-8784-F45B65C36357}" type="pres">
      <dgm:prSet presAssocID="{34B168C8-0FBB-42A7-9EA0-4CF734F7E1D4}" presName="rootConnector" presStyleLbl="node1" presStyleIdx="2" presStyleCnt="4"/>
      <dgm:spPr/>
    </dgm:pt>
    <dgm:pt modelId="{390C23DF-73D1-450C-AB7A-8D0E9D09CA85}" type="pres">
      <dgm:prSet presAssocID="{34B168C8-0FBB-42A7-9EA0-4CF734F7E1D4}" presName="childShape" presStyleCnt="0"/>
      <dgm:spPr/>
    </dgm:pt>
    <dgm:pt modelId="{382E9C81-3BAB-4543-B0BD-11FE9A067969}" type="pres">
      <dgm:prSet presAssocID="{B646B2BE-3B87-4955-B541-48079F648CD9}" presName="Name13" presStyleLbl="parChTrans1D2" presStyleIdx="4" presStyleCnt="9"/>
      <dgm:spPr/>
    </dgm:pt>
    <dgm:pt modelId="{7C8A1000-99FA-4197-AB9E-91187898F8C3}" type="pres">
      <dgm:prSet presAssocID="{FA3ADEBB-1187-452F-B728-FA6A4C3A8398}" presName="childText" presStyleLbl="bgAcc1" presStyleIdx="4" presStyleCnt="9">
        <dgm:presLayoutVars>
          <dgm:bulletEnabled val="1"/>
        </dgm:presLayoutVars>
      </dgm:prSet>
      <dgm:spPr/>
    </dgm:pt>
    <dgm:pt modelId="{82334795-1A0D-4C55-84EF-77CEAEAE4344}" type="pres">
      <dgm:prSet presAssocID="{463AB51D-12C1-4ADE-ABFE-AD7C1918CFDD}" presName="root" presStyleCnt="0"/>
      <dgm:spPr/>
    </dgm:pt>
    <dgm:pt modelId="{071E9965-0440-4BE8-B2FF-0DDD799C8F54}" type="pres">
      <dgm:prSet presAssocID="{463AB51D-12C1-4ADE-ABFE-AD7C1918CFDD}" presName="rootComposite" presStyleCnt="0"/>
      <dgm:spPr/>
    </dgm:pt>
    <dgm:pt modelId="{F7723B08-FDF8-4267-8DC3-E233B06F5DC0}" type="pres">
      <dgm:prSet presAssocID="{463AB51D-12C1-4ADE-ABFE-AD7C1918CFDD}" presName="rootText" presStyleLbl="node1" presStyleIdx="3" presStyleCnt="4"/>
      <dgm:spPr/>
    </dgm:pt>
    <dgm:pt modelId="{1390558A-0D0B-4A4B-A370-6D486DA6FAA7}" type="pres">
      <dgm:prSet presAssocID="{463AB51D-12C1-4ADE-ABFE-AD7C1918CFDD}" presName="rootConnector" presStyleLbl="node1" presStyleIdx="3" presStyleCnt="4"/>
      <dgm:spPr/>
    </dgm:pt>
    <dgm:pt modelId="{769C2D46-907E-442D-82EA-9C3686CB14F3}" type="pres">
      <dgm:prSet presAssocID="{463AB51D-12C1-4ADE-ABFE-AD7C1918CFDD}" presName="childShape" presStyleCnt="0"/>
      <dgm:spPr/>
    </dgm:pt>
    <dgm:pt modelId="{3FAB9D14-74F6-4949-86FE-DDFA337CDD9B}" type="pres">
      <dgm:prSet presAssocID="{8E6CA364-0675-428F-AC08-FC280CAF809B}" presName="Name13" presStyleLbl="parChTrans1D2" presStyleIdx="5" presStyleCnt="9"/>
      <dgm:spPr/>
    </dgm:pt>
    <dgm:pt modelId="{FD5B5B45-8D4F-4FC8-98BD-94634AE50740}" type="pres">
      <dgm:prSet presAssocID="{F2FF6C68-D24C-43F0-9D44-692D6BDF2EFF}" presName="childText" presStyleLbl="bgAcc1" presStyleIdx="5" presStyleCnt="9" custScaleX="77271" custScaleY="80013">
        <dgm:presLayoutVars>
          <dgm:bulletEnabled val="1"/>
        </dgm:presLayoutVars>
      </dgm:prSet>
      <dgm:spPr/>
    </dgm:pt>
    <dgm:pt modelId="{AF665868-D1B1-4E79-BB44-3B530F5AB03B}" type="pres">
      <dgm:prSet presAssocID="{CEE82012-B781-4358-BE08-10871B43B973}" presName="Name13" presStyleLbl="parChTrans1D2" presStyleIdx="6" presStyleCnt="9"/>
      <dgm:spPr/>
    </dgm:pt>
    <dgm:pt modelId="{C67D23C7-4635-4A49-93C0-F8DDA1E06049}" type="pres">
      <dgm:prSet presAssocID="{B618ABDB-6ACD-4218-9A58-8E5B14DEF71B}" presName="childText" presStyleLbl="bgAcc1" presStyleIdx="6" presStyleCnt="9" custScaleX="77271" custScaleY="80013">
        <dgm:presLayoutVars>
          <dgm:bulletEnabled val="1"/>
        </dgm:presLayoutVars>
      </dgm:prSet>
      <dgm:spPr/>
    </dgm:pt>
    <dgm:pt modelId="{7BD6ADC1-CA47-4FB4-86C1-12120231E138}" type="pres">
      <dgm:prSet presAssocID="{52E1F3D5-85B7-4198-93E2-269D369A21DA}" presName="Name13" presStyleLbl="parChTrans1D2" presStyleIdx="7" presStyleCnt="9"/>
      <dgm:spPr/>
    </dgm:pt>
    <dgm:pt modelId="{4D9C5689-A3CC-4246-ACE4-2FCD625D2DBD}" type="pres">
      <dgm:prSet presAssocID="{F06AD897-EF3A-40F2-AB1C-E114D5EAA9BB}" presName="childText" presStyleLbl="bgAcc1" presStyleIdx="7" presStyleCnt="9" custScaleX="77205" custScaleY="79833">
        <dgm:presLayoutVars>
          <dgm:bulletEnabled val="1"/>
        </dgm:presLayoutVars>
      </dgm:prSet>
      <dgm:spPr/>
    </dgm:pt>
    <dgm:pt modelId="{0C4B42A2-C79A-462B-8997-0C54F8785037}" type="pres">
      <dgm:prSet presAssocID="{7C6F2C7B-1B8D-4564-B738-10EAF9F2799C}" presName="Name13" presStyleLbl="parChTrans1D2" presStyleIdx="8" presStyleCnt="9"/>
      <dgm:spPr/>
    </dgm:pt>
    <dgm:pt modelId="{9795C372-B1B6-485C-8B73-D30022696272}" type="pres">
      <dgm:prSet presAssocID="{AB0F0765-05E9-4B1C-A0D4-E6DFC3B7BC40}" presName="childText" presStyleLbl="bgAcc1" presStyleIdx="8" presStyleCnt="9" custScaleX="77271" custScaleY="80013">
        <dgm:presLayoutVars>
          <dgm:bulletEnabled val="1"/>
        </dgm:presLayoutVars>
      </dgm:prSet>
      <dgm:spPr/>
    </dgm:pt>
  </dgm:ptLst>
  <dgm:cxnLst>
    <dgm:cxn modelId="{75A5B305-28AD-4DD5-9C89-1E77F9AAD83A}" srcId="{1D80A1C1-DB05-49C3-93C0-7399B5E39831}" destId="{53BF934F-8B35-47F8-8AFA-652F12E3DFAB}" srcOrd="0" destOrd="0" parTransId="{9CC3DB64-37AE-4673-9D4A-02C46ED3C5AD}" sibTransId="{A59165AB-2F6B-42FB-8E4B-94DC7115D96B}"/>
    <dgm:cxn modelId="{0FD41609-91E3-4C27-8D35-AC57D0104883}" srcId="{8ACDD044-E61A-48FD-A01B-6DE1D8EBF2C8}" destId="{1D80A1C1-DB05-49C3-93C0-7399B5E39831}" srcOrd="0" destOrd="0" parTransId="{DBF53B33-C12A-4610-8452-269CC9BE3733}" sibTransId="{C36DCB93-15CB-41FD-A578-DA548A86AC90}"/>
    <dgm:cxn modelId="{5E8E7E18-7085-414D-9DDC-F81AE464CA5A}" type="presOf" srcId="{F2FF6C68-D24C-43F0-9D44-692D6BDF2EFF}" destId="{FD5B5B45-8D4F-4FC8-98BD-94634AE50740}" srcOrd="0" destOrd="0" presId="urn:microsoft.com/office/officeart/2005/8/layout/hierarchy3"/>
    <dgm:cxn modelId="{F00D9019-6573-4E45-8B14-308D9DE49C43}" type="presOf" srcId="{1F872B68-1953-44E9-ABBD-AA0F4149073B}" destId="{43CC1663-DE1F-42F8-9EFB-1C3916CDAFDA}" srcOrd="0" destOrd="0" presId="urn:microsoft.com/office/officeart/2005/8/layout/hierarchy3"/>
    <dgm:cxn modelId="{41034E1A-EBF2-4B1A-93A1-1AC82800BF2E}" type="presOf" srcId="{463AB51D-12C1-4ADE-ABFE-AD7C1918CFDD}" destId="{F7723B08-FDF8-4267-8DC3-E233B06F5DC0}" srcOrd="0" destOrd="0" presId="urn:microsoft.com/office/officeart/2005/8/layout/hierarchy3"/>
    <dgm:cxn modelId="{ABC03424-3B0C-4A80-A5DC-7C1133E5CA74}" srcId="{463AB51D-12C1-4ADE-ABFE-AD7C1918CFDD}" destId="{F06AD897-EF3A-40F2-AB1C-E114D5EAA9BB}" srcOrd="2" destOrd="0" parTransId="{52E1F3D5-85B7-4198-93E2-269D369A21DA}" sibTransId="{0755C263-E9CB-4866-9143-261813E64D58}"/>
    <dgm:cxn modelId="{E66F4724-CFC1-4AFE-B48E-27474082D1BB}" type="presOf" srcId="{463AB51D-12C1-4ADE-ABFE-AD7C1918CFDD}" destId="{1390558A-0D0B-4A4B-A370-6D486DA6FAA7}" srcOrd="1" destOrd="0" presId="urn:microsoft.com/office/officeart/2005/8/layout/hierarchy3"/>
    <dgm:cxn modelId="{F344B224-8F43-4615-BA24-705695ACE94F}" type="presOf" srcId="{1D80A1C1-DB05-49C3-93C0-7399B5E39831}" destId="{723B9B5A-DDED-4A18-91FD-D2B863B2B9D2}" srcOrd="0" destOrd="0" presId="urn:microsoft.com/office/officeart/2005/8/layout/hierarchy3"/>
    <dgm:cxn modelId="{24A3F233-C970-4C2E-80AC-9DDD86EA7842}" type="presOf" srcId="{BB67CC9B-1315-4E95-8A33-03D5B47384DA}" destId="{33D8CCF8-D60C-4D7B-B6F2-38D5A2C764A8}" srcOrd="0" destOrd="0" presId="urn:microsoft.com/office/officeart/2005/8/layout/hierarchy3"/>
    <dgm:cxn modelId="{B8B66D35-400F-4A25-B0E6-81F52B0A5619}" type="presOf" srcId="{49EFB7F5-62DF-498D-BD2F-FCFA6A52770A}" destId="{723B9B5A-DDED-4A18-91FD-D2B863B2B9D2}" srcOrd="0" destOrd="3" presId="urn:microsoft.com/office/officeart/2005/8/layout/hierarchy3"/>
    <dgm:cxn modelId="{1CC7EC3F-599B-4E5B-9FD6-6431FB2EC698}" srcId="{1F872B68-1953-44E9-ABBD-AA0F4149073B}" destId="{862FEC19-6E6E-4E5F-ADFA-CEFF6AE4884C}" srcOrd="1" destOrd="0" parTransId="{A925466B-E6D8-4BCB-BDE4-88308453A7E6}" sibTransId="{562B5DA6-A5D8-482B-91B9-5E4255E9565E}"/>
    <dgm:cxn modelId="{5295A25B-98B2-4011-8E68-B1915757E829}" srcId="{463AB51D-12C1-4ADE-ABFE-AD7C1918CFDD}" destId="{AB0F0765-05E9-4B1C-A0D4-E6DFC3B7BC40}" srcOrd="3" destOrd="0" parTransId="{7C6F2C7B-1B8D-4564-B738-10EAF9F2799C}" sibTransId="{5663580C-8527-483B-8EBE-48CEC9DDBD60}"/>
    <dgm:cxn modelId="{C155915D-8F75-49D2-A389-C29A1E43E50D}" type="presOf" srcId="{DBF53B33-C12A-4610-8452-269CC9BE3733}" destId="{E5EF051C-60C4-466C-918A-9A8965F9275F}" srcOrd="0" destOrd="0" presId="urn:microsoft.com/office/officeart/2005/8/layout/hierarchy3"/>
    <dgm:cxn modelId="{841CE25D-034E-4059-B70B-2147CEFA5BD7}" type="presOf" srcId="{52E1F3D5-85B7-4198-93E2-269D369A21DA}" destId="{7BD6ADC1-CA47-4FB4-86C1-12120231E138}" srcOrd="0" destOrd="0" presId="urn:microsoft.com/office/officeart/2005/8/layout/hierarchy3"/>
    <dgm:cxn modelId="{E2DF3C60-6D98-4AC9-A84F-DD774E6745CE}" type="presOf" srcId="{FA3ADEBB-1187-452F-B728-FA6A4C3A8398}" destId="{7C8A1000-99FA-4197-AB9E-91187898F8C3}" srcOrd="0" destOrd="0" presId="urn:microsoft.com/office/officeart/2005/8/layout/hierarchy3"/>
    <dgm:cxn modelId="{0E465D43-3609-4451-869D-A0A707F486CE}" srcId="{463AB51D-12C1-4ADE-ABFE-AD7C1918CFDD}" destId="{B618ABDB-6ACD-4218-9A58-8E5B14DEF71B}" srcOrd="1" destOrd="0" parTransId="{CEE82012-B781-4358-BE08-10871B43B973}" sibTransId="{E092E454-2A8C-4770-B36B-AEA81BBD57D9}"/>
    <dgm:cxn modelId="{E702DA45-3B89-4A7A-8A14-3D0C1FF650E9}" srcId="{1D80A1C1-DB05-49C3-93C0-7399B5E39831}" destId="{10DBA9BF-510D-4D15-9473-09ED6CA5B8E1}" srcOrd="1" destOrd="0" parTransId="{941C5743-2C6A-462C-8830-0EBFFFF89E65}" sibTransId="{88C128A3-4F46-488D-89A1-420A3760254C}"/>
    <dgm:cxn modelId="{E3EEDE4C-FB7B-4ADC-83E1-90B3E3A66A4C}" type="presOf" srcId="{F06AD897-EF3A-40F2-AB1C-E114D5EAA9BB}" destId="{4D9C5689-A3CC-4246-ACE4-2FCD625D2DBD}" srcOrd="0" destOrd="0" presId="urn:microsoft.com/office/officeart/2005/8/layout/hierarchy3"/>
    <dgm:cxn modelId="{6440FE4C-FB6D-4756-8457-9DE49BD2494C}" type="presOf" srcId="{10DBA9BF-510D-4D15-9473-09ED6CA5B8E1}" destId="{723B9B5A-DDED-4A18-91FD-D2B863B2B9D2}" srcOrd="0" destOrd="2" presId="urn:microsoft.com/office/officeart/2005/8/layout/hierarchy3"/>
    <dgm:cxn modelId="{84189F4F-26BF-4317-AAC2-D38DD5312C98}" type="presOf" srcId="{53BF934F-8B35-47F8-8AFA-652F12E3DFAB}" destId="{723B9B5A-DDED-4A18-91FD-D2B863B2B9D2}" srcOrd="0" destOrd="1" presId="urn:microsoft.com/office/officeart/2005/8/layout/hierarchy3"/>
    <dgm:cxn modelId="{B0CAD052-20F6-4059-B9C6-4560D8972731}" srcId="{34B168C8-0FBB-42A7-9EA0-4CF734F7E1D4}" destId="{FA3ADEBB-1187-452F-B728-FA6A4C3A8398}" srcOrd="0" destOrd="0" parTransId="{B646B2BE-3B87-4955-B541-48079F648CD9}" sibTransId="{554F0EB7-EF51-4775-BF0B-23C9F0855FB5}"/>
    <dgm:cxn modelId="{7453E752-03F8-4596-8CF6-291973F25743}" srcId="{1F872B68-1953-44E9-ABBD-AA0F4149073B}" destId="{463AB51D-12C1-4ADE-ABFE-AD7C1918CFDD}" srcOrd="3" destOrd="0" parTransId="{94063A75-D51F-40AC-B288-CD100666A5A2}" sibTransId="{A4211907-4D84-413F-9BC9-9803C141BE29}"/>
    <dgm:cxn modelId="{A8270E81-0402-4751-BBB3-DE19F21C9570}" type="presOf" srcId="{8ACDD044-E61A-48FD-A01B-6DE1D8EBF2C8}" destId="{C36929F4-EA53-40DE-8D52-2336DBF11DCC}" srcOrd="1" destOrd="0" presId="urn:microsoft.com/office/officeart/2005/8/layout/hierarchy3"/>
    <dgm:cxn modelId="{E9196881-D6A5-4C02-AA2C-7D46AC470D3C}" type="presOf" srcId="{9E18935A-23A6-4A2D-8799-95E69C2B6A18}" destId="{077DF96F-93FD-49D3-89E8-C0E306317D6B}" srcOrd="0" destOrd="0" presId="urn:microsoft.com/office/officeart/2005/8/layout/hierarchy3"/>
    <dgm:cxn modelId="{B7D51084-1A3B-4539-843F-B8CA305D2E64}" type="presOf" srcId="{92BBC6A6-C9DD-4417-A492-A88EF48D373C}" destId="{1230C02A-614B-47F6-94FE-D1470FC2A903}" srcOrd="0" destOrd="0" presId="urn:microsoft.com/office/officeart/2005/8/layout/hierarchy3"/>
    <dgm:cxn modelId="{7E024084-99E8-4DB7-BCCA-D0501750ADBB}" type="presOf" srcId="{34B168C8-0FBB-42A7-9EA0-4CF734F7E1D4}" destId="{DF3EF058-5790-4CD8-8784-F45B65C36357}" srcOrd="1" destOrd="0" presId="urn:microsoft.com/office/officeart/2005/8/layout/hierarchy3"/>
    <dgm:cxn modelId="{30276984-7042-49B9-BC54-26CA24EEFA39}" type="presOf" srcId="{3EC6D9D0-A7A2-4F7F-A6A2-BFEBB558F4EF}" destId="{5DB72798-CBEB-43EB-AEE2-B122F1A06F83}" srcOrd="0" destOrd="0" presId="urn:microsoft.com/office/officeart/2005/8/layout/hierarchy3"/>
    <dgm:cxn modelId="{D6D8578B-FB93-4A74-8616-26C3197C9B62}" type="presOf" srcId="{CEE82012-B781-4358-BE08-10871B43B973}" destId="{AF665868-D1B1-4E79-BB44-3B530F5AB03B}" srcOrd="0" destOrd="0" presId="urn:microsoft.com/office/officeart/2005/8/layout/hierarchy3"/>
    <dgm:cxn modelId="{3C0E4895-2CA9-4928-93BD-B393845CDC92}" type="presOf" srcId="{B646B2BE-3B87-4955-B541-48079F648CD9}" destId="{382E9C81-3BAB-4543-B0BD-11FE9A067969}" srcOrd="0" destOrd="0" presId="urn:microsoft.com/office/officeart/2005/8/layout/hierarchy3"/>
    <dgm:cxn modelId="{E9C9629B-F9D5-4E38-80FD-131260879F4F}" srcId="{862FEC19-6E6E-4E5F-ADFA-CEFF6AE4884C}" destId="{3EC6D9D0-A7A2-4F7F-A6A2-BFEBB558F4EF}" srcOrd="0" destOrd="0" parTransId="{BB67CC9B-1315-4E95-8A33-03D5B47384DA}" sibTransId="{208740FA-7021-4E3A-A97D-9D0343319D10}"/>
    <dgm:cxn modelId="{106B389E-8CF7-4D35-82E4-DFA31EA1C3B8}" type="presOf" srcId="{862FEC19-6E6E-4E5F-ADFA-CEFF6AE4884C}" destId="{EF30944E-B1FC-431A-9CC9-0BE1F17CA7AA}" srcOrd="0" destOrd="0" presId="urn:microsoft.com/office/officeart/2005/8/layout/hierarchy3"/>
    <dgm:cxn modelId="{704FACA4-C420-4FA2-822F-7B63A31991E0}" type="presOf" srcId="{7C6F2C7B-1B8D-4564-B738-10EAF9F2799C}" destId="{0C4B42A2-C79A-462B-8997-0C54F8785037}" srcOrd="0" destOrd="0" presId="urn:microsoft.com/office/officeart/2005/8/layout/hierarchy3"/>
    <dgm:cxn modelId="{394938AE-6B4F-4F19-8CBD-051875ABE065}" type="presOf" srcId="{862FEC19-6E6E-4E5F-ADFA-CEFF6AE4884C}" destId="{B0AA77AA-3AC9-40D1-88EB-6E387763E09F}" srcOrd="1" destOrd="0" presId="urn:microsoft.com/office/officeart/2005/8/layout/hierarchy3"/>
    <dgm:cxn modelId="{CF15F5B1-A3B0-4B2B-805C-EE7456F4B640}" type="presOf" srcId="{8ACDD044-E61A-48FD-A01B-6DE1D8EBF2C8}" destId="{1605BDF2-69AD-41A7-84BE-5A9A691BE61A}" srcOrd="0" destOrd="0" presId="urn:microsoft.com/office/officeart/2005/8/layout/hierarchy3"/>
    <dgm:cxn modelId="{484F7EBB-A5C6-4C04-B22A-C46DB0DD6917}" type="presOf" srcId="{B618ABDB-6ACD-4218-9A58-8E5B14DEF71B}" destId="{C67D23C7-4635-4A49-93C0-F8DDA1E06049}" srcOrd="0" destOrd="0" presId="urn:microsoft.com/office/officeart/2005/8/layout/hierarchy3"/>
    <dgm:cxn modelId="{EB5300BC-BC1E-4D6C-A68F-DB5516275618}" type="presOf" srcId="{8E6CA364-0675-428F-AC08-FC280CAF809B}" destId="{3FAB9D14-74F6-4949-86FE-DDFA337CDD9B}" srcOrd="0" destOrd="0" presId="urn:microsoft.com/office/officeart/2005/8/layout/hierarchy3"/>
    <dgm:cxn modelId="{2528DFC2-A3B9-4CB1-B2BA-634C940458BE}" srcId="{862FEC19-6E6E-4E5F-ADFA-CEFF6AE4884C}" destId="{9E18935A-23A6-4A2D-8799-95E69C2B6A18}" srcOrd="1" destOrd="0" parTransId="{92BBC6A6-C9DD-4417-A492-A88EF48D373C}" sibTransId="{D6F69830-B588-44F8-9402-D6D182B01A54}"/>
    <dgm:cxn modelId="{8C2678C8-7A2E-4204-B8BA-D5047F4F421D}" srcId="{1D80A1C1-DB05-49C3-93C0-7399B5E39831}" destId="{49EFB7F5-62DF-498D-BD2F-FCFA6A52770A}" srcOrd="2" destOrd="0" parTransId="{AE937E9F-C48C-4189-A862-BAE29476C64F}" sibTransId="{32FA5992-78E9-499F-96B2-6A31E1D507C8}"/>
    <dgm:cxn modelId="{BD7B5FD3-1961-4C4D-9B8C-8CCCB62FE262}" type="presOf" srcId="{AB0F0765-05E9-4B1C-A0D4-E6DFC3B7BC40}" destId="{9795C372-B1B6-485C-8B73-D30022696272}" srcOrd="0" destOrd="0" presId="urn:microsoft.com/office/officeart/2005/8/layout/hierarchy3"/>
    <dgm:cxn modelId="{22EABBD7-BE7E-4D1F-8B20-0E333290B8B8}" srcId="{1F872B68-1953-44E9-ABBD-AA0F4149073B}" destId="{34B168C8-0FBB-42A7-9EA0-4CF734F7E1D4}" srcOrd="2" destOrd="0" parTransId="{1B539C4D-9262-486E-8723-711B783718B7}" sibTransId="{970D48C9-88E8-4BEA-BF79-B3A82DC73771}"/>
    <dgm:cxn modelId="{2C334FD8-03E3-40CF-BFD7-46B58535148C}" srcId="{463AB51D-12C1-4ADE-ABFE-AD7C1918CFDD}" destId="{F2FF6C68-D24C-43F0-9D44-692D6BDF2EFF}" srcOrd="0" destOrd="0" parTransId="{8E6CA364-0675-428F-AC08-FC280CAF809B}" sibTransId="{178F9D68-9C6A-411D-8106-37D850A7F191}"/>
    <dgm:cxn modelId="{D01DE8E1-392E-4350-86E8-2AFBF9181DD8}" type="presOf" srcId="{34B168C8-0FBB-42A7-9EA0-4CF734F7E1D4}" destId="{26994A90-1875-4CEC-8F49-DCE6ED2AEC26}" srcOrd="0" destOrd="0" presId="urn:microsoft.com/office/officeart/2005/8/layout/hierarchy3"/>
    <dgm:cxn modelId="{8555BCE2-59A8-4391-9C26-38C54FEB0BB9}" srcId="{1F872B68-1953-44E9-ABBD-AA0F4149073B}" destId="{8ACDD044-E61A-48FD-A01B-6DE1D8EBF2C8}" srcOrd="0" destOrd="0" parTransId="{76B147C7-AA8E-481E-83F6-5CC18CECB44C}" sibTransId="{725D702C-DB3E-4884-A5AE-C955E5826567}"/>
    <dgm:cxn modelId="{BB4186E5-FE87-4517-8852-B5EB93BC14B4}" type="presOf" srcId="{1560965D-3578-4BCE-BEC3-B9CE512FAFB5}" destId="{65FC3DF6-B5F9-47DD-9ACB-BDA16815EFF3}" srcOrd="0" destOrd="0" presId="urn:microsoft.com/office/officeart/2005/8/layout/hierarchy3"/>
    <dgm:cxn modelId="{E1A456F2-17D3-4015-8522-31A4EA5C41D0}" type="presOf" srcId="{83A1D220-073C-4F3C-AEE5-296175FD9B94}" destId="{5C64FD53-80A5-429C-A13E-0684D2C7E4F4}" srcOrd="0" destOrd="0" presId="urn:microsoft.com/office/officeart/2005/8/layout/hierarchy3"/>
    <dgm:cxn modelId="{578B98FB-3746-4908-AC82-584BFA65D5BD}" srcId="{8ACDD044-E61A-48FD-A01B-6DE1D8EBF2C8}" destId="{83A1D220-073C-4F3C-AEE5-296175FD9B94}" srcOrd="1" destOrd="0" parTransId="{1560965D-3578-4BCE-BEC3-B9CE512FAFB5}" sibTransId="{C3833DBA-D672-449E-84A8-E289CB386A5B}"/>
    <dgm:cxn modelId="{92E59A23-D22E-4617-8156-721371D7DE17}" type="presParOf" srcId="{43CC1663-DE1F-42F8-9EFB-1C3916CDAFDA}" destId="{238A1CDF-4BEF-4B9F-B243-0375EBBF1455}" srcOrd="0" destOrd="0" presId="urn:microsoft.com/office/officeart/2005/8/layout/hierarchy3"/>
    <dgm:cxn modelId="{9F2589EB-E568-4E7C-9998-10C84D46C6F4}" type="presParOf" srcId="{238A1CDF-4BEF-4B9F-B243-0375EBBF1455}" destId="{ADA327C4-EBC8-4F2A-AD70-016928855B4C}" srcOrd="0" destOrd="0" presId="urn:microsoft.com/office/officeart/2005/8/layout/hierarchy3"/>
    <dgm:cxn modelId="{36EFEC3F-5651-467E-9B31-1EFD51445267}" type="presParOf" srcId="{ADA327C4-EBC8-4F2A-AD70-016928855B4C}" destId="{1605BDF2-69AD-41A7-84BE-5A9A691BE61A}" srcOrd="0" destOrd="0" presId="urn:microsoft.com/office/officeart/2005/8/layout/hierarchy3"/>
    <dgm:cxn modelId="{D06668B6-3C7A-4DA8-8BCB-12466FDB7235}" type="presParOf" srcId="{ADA327C4-EBC8-4F2A-AD70-016928855B4C}" destId="{C36929F4-EA53-40DE-8D52-2336DBF11DCC}" srcOrd="1" destOrd="0" presId="urn:microsoft.com/office/officeart/2005/8/layout/hierarchy3"/>
    <dgm:cxn modelId="{40D8A1E0-08BD-4AD7-BA0C-A176BAA265BD}" type="presParOf" srcId="{238A1CDF-4BEF-4B9F-B243-0375EBBF1455}" destId="{210FF07E-EEAF-4B4E-BFCB-A7BDDB2D6A95}" srcOrd="1" destOrd="0" presId="urn:microsoft.com/office/officeart/2005/8/layout/hierarchy3"/>
    <dgm:cxn modelId="{98054B5C-0479-40E9-80C5-81375A4AF5FC}" type="presParOf" srcId="{210FF07E-EEAF-4B4E-BFCB-A7BDDB2D6A95}" destId="{E5EF051C-60C4-466C-918A-9A8965F9275F}" srcOrd="0" destOrd="0" presId="urn:microsoft.com/office/officeart/2005/8/layout/hierarchy3"/>
    <dgm:cxn modelId="{A750F881-0921-49A5-B175-91EFE348ECE2}" type="presParOf" srcId="{210FF07E-EEAF-4B4E-BFCB-A7BDDB2D6A95}" destId="{723B9B5A-DDED-4A18-91FD-D2B863B2B9D2}" srcOrd="1" destOrd="0" presId="urn:microsoft.com/office/officeart/2005/8/layout/hierarchy3"/>
    <dgm:cxn modelId="{2CD03D4A-E885-4969-8756-38D1B00F6604}" type="presParOf" srcId="{210FF07E-EEAF-4B4E-BFCB-A7BDDB2D6A95}" destId="{65FC3DF6-B5F9-47DD-9ACB-BDA16815EFF3}" srcOrd="2" destOrd="0" presId="urn:microsoft.com/office/officeart/2005/8/layout/hierarchy3"/>
    <dgm:cxn modelId="{01C7673C-68B5-4F10-A777-A1E6F3BFF130}" type="presParOf" srcId="{210FF07E-EEAF-4B4E-BFCB-A7BDDB2D6A95}" destId="{5C64FD53-80A5-429C-A13E-0684D2C7E4F4}" srcOrd="3" destOrd="0" presId="urn:microsoft.com/office/officeart/2005/8/layout/hierarchy3"/>
    <dgm:cxn modelId="{DAEE1C14-1292-4B32-80BD-0F87FCB2A576}" type="presParOf" srcId="{43CC1663-DE1F-42F8-9EFB-1C3916CDAFDA}" destId="{4D2A602D-009C-4281-976B-B6A2B600E9E1}" srcOrd="1" destOrd="0" presId="urn:microsoft.com/office/officeart/2005/8/layout/hierarchy3"/>
    <dgm:cxn modelId="{22904F94-BCA8-4DE9-934E-D13294DBB06B}" type="presParOf" srcId="{4D2A602D-009C-4281-976B-B6A2B600E9E1}" destId="{52603050-6A78-494A-BB84-14F7930B0884}" srcOrd="0" destOrd="0" presId="urn:microsoft.com/office/officeart/2005/8/layout/hierarchy3"/>
    <dgm:cxn modelId="{6BE63D51-B455-451B-BC65-E4250000939E}" type="presParOf" srcId="{52603050-6A78-494A-BB84-14F7930B0884}" destId="{EF30944E-B1FC-431A-9CC9-0BE1F17CA7AA}" srcOrd="0" destOrd="0" presId="urn:microsoft.com/office/officeart/2005/8/layout/hierarchy3"/>
    <dgm:cxn modelId="{243AC883-3C49-47E3-8278-F3E52B067C87}" type="presParOf" srcId="{52603050-6A78-494A-BB84-14F7930B0884}" destId="{B0AA77AA-3AC9-40D1-88EB-6E387763E09F}" srcOrd="1" destOrd="0" presId="urn:microsoft.com/office/officeart/2005/8/layout/hierarchy3"/>
    <dgm:cxn modelId="{AE75311B-1C4D-4B7B-A1B7-6BBC7B049056}" type="presParOf" srcId="{4D2A602D-009C-4281-976B-B6A2B600E9E1}" destId="{74316339-DCE9-45C1-B69F-552E899B36EE}" srcOrd="1" destOrd="0" presId="urn:microsoft.com/office/officeart/2005/8/layout/hierarchy3"/>
    <dgm:cxn modelId="{621A6DFD-8EBC-4E87-AE6A-E5A8220C9A10}" type="presParOf" srcId="{74316339-DCE9-45C1-B69F-552E899B36EE}" destId="{33D8CCF8-D60C-4D7B-B6F2-38D5A2C764A8}" srcOrd="0" destOrd="0" presId="urn:microsoft.com/office/officeart/2005/8/layout/hierarchy3"/>
    <dgm:cxn modelId="{B6FA0B88-85AD-44FB-91D7-3F66745562CE}" type="presParOf" srcId="{74316339-DCE9-45C1-B69F-552E899B36EE}" destId="{5DB72798-CBEB-43EB-AEE2-B122F1A06F83}" srcOrd="1" destOrd="0" presId="urn:microsoft.com/office/officeart/2005/8/layout/hierarchy3"/>
    <dgm:cxn modelId="{AE904FDD-5C54-43B5-935E-98689AD2381E}" type="presParOf" srcId="{74316339-DCE9-45C1-B69F-552E899B36EE}" destId="{1230C02A-614B-47F6-94FE-D1470FC2A903}" srcOrd="2" destOrd="0" presId="urn:microsoft.com/office/officeart/2005/8/layout/hierarchy3"/>
    <dgm:cxn modelId="{2CF9EB35-9F33-4055-93F1-BAE57924EFD4}" type="presParOf" srcId="{74316339-DCE9-45C1-B69F-552E899B36EE}" destId="{077DF96F-93FD-49D3-89E8-C0E306317D6B}" srcOrd="3" destOrd="0" presId="urn:microsoft.com/office/officeart/2005/8/layout/hierarchy3"/>
    <dgm:cxn modelId="{E504875B-CCCD-46B4-A823-596537D8A0F4}" type="presParOf" srcId="{43CC1663-DE1F-42F8-9EFB-1C3916CDAFDA}" destId="{A5EEBD4C-3554-4D4D-9729-A3B8F8A5A3E8}" srcOrd="2" destOrd="0" presId="urn:microsoft.com/office/officeart/2005/8/layout/hierarchy3"/>
    <dgm:cxn modelId="{56FAA661-3499-4E29-B6D3-255DD09CD812}" type="presParOf" srcId="{A5EEBD4C-3554-4D4D-9729-A3B8F8A5A3E8}" destId="{57E44C3B-8EC2-469D-BC19-107AC761B771}" srcOrd="0" destOrd="0" presId="urn:microsoft.com/office/officeart/2005/8/layout/hierarchy3"/>
    <dgm:cxn modelId="{CC597325-D026-4E1F-8D25-7F67A1A4A46A}" type="presParOf" srcId="{57E44C3B-8EC2-469D-BC19-107AC761B771}" destId="{26994A90-1875-4CEC-8F49-DCE6ED2AEC26}" srcOrd="0" destOrd="0" presId="urn:microsoft.com/office/officeart/2005/8/layout/hierarchy3"/>
    <dgm:cxn modelId="{35F451CD-444F-453A-8337-13BFD221BB2C}" type="presParOf" srcId="{57E44C3B-8EC2-469D-BC19-107AC761B771}" destId="{DF3EF058-5790-4CD8-8784-F45B65C36357}" srcOrd="1" destOrd="0" presId="urn:microsoft.com/office/officeart/2005/8/layout/hierarchy3"/>
    <dgm:cxn modelId="{CBE84841-523D-4CAE-901F-8DB0B89D1699}" type="presParOf" srcId="{A5EEBD4C-3554-4D4D-9729-A3B8F8A5A3E8}" destId="{390C23DF-73D1-450C-AB7A-8D0E9D09CA85}" srcOrd="1" destOrd="0" presId="urn:microsoft.com/office/officeart/2005/8/layout/hierarchy3"/>
    <dgm:cxn modelId="{6C354997-DBB0-4E14-B9F1-396B6F5385CC}" type="presParOf" srcId="{390C23DF-73D1-450C-AB7A-8D0E9D09CA85}" destId="{382E9C81-3BAB-4543-B0BD-11FE9A067969}" srcOrd="0" destOrd="0" presId="urn:microsoft.com/office/officeart/2005/8/layout/hierarchy3"/>
    <dgm:cxn modelId="{12B46270-BCD4-454B-B8F7-65F03AB79883}" type="presParOf" srcId="{390C23DF-73D1-450C-AB7A-8D0E9D09CA85}" destId="{7C8A1000-99FA-4197-AB9E-91187898F8C3}" srcOrd="1" destOrd="0" presId="urn:microsoft.com/office/officeart/2005/8/layout/hierarchy3"/>
    <dgm:cxn modelId="{1EC9C835-F0F0-44B5-8042-0BFCFE1576AC}" type="presParOf" srcId="{43CC1663-DE1F-42F8-9EFB-1C3916CDAFDA}" destId="{82334795-1A0D-4C55-84EF-77CEAEAE4344}" srcOrd="3" destOrd="0" presId="urn:microsoft.com/office/officeart/2005/8/layout/hierarchy3"/>
    <dgm:cxn modelId="{CB7E77B2-C033-486B-91FB-CFC2DE451381}" type="presParOf" srcId="{82334795-1A0D-4C55-84EF-77CEAEAE4344}" destId="{071E9965-0440-4BE8-B2FF-0DDD799C8F54}" srcOrd="0" destOrd="0" presId="urn:microsoft.com/office/officeart/2005/8/layout/hierarchy3"/>
    <dgm:cxn modelId="{15A564C6-D519-434E-B0BD-6160B3D47842}" type="presParOf" srcId="{071E9965-0440-4BE8-B2FF-0DDD799C8F54}" destId="{F7723B08-FDF8-4267-8DC3-E233B06F5DC0}" srcOrd="0" destOrd="0" presId="urn:microsoft.com/office/officeart/2005/8/layout/hierarchy3"/>
    <dgm:cxn modelId="{50CB53FF-B1F4-4DAC-8D2D-62260BE57717}" type="presParOf" srcId="{071E9965-0440-4BE8-B2FF-0DDD799C8F54}" destId="{1390558A-0D0B-4A4B-A370-6D486DA6FAA7}" srcOrd="1" destOrd="0" presId="urn:microsoft.com/office/officeart/2005/8/layout/hierarchy3"/>
    <dgm:cxn modelId="{DC861681-615A-4600-B85F-E78C6B020000}" type="presParOf" srcId="{82334795-1A0D-4C55-84EF-77CEAEAE4344}" destId="{769C2D46-907E-442D-82EA-9C3686CB14F3}" srcOrd="1" destOrd="0" presId="urn:microsoft.com/office/officeart/2005/8/layout/hierarchy3"/>
    <dgm:cxn modelId="{05A877D7-7282-47C0-89CE-E97D42F63440}" type="presParOf" srcId="{769C2D46-907E-442D-82EA-9C3686CB14F3}" destId="{3FAB9D14-74F6-4949-86FE-DDFA337CDD9B}" srcOrd="0" destOrd="0" presId="urn:microsoft.com/office/officeart/2005/8/layout/hierarchy3"/>
    <dgm:cxn modelId="{028E964A-F57F-48CB-8A4E-FCF41621A581}" type="presParOf" srcId="{769C2D46-907E-442D-82EA-9C3686CB14F3}" destId="{FD5B5B45-8D4F-4FC8-98BD-94634AE50740}" srcOrd="1" destOrd="0" presId="urn:microsoft.com/office/officeart/2005/8/layout/hierarchy3"/>
    <dgm:cxn modelId="{0EEF7D33-04A9-4135-9437-AAE7453A8F3F}" type="presParOf" srcId="{769C2D46-907E-442D-82EA-9C3686CB14F3}" destId="{AF665868-D1B1-4E79-BB44-3B530F5AB03B}" srcOrd="2" destOrd="0" presId="urn:microsoft.com/office/officeart/2005/8/layout/hierarchy3"/>
    <dgm:cxn modelId="{5857568D-32D0-43B0-877F-0D2DF9970BE0}" type="presParOf" srcId="{769C2D46-907E-442D-82EA-9C3686CB14F3}" destId="{C67D23C7-4635-4A49-93C0-F8DDA1E06049}" srcOrd="3" destOrd="0" presId="urn:microsoft.com/office/officeart/2005/8/layout/hierarchy3"/>
    <dgm:cxn modelId="{B21A616F-D300-49C0-B1AE-D8BE7E223FDB}" type="presParOf" srcId="{769C2D46-907E-442D-82EA-9C3686CB14F3}" destId="{7BD6ADC1-CA47-4FB4-86C1-12120231E138}" srcOrd="4" destOrd="0" presId="urn:microsoft.com/office/officeart/2005/8/layout/hierarchy3"/>
    <dgm:cxn modelId="{6D1138A8-6575-4576-8696-52BE85D3981D}" type="presParOf" srcId="{769C2D46-907E-442D-82EA-9C3686CB14F3}" destId="{4D9C5689-A3CC-4246-ACE4-2FCD625D2DBD}" srcOrd="5" destOrd="0" presId="urn:microsoft.com/office/officeart/2005/8/layout/hierarchy3"/>
    <dgm:cxn modelId="{EC1CC943-1606-4F25-AA16-6BBB896C1881}" type="presParOf" srcId="{769C2D46-907E-442D-82EA-9C3686CB14F3}" destId="{0C4B42A2-C79A-462B-8997-0C54F8785037}" srcOrd="6" destOrd="0" presId="urn:microsoft.com/office/officeart/2005/8/layout/hierarchy3"/>
    <dgm:cxn modelId="{6639B4EA-4260-45A6-9DC4-64F1476FAC76}" type="presParOf" srcId="{769C2D46-907E-442D-82EA-9C3686CB14F3}" destId="{9795C372-B1B6-485C-8B73-D3002269627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F15A40-EBA8-4C2F-8620-43299CD864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1402F7-1A9A-4C9D-83BD-1D793422B0EA}">
      <dgm:prSet phldrT="[Text]" custT="1"/>
      <dgm:spPr/>
      <dgm:t>
        <a:bodyPr/>
        <a:lstStyle/>
        <a:p>
          <a:r>
            <a:rPr lang="en-CA" sz="2300" dirty="0"/>
            <a:t>content</a:t>
          </a:r>
          <a:endParaRPr lang="en-US" sz="2300" dirty="0"/>
        </a:p>
      </dgm:t>
    </dgm:pt>
    <dgm:pt modelId="{8DD4FED6-C1FD-4A06-8F28-CB34EB889459}" type="parTrans" cxnId="{06ED2478-E040-49CF-A156-A181035BB90E}">
      <dgm:prSet/>
      <dgm:spPr/>
      <dgm:t>
        <a:bodyPr/>
        <a:lstStyle/>
        <a:p>
          <a:endParaRPr lang="en-US"/>
        </a:p>
      </dgm:t>
    </dgm:pt>
    <dgm:pt modelId="{864900F5-4DEB-4BBD-A737-F77E4946C5A5}" type="sibTrans" cxnId="{06ED2478-E040-49CF-A156-A181035BB90E}">
      <dgm:prSet/>
      <dgm:spPr/>
      <dgm:t>
        <a:bodyPr/>
        <a:lstStyle/>
        <a:p>
          <a:endParaRPr lang="en-US"/>
        </a:p>
      </dgm:t>
    </dgm:pt>
    <dgm:pt modelId="{86A408A6-AD2F-4E7C-8709-FA394C9A70D9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B87057D4-C55E-4917-80F6-1933179A6EC1}" type="parTrans" cxnId="{BED687DC-77F1-4451-82C0-DC55D260B386}">
      <dgm:prSet/>
      <dgm:spPr/>
      <dgm:t>
        <a:bodyPr/>
        <a:lstStyle/>
        <a:p>
          <a:endParaRPr lang="en-US"/>
        </a:p>
      </dgm:t>
    </dgm:pt>
    <dgm:pt modelId="{F08A7033-67A9-4FCD-AE55-7F0D8CD3213E}" type="sibTrans" cxnId="{BED687DC-77F1-4451-82C0-DC55D260B386}">
      <dgm:prSet/>
      <dgm:spPr/>
      <dgm:t>
        <a:bodyPr/>
        <a:lstStyle/>
        <a:p>
          <a:endParaRPr lang="en-US"/>
        </a:p>
      </dgm:t>
    </dgm:pt>
    <dgm:pt modelId="{22C614F7-48B6-48C2-AF2C-CB4DACA783A4}">
      <dgm:prSet phldrT="[Text]" custT="1"/>
      <dgm:spPr/>
      <dgm:t>
        <a:bodyPr/>
        <a:lstStyle/>
        <a:p>
          <a:r>
            <a:rPr lang="en-CA" sz="2300" dirty="0"/>
            <a:t>content</a:t>
          </a:r>
          <a:endParaRPr lang="en-US" sz="2300" dirty="0"/>
        </a:p>
      </dgm:t>
    </dgm:pt>
    <dgm:pt modelId="{62B53841-08BE-4492-9D6F-1765C67BD78F}" type="parTrans" cxnId="{4729A121-4F4C-4DCB-8EB7-9A05E89E3199}">
      <dgm:prSet/>
      <dgm:spPr/>
      <dgm:t>
        <a:bodyPr/>
        <a:lstStyle/>
        <a:p>
          <a:endParaRPr lang="en-US"/>
        </a:p>
      </dgm:t>
    </dgm:pt>
    <dgm:pt modelId="{60EA7F17-BBBA-4387-9BD4-B3A0A8800A13}" type="sibTrans" cxnId="{4729A121-4F4C-4DCB-8EB7-9A05E89E3199}">
      <dgm:prSet/>
      <dgm:spPr/>
      <dgm:t>
        <a:bodyPr/>
        <a:lstStyle/>
        <a:p>
          <a:endParaRPr lang="en-US"/>
        </a:p>
      </dgm:t>
    </dgm:pt>
    <dgm:pt modelId="{A20F9DB4-59A0-4DB7-81D0-78E5DAC016DD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Content</a:t>
          </a:r>
          <a:endParaRPr lang="en-US" dirty="0"/>
        </a:p>
      </dgm:t>
    </dgm:pt>
    <dgm:pt modelId="{9D0884AD-FBE2-42D4-AB62-E677EF1BED91}" type="parTrans" cxnId="{FEF1E573-505A-471A-927D-6F3C05AB6D2F}">
      <dgm:prSet/>
      <dgm:spPr/>
    </dgm:pt>
    <dgm:pt modelId="{C3B0C595-3C28-47FB-8816-D52C998E0703}" type="sibTrans" cxnId="{FEF1E573-505A-471A-927D-6F3C05AB6D2F}">
      <dgm:prSet/>
      <dgm:spPr/>
    </dgm:pt>
    <dgm:pt modelId="{468E7379-5244-4B88-A076-0C0B2352E6AA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D765A247-FFC3-4A83-9B46-74C81616CA4C}" type="parTrans" cxnId="{EB102518-9E93-40BB-86CF-347A688CDA50}">
      <dgm:prSet/>
      <dgm:spPr/>
    </dgm:pt>
    <dgm:pt modelId="{9D352B9A-3B2C-445E-838E-A48292FB64B5}" type="sibTrans" cxnId="{EB102518-9E93-40BB-86CF-347A688CDA50}">
      <dgm:prSet/>
      <dgm:spPr/>
    </dgm:pt>
    <dgm:pt modelId="{13BABCAB-8812-46E1-9D8F-7049301F1733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B3D485D7-A45E-4FCD-9678-B3643C565A71}" type="parTrans" cxnId="{8D5BED61-51CA-47A7-8C67-5E9A8CFD9800}">
      <dgm:prSet/>
      <dgm:spPr/>
    </dgm:pt>
    <dgm:pt modelId="{E8F22B98-E90D-4B49-B419-FAFDDCC977E2}" type="sibTrans" cxnId="{8D5BED61-51CA-47A7-8C67-5E9A8CFD9800}">
      <dgm:prSet/>
      <dgm:spPr/>
    </dgm:pt>
    <dgm:pt modelId="{F35BBAE0-8D7C-4094-B122-C3315284B107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Content</a:t>
          </a:r>
          <a:endParaRPr lang="en-US" dirty="0"/>
        </a:p>
      </dgm:t>
    </dgm:pt>
    <dgm:pt modelId="{5FB307D9-7EF2-48CE-9483-B07803542059}" type="parTrans" cxnId="{5D34DB6E-E740-4984-9954-0C57F9F0595F}">
      <dgm:prSet/>
      <dgm:spPr/>
    </dgm:pt>
    <dgm:pt modelId="{F6ABEE0A-9BB4-47A3-8B77-BA978E8CA872}" type="sibTrans" cxnId="{5D34DB6E-E740-4984-9954-0C57F9F0595F}">
      <dgm:prSet/>
      <dgm:spPr/>
    </dgm:pt>
    <dgm:pt modelId="{E5BD8358-A067-4A24-85F2-F86E81B66D9A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content</a:t>
          </a:r>
          <a:endParaRPr lang="en-US" dirty="0"/>
        </a:p>
      </dgm:t>
    </dgm:pt>
    <dgm:pt modelId="{23987287-82DC-439C-BD74-61D9A6D2902F}" type="parTrans" cxnId="{0513BFC1-7977-4F4D-B807-FE7DA5B2BA01}">
      <dgm:prSet/>
      <dgm:spPr/>
    </dgm:pt>
    <dgm:pt modelId="{297CB050-ABD6-458C-8657-180EBF4D415F}" type="sibTrans" cxnId="{0513BFC1-7977-4F4D-B807-FE7DA5B2BA01}">
      <dgm:prSet/>
      <dgm:spPr/>
    </dgm:pt>
    <dgm:pt modelId="{12C6760E-4761-499B-BAF0-A4E4F028083C}" type="pres">
      <dgm:prSet presAssocID="{03F15A40-EBA8-4C2F-8620-43299CD86436}" presName="linear" presStyleCnt="0">
        <dgm:presLayoutVars>
          <dgm:dir/>
          <dgm:animLvl val="lvl"/>
          <dgm:resizeHandles val="exact"/>
        </dgm:presLayoutVars>
      </dgm:prSet>
      <dgm:spPr/>
    </dgm:pt>
    <dgm:pt modelId="{86F30CC8-7FD2-4270-8E02-0C92CA518F2A}" type="pres">
      <dgm:prSet presAssocID="{FE1402F7-1A9A-4C9D-83BD-1D793422B0EA}" presName="parentLin" presStyleCnt="0"/>
      <dgm:spPr/>
    </dgm:pt>
    <dgm:pt modelId="{745D80F3-8A70-41FB-8CC5-8F74ECE20300}" type="pres">
      <dgm:prSet presAssocID="{FE1402F7-1A9A-4C9D-83BD-1D793422B0EA}" presName="parentLeftMargin" presStyleLbl="node1" presStyleIdx="0" presStyleCnt="2"/>
      <dgm:spPr/>
    </dgm:pt>
    <dgm:pt modelId="{BA0F2DAE-E5B6-4658-BB75-EBDB07DCD231}" type="pres">
      <dgm:prSet presAssocID="{FE1402F7-1A9A-4C9D-83BD-1D793422B0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D4BBBF-A7E3-49C3-91CA-1F24F31CBE01}" type="pres">
      <dgm:prSet presAssocID="{FE1402F7-1A9A-4C9D-83BD-1D793422B0EA}" presName="negativeSpace" presStyleCnt="0"/>
      <dgm:spPr/>
    </dgm:pt>
    <dgm:pt modelId="{9EDD72CC-DC6B-49ED-9610-D883C3D8C580}" type="pres">
      <dgm:prSet presAssocID="{FE1402F7-1A9A-4C9D-83BD-1D793422B0EA}" presName="childText" presStyleLbl="conFgAcc1" presStyleIdx="0" presStyleCnt="2">
        <dgm:presLayoutVars>
          <dgm:bulletEnabled val="1"/>
        </dgm:presLayoutVars>
      </dgm:prSet>
      <dgm:spPr/>
    </dgm:pt>
    <dgm:pt modelId="{4E604147-C7A8-4264-88B4-70E54C37160A}" type="pres">
      <dgm:prSet presAssocID="{864900F5-4DEB-4BBD-A737-F77E4946C5A5}" presName="spaceBetweenRectangles" presStyleCnt="0"/>
      <dgm:spPr/>
    </dgm:pt>
    <dgm:pt modelId="{23D48F4E-D5D1-4851-9020-DBE8335B80E1}" type="pres">
      <dgm:prSet presAssocID="{22C614F7-48B6-48C2-AF2C-CB4DACA783A4}" presName="parentLin" presStyleCnt="0"/>
      <dgm:spPr/>
    </dgm:pt>
    <dgm:pt modelId="{0AD8D1BD-2848-42C0-89D8-9E0B21656BD5}" type="pres">
      <dgm:prSet presAssocID="{22C614F7-48B6-48C2-AF2C-CB4DACA783A4}" presName="parentLeftMargin" presStyleLbl="node1" presStyleIdx="0" presStyleCnt="2"/>
      <dgm:spPr/>
    </dgm:pt>
    <dgm:pt modelId="{22EDFFC4-8B5F-4828-A44B-43998D2145F6}" type="pres">
      <dgm:prSet presAssocID="{22C614F7-48B6-48C2-AF2C-CB4DACA783A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FA09087-5E9F-4DC9-87E9-17DCF3E95468}" type="pres">
      <dgm:prSet presAssocID="{22C614F7-48B6-48C2-AF2C-CB4DACA783A4}" presName="negativeSpace" presStyleCnt="0"/>
      <dgm:spPr/>
    </dgm:pt>
    <dgm:pt modelId="{DB0EC87E-55C4-42C0-AC3F-517F385F63B3}" type="pres">
      <dgm:prSet presAssocID="{22C614F7-48B6-48C2-AF2C-CB4DACA783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B102518-9E93-40BB-86CF-347A688CDA50}" srcId="{FE1402F7-1A9A-4C9D-83BD-1D793422B0EA}" destId="{468E7379-5244-4B88-A076-0C0B2352E6AA}" srcOrd="1" destOrd="0" parTransId="{D765A247-FFC3-4A83-9B46-74C81616CA4C}" sibTransId="{9D352B9A-3B2C-445E-838E-A48292FB64B5}"/>
    <dgm:cxn modelId="{B1CA291A-AD00-469A-BDF2-533DDB90A998}" type="presOf" srcId="{A20F9DB4-59A0-4DB7-81D0-78E5DAC016DD}" destId="{DB0EC87E-55C4-42C0-AC3F-517F385F63B3}" srcOrd="0" destOrd="0" presId="urn:microsoft.com/office/officeart/2005/8/layout/list1"/>
    <dgm:cxn modelId="{AA52781E-C4F4-4049-9A9F-09FCA1BF3C37}" type="presOf" srcId="{13BABCAB-8812-46E1-9D8F-7049301F1733}" destId="{9EDD72CC-DC6B-49ED-9610-D883C3D8C580}" srcOrd="0" destOrd="2" presId="urn:microsoft.com/office/officeart/2005/8/layout/list1"/>
    <dgm:cxn modelId="{4729A121-4F4C-4DCB-8EB7-9A05E89E3199}" srcId="{03F15A40-EBA8-4C2F-8620-43299CD86436}" destId="{22C614F7-48B6-48C2-AF2C-CB4DACA783A4}" srcOrd="1" destOrd="0" parTransId="{62B53841-08BE-4492-9D6F-1765C67BD78F}" sibTransId="{60EA7F17-BBBA-4387-9BD4-B3A0A8800A13}"/>
    <dgm:cxn modelId="{41977F25-C9D8-4BF8-92D3-B65B1C146180}" type="presOf" srcId="{E5BD8358-A067-4A24-85F2-F86E81B66D9A}" destId="{DB0EC87E-55C4-42C0-AC3F-517F385F63B3}" srcOrd="0" destOrd="2" presId="urn:microsoft.com/office/officeart/2005/8/layout/list1"/>
    <dgm:cxn modelId="{24BF3E40-1CB0-425E-B03C-2B4094A73839}" type="presOf" srcId="{86A408A6-AD2F-4E7C-8709-FA394C9A70D9}" destId="{9EDD72CC-DC6B-49ED-9610-D883C3D8C580}" srcOrd="0" destOrd="0" presId="urn:microsoft.com/office/officeart/2005/8/layout/list1"/>
    <dgm:cxn modelId="{B43AD55E-81A1-4392-BBD4-29C99AA94350}" type="presOf" srcId="{FE1402F7-1A9A-4C9D-83BD-1D793422B0EA}" destId="{BA0F2DAE-E5B6-4658-BB75-EBDB07DCD231}" srcOrd="1" destOrd="0" presId="urn:microsoft.com/office/officeart/2005/8/layout/list1"/>
    <dgm:cxn modelId="{8D5BED61-51CA-47A7-8C67-5E9A8CFD9800}" srcId="{FE1402F7-1A9A-4C9D-83BD-1D793422B0EA}" destId="{13BABCAB-8812-46E1-9D8F-7049301F1733}" srcOrd="2" destOrd="0" parTransId="{B3D485D7-A45E-4FCD-9678-B3643C565A71}" sibTransId="{E8F22B98-E90D-4B49-B419-FAFDDCC977E2}"/>
    <dgm:cxn modelId="{D09E1F6E-2827-4B28-A348-DB117BD7FCEA}" type="presOf" srcId="{03F15A40-EBA8-4C2F-8620-43299CD86436}" destId="{12C6760E-4761-499B-BAF0-A4E4F028083C}" srcOrd="0" destOrd="0" presId="urn:microsoft.com/office/officeart/2005/8/layout/list1"/>
    <dgm:cxn modelId="{3344B86E-8651-48D2-83A6-4BBE50925284}" type="presOf" srcId="{F35BBAE0-8D7C-4094-B122-C3315284B107}" destId="{DB0EC87E-55C4-42C0-AC3F-517F385F63B3}" srcOrd="0" destOrd="1" presId="urn:microsoft.com/office/officeart/2005/8/layout/list1"/>
    <dgm:cxn modelId="{5D34DB6E-E740-4984-9954-0C57F9F0595F}" srcId="{22C614F7-48B6-48C2-AF2C-CB4DACA783A4}" destId="{F35BBAE0-8D7C-4094-B122-C3315284B107}" srcOrd="1" destOrd="0" parTransId="{5FB307D9-7EF2-48CE-9483-B07803542059}" sibTransId="{F6ABEE0A-9BB4-47A3-8B77-BA978E8CA872}"/>
    <dgm:cxn modelId="{FEF1E573-505A-471A-927D-6F3C05AB6D2F}" srcId="{22C614F7-48B6-48C2-AF2C-CB4DACA783A4}" destId="{A20F9DB4-59A0-4DB7-81D0-78E5DAC016DD}" srcOrd="0" destOrd="0" parTransId="{9D0884AD-FBE2-42D4-AB62-E677EF1BED91}" sibTransId="{C3B0C595-3C28-47FB-8816-D52C998E0703}"/>
    <dgm:cxn modelId="{06ED2478-E040-49CF-A156-A181035BB90E}" srcId="{03F15A40-EBA8-4C2F-8620-43299CD86436}" destId="{FE1402F7-1A9A-4C9D-83BD-1D793422B0EA}" srcOrd="0" destOrd="0" parTransId="{8DD4FED6-C1FD-4A06-8F28-CB34EB889459}" sibTransId="{864900F5-4DEB-4BBD-A737-F77E4946C5A5}"/>
    <dgm:cxn modelId="{BF9CC382-C630-4BFA-8FA4-DAD2F30A1666}" type="presOf" srcId="{468E7379-5244-4B88-A076-0C0B2352E6AA}" destId="{9EDD72CC-DC6B-49ED-9610-D883C3D8C580}" srcOrd="0" destOrd="1" presId="urn:microsoft.com/office/officeart/2005/8/layout/list1"/>
    <dgm:cxn modelId="{0513BFC1-7977-4F4D-B807-FE7DA5B2BA01}" srcId="{22C614F7-48B6-48C2-AF2C-CB4DACA783A4}" destId="{E5BD8358-A067-4A24-85F2-F86E81B66D9A}" srcOrd="2" destOrd="0" parTransId="{23987287-82DC-439C-BD74-61D9A6D2902F}" sibTransId="{297CB050-ABD6-458C-8657-180EBF4D415F}"/>
    <dgm:cxn modelId="{141A6CC2-86E8-4B7E-BEA4-43142D1183C6}" type="presOf" srcId="{FE1402F7-1A9A-4C9D-83BD-1D793422B0EA}" destId="{745D80F3-8A70-41FB-8CC5-8F74ECE20300}" srcOrd="0" destOrd="0" presId="urn:microsoft.com/office/officeart/2005/8/layout/list1"/>
    <dgm:cxn modelId="{BED687DC-77F1-4451-82C0-DC55D260B386}" srcId="{FE1402F7-1A9A-4C9D-83BD-1D793422B0EA}" destId="{86A408A6-AD2F-4E7C-8709-FA394C9A70D9}" srcOrd="0" destOrd="0" parTransId="{B87057D4-C55E-4917-80F6-1933179A6EC1}" sibTransId="{F08A7033-67A9-4FCD-AE55-7F0D8CD3213E}"/>
    <dgm:cxn modelId="{A1E1C4ED-7D87-4180-A593-59380E813D81}" type="presOf" srcId="{22C614F7-48B6-48C2-AF2C-CB4DACA783A4}" destId="{0AD8D1BD-2848-42C0-89D8-9E0B21656BD5}" srcOrd="0" destOrd="0" presId="urn:microsoft.com/office/officeart/2005/8/layout/list1"/>
    <dgm:cxn modelId="{D57087FF-D1F9-4947-9A45-BC8E71644CB2}" type="presOf" srcId="{22C614F7-48B6-48C2-AF2C-CB4DACA783A4}" destId="{22EDFFC4-8B5F-4828-A44B-43998D2145F6}" srcOrd="1" destOrd="0" presId="urn:microsoft.com/office/officeart/2005/8/layout/list1"/>
    <dgm:cxn modelId="{85E1D305-5DFF-479A-9B2E-D45C981398F5}" type="presParOf" srcId="{12C6760E-4761-499B-BAF0-A4E4F028083C}" destId="{86F30CC8-7FD2-4270-8E02-0C92CA518F2A}" srcOrd="0" destOrd="0" presId="urn:microsoft.com/office/officeart/2005/8/layout/list1"/>
    <dgm:cxn modelId="{470E35EF-287A-4C0A-9479-F3FF987D8DCD}" type="presParOf" srcId="{86F30CC8-7FD2-4270-8E02-0C92CA518F2A}" destId="{745D80F3-8A70-41FB-8CC5-8F74ECE20300}" srcOrd="0" destOrd="0" presId="urn:microsoft.com/office/officeart/2005/8/layout/list1"/>
    <dgm:cxn modelId="{7173F446-57F2-4C54-B2E8-AFABAFC3B1A8}" type="presParOf" srcId="{86F30CC8-7FD2-4270-8E02-0C92CA518F2A}" destId="{BA0F2DAE-E5B6-4658-BB75-EBDB07DCD231}" srcOrd="1" destOrd="0" presId="urn:microsoft.com/office/officeart/2005/8/layout/list1"/>
    <dgm:cxn modelId="{D68FA158-2F38-4B6F-ABA4-01DC18EB6160}" type="presParOf" srcId="{12C6760E-4761-499B-BAF0-A4E4F028083C}" destId="{8AD4BBBF-A7E3-49C3-91CA-1F24F31CBE01}" srcOrd="1" destOrd="0" presId="urn:microsoft.com/office/officeart/2005/8/layout/list1"/>
    <dgm:cxn modelId="{7A72A21A-344E-4273-BC93-EEB95FF1C322}" type="presParOf" srcId="{12C6760E-4761-499B-BAF0-A4E4F028083C}" destId="{9EDD72CC-DC6B-49ED-9610-D883C3D8C580}" srcOrd="2" destOrd="0" presId="urn:microsoft.com/office/officeart/2005/8/layout/list1"/>
    <dgm:cxn modelId="{1B2303E4-CDA1-4CCD-830D-FA0C872B7EF2}" type="presParOf" srcId="{12C6760E-4761-499B-BAF0-A4E4F028083C}" destId="{4E604147-C7A8-4264-88B4-70E54C37160A}" srcOrd="3" destOrd="0" presId="urn:microsoft.com/office/officeart/2005/8/layout/list1"/>
    <dgm:cxn modelId="{D912AB9F-4254-4DBB-A537-42E9F173FAB3}" type="presParOf" srcId="{12C6760E-4761-499B-BAF0-A4E4F028083C}" destId="{23D48F4E-D5D1-4851-9020-DBE8335B80E1}" srcOrd="4" destOrd="0" presId="urn:microsoft.com/office/officeart/2005/8/layout/list1"/>
    <dgm:cxn modelId="{71A6B1CA-FFBF-4199-825C-A4C9B831A1E2}" type="presParOf" srcId="{23D48F4E-D5D1-4851-9020-DBE8335B80E1}" destId="{0AD8D1BD-2848-42C0-89D8-9E0B21656BD5}" srcOrd="0" destOrd="0" presId="urn:microsoft.com/office/officeart/2005/8/layout/list1"/>
    <dgm:cxn modelId="{13FEA88E-3ADC-40C2-87AF-C7578DB36BA8}" type="presParOf" srcId="{23D48F4E-D5D1-4851-9020-DBE8335B80E1}" destId="{22EDFFC4-8B5F-4828-A44B-43998D2145F6}" srcOrd="1" destOrd="0" presId="urn:microsoft.com/office/officeart/2005/8/layout/list1"/>
    <dgm:cxn modelId="{4ECB6622-4A80-4DDC-97B1-DF17C53B1293}" type="presParOf" srcId="{12C6760E-4761-499B-BAF0-A4E4F028083C}" destId="{9FA09087-5E9F-4DC9-87E9-17DCF3E95468}" srcOrd="5" destOrd="0" presId="urn:microsoft.com/office/officeart/2005/8/layout/list1"/>
    <dgm:cxn modelId="{282CD544-84F7-4268-855B-7DC0B497DB8A}" type="presParOf" srcId="{12C6760E-4761-499B-BAF0-A4E4F028083C}" destId="{DB0EC87E-55C4-42C0-AC3F-517F385F63B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BDF2-69AD-41A7-84BE-5A9A691BE61A}">
      <dsp:nvSpPr>
        <dsp:cNvPr id="0" name=""/>
        <dsp:cNvSpPr/>
      </dsp:nvSpPr>
      <dsp:spPr>
        <a:xfrm>
          <a:off x="5985" y="30209"/>
          <a:ext cx="2072446" cy="1036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kern="1200" dirty="0"/>
            <a:t>content</a:t>
          </a:r>
          <a:endParaRPr lang="en-US" sz="4200" kern="1200" dirty="0"/>
        </a:p>
      </dsp:txBody>
      <dsp:txXfrm>
        <a:off x="36335" y="60559"/>
        <a:ext cx="2011746" cy="975523"/>
      </dsp:txXfrm>
    </dsp:sp>
    <dsp:sp modelId="{E5EF051C-60C4-466C-918A-9A8965F9275F}">
      <dsp:nvSpPr>
        <dsp:cNvPr id="0" name=""/>
        <dsp:cNvSpPr/>
      </dsp:nvSpPr>
      <dsp:spPr>
        <a:xfrm>
          <a:off x="213229" y="1066432"/>
          <a:ext cx="207244" cy="1043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015"/>
              </a:lnTo>
              <a:lnTo>
                <a:pt x="207244" y="104301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B9B5A-DDED-4A18-91FD-D2B863B2B9D2}">
      <dsp:nvSpPr>
        <dsp:cNvPr id="0" name=""/>
        <dsp:cNvSpPr/>
      </dsp:nvSpPr>
      <dsp:spPr>
        <a:xfrm>
          <a:off x="420474" y="1325488"/>
          <a:ext cx="2593078" cy="1567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content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i="1" kern="1200" dirty="0"/>
            <a:t>Content</a:t>
          </a:r>
          <a:endParaRPr lang="en-US" sz="2000" i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i="1" kern="1200" dirty="0"/>
            <a:t>Content</a:t>
          </a:r>
          <a:endParaRPr lang="en-US" sz="2000" i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i="1" kern="1200" dirty="0"/>
            <a:t>content</a:t>
          </a:r>
          <a:endParaRPr lang="en-US" sz="2000" i="1" kern="1200" dirty="0"/>
        </a:p>
      </dsp:txBody>
      <dsp:txXfrm>
        <a:off x="466397" y="1371411"/>
        <a:ext cx="2501232" cy="1476073"/>
      </dsp:txXfrm>
    </dsp:sp>
    <dsp:sp modelId="{65FC3DF6-B5F9-47DD-9ACB-BDA16815EFF3}">
      <dsp:nvSpPr>
        <dsp:cNvPr id="0" name=""/>
        <dsp:cNvSpPr/>
      </dsp:nvSpPr>
      <dsp:spPr>
        <a:xfrm>
          <a:off x="213229" y="1066432"/>
          <a:ext cx="207244" cy="2538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8114"/>
              </a:lnTo>
              <a:lnTo>
                <a:pt x="207244" y="253811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4FD53-80A5-429C-A13E-0684D2C7E4F4}">
      <dsp:nvSpPr>
        <dsp:cNvPr id="0" name=""/>
        <dsp:cNvSpPr/>
      </dsp:nvSpPr>
      <dsp:spPr>
        <a:xfrm>
          <a:off x="420474" y="3152463"/>
          <a:ext cx="2334834" cy="904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content</a:t>
          </a:r>
          <a:endParaRPr lang="en-US" sz="2500" kern="1200" dirty="0"/>
        </a:p>
      </dsp:txBody>
      <dsp:txXfrm>
        <a:off x="446956" y="3178945"/>
        <a:ext cx="2281870" cy="851202"/>
      </dsp:txXfrm>
    </dsp:sp>
    <dsp:sp modelId="{EF30944E-B1FC-431A-9CC9-0BE1F17CA7AA}">
      <dsp:nvSpPr>
        <dsp:cNvPr id="0" name=""/>
        <dsp:cNvSpPr/>
      </dsp:nvSpPr>
      <dsp:spPr>
        <a:xfrm>
          <a:off x="3117175" y="30209"/>
          <a:ext cx="2072446" cy="1036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kern="1200" dirty="0"/>
            <a:t>content</a:t>
          </a:r>
          <a:endParaRPr lang="en-US" sz="4200" kern="1200" dirty="0"/>
        </a:p>
      </dsp:txBody>
      <dsp:txXfrm>
        <a:off x="3147525" y="60559"/>
        <a:ext cx="2011746" cy="975523"/>
      </dsp:txXfrm>
    </dsp:sp>
    <dsp:sp modelId="{33D8CCF8-D60C-4D7B-B6F2-38D5A2C764A8}">
      <dsp:nvSpPr>
        <dsp:cNvPr id="0" name=""/>
        <dsp:cNvSpPr/>
      </dsp:nvSpPr>
      <dsp:spPr>
        <a:xfrm>
          <a:off x="3324419" y="1066432"/>
          <a:ext cx="207244" cy="711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139"/>
              </a:lnTo>
              <a:lnTo>
                <a:pt x="207244" y="7111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72798-CBEB-43EB-AEE2-B122F1A06F83}">
      <dsp:nvSpPr>
        <dsp:cNvPr id="0" name=""/>
        <dsp:cNvSpPr/>
      </dsp:nvSpPr>
      <dsp:spPr>
        <a:xfrm>
          <a:off x="3531664" y="1325488"/>
          <a:ext cx="2333243" cy="904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content</a:t>
          </a:r>
          <a:endParaRPr lang="en-US" sz="2500" kern="1200" dirty="0"/>
        </a:p>
      </dsp:txBody>
      <dsp:txXfrm>
        <a:off x="3558146" y="1351970"/>
        <a:ext cx="2280279" cy="851202"/>
      </dsp:txXfrm>
    </dsp:sp>
    <dsp:sp modelId="{1230C02A-614B-47F6-94FE-D1470FC2A903}">
      <dsp:nvSpPr>
        <dsp:cNvPr id="0" name=""/>
        <dsp:cNvSpPr/>
      </dsp:nvSpPr>
      <dsp:spPr>
        <a:xfrm>
          <a:off x="3324419" y="1066432"/>
          <a:ext cx="207244" cy="194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0390"/>
              </a:lnTo>
              <a:lnTo>
                <a:pt x="207244" y="194039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DF96F-93FD-49D3-89E8-C0E306317D6B}">
      <dsp:nvSpPr>
        <dsp:cNvPr id="0" name=""/>
        <dsp:cNvSpPr/>
      </dsp:nvSpPr>
      <dsp:spPr>
        <a:xfrm>
          <a:off x="3531664" y="2488711"/>
          <a:ext cx="1657957" cy="1036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content</a:t>
          </a:r>
          <a:endParaRPr lang="en-US" sz="2500" kern="1200"/>
        </a:p>
      </dsp:txBody>
      <dsp:txXfrm>
        <a:off x="3562014" y="2519061"/>
        <a:ext cx="1597257" cy="975523"/>
      </dsp:txXfrm>
    </dsp:sp>
    <dsp:sp modelId="{26994A90-1875-4CEC-8F49-DCE6ED2AEC26}">
      <dsp:nvSpPr>
        <dsp:cNvPr id="0" name=""/>
        <dsp:cNvSpPr/>
      </dsp:nvSpPr>
      <dsp:spPr>
        <a:xfrm>
          <a:off x="5968530" y="30209"/>
          <a:ext cx="2072446" cy="1036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kern="1200" dirty="0"/>
            <a:t>content</a:t>
          </a:r>
          <a:endParaRPr lang="en-US" sz="4200" kern="1200" dirty="0"/>
        </a:p>
      </dsp:txBody>
      <dsp:txXfrm>
        <a:off x="5998880" y="60559"/>
        <a:ext cx="2011746" cy="975523"/>
      </dsp:txXfrm>
    </dsp:sp>
    <dsp:sp modelId="{382E9C81-3BAB-4543-B0BD-11FE9A067969}">
      <dsp:nvSpPr>
        <dsp:cNvPr id="0" name=""/>
        <dsp:cNvSpPr/>
      </dsp:nvSpPr>
      <dsp:spPr>
        <a:xfrm>
          <a:off x="6175774" y="1066432"/>
          <a:ext cx="207244" cy="777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167"/>
              </a:lnTo>
              <a:lnTo>
                <a:pt x="207244" y="77716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A1000-99FA-4197-AB9E-91187898F8C3}">
      <dsp:nvSpPr>
        <dsp:cNvPr id="0" name=""/>
        <dsp:cNvSpPr/>
      </dsp:nvSpPr>
      <dsp:spPr>
        <a:xfrm>
          <a:off x="6383019" y="1325488"/>
          <a:ext cx="1657957" cy="1036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content</a:t>
          </a:r>
          <a:endParaRPr lang="en-US" sz="2500" kern="1200"/>
        </a:p>
      </dsp:txBody>
      <dsp:txXfrm>
        <a:off x="6413369" y="1355838"/>
        <a:ext cx="1597257" cy="975523"/>
      </dsp:txXfrm>
    </dsp:sp>
    <dsp:sp modelId="{F7723B08-FDF8-4267-8DC3-E233B06F5DC0}">
      <dsp:nvSpPr>
        <dsp:cNvPr id="0" name=""/>
        <dsp:cNvSpPr/>
      </dsp:nvSpPr>
      <dsp:spPr>
        <a:xfrm>
          <a:off x="8559088" y="30209"/>
          <a:ext cx="2072446" cy="1036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kern="1200" dirty="0"/>
            <a:t>content</a:t>
          </a:r>
          <a:endParaRPr lang="en-US" sz="4200" kern="1200" dirty="0"/>
        </a:p>
      </dsp:txBody>
      <dsp:txXfrm>
        <a:off x="8589438" y="60559"/>
        <a:ext cx="2011746" cy="975523"/>
      </dsp:txXfrm>
    </dsp:sp>
    <dsp:sp modelId="{3FAB9D14-74F6-4949-86FE-DDFA337CDD9B}">
      <dsp:nvSpPr>
        <dsp:cNvPr id="0" name=""/>
        <dsp:cNvSpPr/>
      </dsp:nvSpPr>
      <dsp:spPr>
        <a:xfrm>
          <a:off x="8766332" y="1066432"/>
          <a:ext cx="207244" cy="673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3612"/>
              </a:lnTo>
              <a:lnTo>
                <a:pt x="207244" y="67361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B5B45-8D4F-4FC8-98BD-94634AE50740}">
      <dsp:nvSpPr>
        <dsp:cNvPr id="0" name=""/>
        <dsp:cNvSpPr/>
      </dsp:nvSpPr>
      <dsp:spPr>
        <a:xfrm>
          <a:off x="8973577" y="1325488"/>
          <a:ext cx="1281120" cy="8291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content</a:t>
          </a:r>
          <a:endParaRPr lang="en-US" sz="2500" kern="1200" dirty="0"/>
        </a:p>
      </dsp:txBody>
      <dsp:txXfrm>
        <a:off x="8997861" y="1349772"/>
        <a:ext cx="1232552" cy="780545"/>
      </dsp:txXfrm>
    </dsp:sp>
    <dsp:sp modelId="{AF665868-D1B1-4E79-BB44-3B530F5AB03B}">
      <dsp:nvSpPr>
        <dsp:cNvPr id="0" name=""/>
        <dsp:cNvSpPr/>
      </dsp:nvSpPr>
      <dsp:spPr>
        <a:xfrm>
          <a:off x="8766332" y="1066432"/>
          <a:ext cx="207244" cy="1761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1781"/>
              </a:lnTo>
              <a:lnTo>
                <a:pt x="207244" y="176178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23C7-4635-4A49-93C0-F8DDA1E06049}">
      <dsp:nvSpPr>
        <dsp:cNvPr id="0" name=""/>
        <dsp:cNvSpPr/>
      </dsp:nvSpPr>
      <dsp:spPr>
        <a:xfrm>
          <a:off x="8973577" y="2413657"/>
          <a:ext cx="1281120" cy="8291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content</a:t>
          </a:r>
          <a:endParaRPr lang="en-US" sz="2500" kern="1200" dirty="0"/>
        </a:p>
      </dsp:txBody>
      <dsp:txXfrm>
        <a:off x="8997861" y="2437941"/>
        <a:ext cx="1232552" cy="780545"/>
      </dsp:txXfrm>
    </dsp:sp>
    <dsp:sp modelId="{7BD6ADC1-CA47-4FB4-86C1-12120231E138}">
      <dsp:nvSpPr>
        <dsp:cNvPr id="0" name=""/>
        <dsp:cNvSpPr/>
      </dsp:nvSpPr>
      <dsp:spPr>
        <a:xfrm>
          <a:off x="8766332" y="1066432"/>
          <a:ext cx="207244" cy="2849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9018"/>
              </a:lnTo>
              <a:lnTo>
                <a:pt x="207244" y="284901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C5689-A3CC-4246-ACE4-2FCD625D2DBD}">
      <dsp:nvSpPr>
        <dsp:cNvPr id="0" name=""/>
        <dsp:cNvSpPr/>
      </dsp:nvSpPr>
      <dsp:spPr>
        <a:xfrm>
          <a:off x="8973577" y="3501826"/>
          <a:ext cx="1280025" cy="8272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content</a:t>
          </a:r>
          <a:endParaRPr lang="en-US" sz="2500" kern="1200" dirty="0"/>
        </a:p>
      </dsp:txBody>
      <dsp:txXfrm>
        <a:off x="8997806" y="3526055"/>
        <a:ext cx="1231567" cy="778790"/>
      </dsp:txXfrm>
    </dsp:sp>
    <dsp:sp modelId="{0C4B42A2-C79A-462B-8997-0C54F8785037}">
      <dsp:nvSpPr>
        <dsp:cNvPr id="0" name=""/>
        <dsp:cNvSpPr/>
      </dsp:nvSpPr>
      <dsp:spPr>
        <a:xfrm>
          <a:off x="8766332" y="1066432"/>
          <a:ext cx="207244" cy="3936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6254"/>
              </a:lnTo>
              <a:lnTo>
                <a:pt x="207244" y="393625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5C372-B1B6-485C-8B73-D30022696272}">
      <dsp:nvSpPr>
        <dsp:cNvPr id="0" name=""/>
        <dsp:cNvSpPr/>
      </dsp:nvSpPr>
      <dsp:spPr>
        <a:xfrm>
          <a:off x="8973577" y="4588130"/>
          <a:ext cx="1281120" cy="8291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content</a:t>
          </a:r>
          <a:endParaRPr lang="en-US" sz="2500" kern="1200" dirty="0"/>
        </a:p>
      </dsp:txBody>
      <dsp:txXfrm>
        <a:off x="8997861" y="4612414"/>
        <a:ext cx="1232552" cy="780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D72CC-DC6B-49ED-9610-D883C3D8C580}">
      <dsp:nvSpPr>
        <dsp:cNvPr id="0" name=""/>
        <dsp:cNvSpPr/>
      </dsp:nvSpPr>
      <dsp:spPr>
        <a:xfrm>
          <a:off x="0" y="454833"/>
          <a:ext cx="9682480" cy="217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468" tIns="624840" rIns="75146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 dirty="0"/>
            <a:t>content</a:t>
          </a:r>
          <a:endParaRPr lang="en-US" sz="3000" kern="1200" dirty="0"/>
        </a:p>
      </dsp:txBody>
      <dsp:txXfrm>
        <a:off x="0" y="454833"/>
        <a:ext cx="9682480" cy="2173500"/>
      </dsp:txXfrm>
    </dsp:sp>
    <dsp:sp modelId="{BA0F2DAE-E5B6-4658-BB75-EBDB07DCD231}">
      <dsp:nvSpPr>
        <dsp:cNvPr id="0" name=""/>
        <dsp:cNvSpPr/>
      </dsp:nvSpPr>
      <dsp:spPr>
        <a:xfrm>
          <a:off x="484124" y="12033"/>
          <a:ext cx="6777736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82" tIns="0" rIns="25618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content</a:t>
          </a:r>
          <a:endParaRPr lang="en-US" sz="2300" kern="1200" dirty="0"/>
        </a:p>
      </dsp:txBody>
      <dsp:txXfrm>
        <a:off x="527355" y="55264"/>
        <a:ext cx="6691274" cy="799138"/>
      </dsp:txXfrm>
    </dsp:sp>
    <dsp:sp modelId="{DB0EC87E-55C4-42C0-AC3F-517F385F63B3}">
      <dsp:nvSpPr>
        <dsp:cNvPr id="0" name=""/>
        <dsp:cNvSpPr/>
      </dsp:nvSpPr>
      <dsp:spPr>
        <a:xfrm>
          <a:off x="0" y="3233133"/>
          <a:ext cx="9682480" cy="217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468" tIns="624840" rIns="75146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CA" sz="3000" kern="1200" dirty="0"/>
            <a:t>content</a:t>
          </a:r>
          <a:endParaRPr lang="en-US" sz="3000" kern="1200" dirty="0"/>
        </a:p>
      </dsp:txBody>
      <dsp:txXfrm>
        <a:off x="0" y="3233133"/>
        <a:ext cx="9682480" cy="2173500"/>
      </dsp:txXfrm>
    </dsp:sp>
    <dsp:sp modelId="{22EDFFC4-8B5F-4828-A44B-43998D2145F6}">
      <dsp:nvSpPr>
        <dsp:cNvPr id="0" name=""/>
        <dsp:cNvSpPr/>
      </dsp:nvSpPr>
      <dsp:spPr>
        <a:xfrm>
          <a:off x="484124" y="2790333"/>
          <a:ext cx="6777736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82" tIns="0" rIns="25618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content</a:t>
          </a:r>
          <a:endParaRPr lang="en-US" sz="2300" kern="1200" dirty="0"/>
        </a:p>
      </dsp:txBody>
      <dsp:txXfrm>
        <a:off x="527355" y="2833564"/>
        <a:ext cx="6691274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A17E9D-A941-43D4-855B-A9E88C87F99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E5EDC-9E59-49BD-9025-AA087D71B89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0395F-9226-49AD-B154-545D6C57D7B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EE576-5905-4DCA-9573-E4F1B3D0999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99A13E1-6AFB-4ACA-970D-2D1F5FE1AB8B}" type="slidenum">
              <a:t>‹#›</a:t>
            </a:fld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76401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56DFE-DCD2-42EF-B0B9-FB38543E77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A53CF8-53E1-4D51-A5CD-77980B89249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21700A3-B74C-43C6-BEFE-FE73973A902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022FE-D458-4A71-AEC9-C838962CDD8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BC408-D96C-48C7-B5F7-C2D33FD22FE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CEE90-2677-48D7-88A4-4C32B96CEC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80227EA-FB27-4C76-80DA-072C02B2B6B1}" type="slidenum"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028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PT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548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9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86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960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21/03/2022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410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21/03/2022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945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21/03/2022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3014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21/03/2022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912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21/03/2022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401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21/03/2022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6104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21/03/2022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1805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21/03/2022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343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21/03/2022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427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21/03/2022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719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21/03/2022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128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21/03/2022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45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21/03/2022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972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21/03/2022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08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21/03/2022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373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21/03/2022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687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F5A39829-0E07-418E-823C-101154A9FFCB}" type="datetime1">
              <a:rPr lang="pt-PT" smtClean="0"/>
              <a:pPr lvl="0"/>
              <a:t>21/03/2022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054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A1B68E48-2EF1-482A-B783-25241E035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64" y="487927"/>
            <a:ext cx="3139927" cy="1169623"/>
          </a:xfrm>
          <a:prstGeom prst="rect">
            <a:avLst/>
          </a:prstGeom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87CC0AA4-F8CA-401B-92E9-54CCB10D8064}"/>
              </a:ext>
            </a:extLst>
          </p:cNvPr>
          <p:cNvSpPr txBox="1">
            <a:spLocks/>
          </p:cNvSpPr>
          <p:nvPr/>
        </p:nvSpPr>
        <p:spPr>
          <a:xfrm>
            <a:off x="2429409" y="1694578"/>
            <a:ext cx="7331323" cy="17698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>
            <a:noAutofit/>
          </a:bodyPr>
          <a:lstStyle>
            <a:lvl1pPr lvl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pt-PT" sz="5400" b="0" i="0" u="none" strike="noStrike" kern="1200" spc="0">
                <a:ln>
                  <a:noFill/>
                </a:ln>
                <a:solidFill>
                  <a:srgbClr val="90C226"/>
                </a:solidFill>
                <a:latin typeface="Trebuchet MS" pitchFamily="18"/>
                <a:ea typeface="Microsoft YaHei" pitchFamily="2"/>
                <a:cs typeface="Arial" pitchFamily="2"/>
              </a:defRPr>
            </a:lvl1pPr>
          </a:lstStyle>
          <a:p>
            <a:pPr algn="ctr">
              <a:spcBef>
                <a:spcPts val="1001"/>
              </a:spcBef>
            </a:pPr>
            <a:r>
              <a:rPr lang="pt-PT" b="1" dirty="0">
                <a:solidFill>
                  <a:srgbClr val="0071A4"/>
                </a:solidFill>
                <a:latin typeface="+mj-lt"/>
                <a:cs typeface="Calibri" pitchFamily="2"/>
              </a:rPr>
              <a:t>Plataforma de Vendas Online</a:t>
            </a:r>
            <a:endParaRPr lang="pt-PT" dirty="0">
              <a:solidFill>
                <a:srgbClr val="0071A4"/>
              </a:solidFill>
              <a:latin typeface="+mj-lt"/>
              <a:cs typeface="Calibri Light" pitchFamily="2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E062E54-B01B-43C9-88C9-3ED6581816CE}"/>
              </a:ext>
            </a:extLst>
          </p:cNvPr>
          <p:cNvSpPr txBox="1"/>
          <p:nvPr/>
        </p:nvSpPr>
        <p:spPr>
          <a:xfrm>
            <a:off x="4909994" y="5357859"/>
            <a:ext cx="23689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Branco Guilherme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mbranco@student.dei.uc.pt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C18AD63-A29D-4438-8A4E-4933BDCC42E2}"/>
              </a:ext>
            </a:extLst>
          </p:cNvPr>
          <p:cNvSpPr txBox="1"/>
          <p:nvPr/>
        </p:nvSpPr>
        <p:spPr>
          <a:xfrm>
            <a:off x="8721371" y="5341804"/>
            <a:ext cx="236896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Santos João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jbsantos@</a:t>
            </a: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student.dei.uc.pt</a:t>
            </a:r>
            <a:endParaRPr lang="pt-PT" sz="11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98C742C-12E2-4D2B-845E-1F98185FD449}"/>
              </a:ext>
            </a:extLst>
          </p:cNvPr>
          <p:cNvSpPr txBox="1"/>
          <p:nvPr/>
        </p:nvSpPr>
        <p:spPr>
          <a:xfrm>
            <a:off x="1244928" y="5341805"/>
            <a:ext cx="23689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pt-PT" sz="1100" spc="-5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Almeida Gonçalo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gfalmeida@student.dei.uc.pt</a:t>
            </a:r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id="{E062F0B3-508C-44DD-A1CA-716561E7341B}"/>
              </a:ext>
            </a:extLst>
          </p:cNvPr>
          <p:cNvSpPr txBox="1">
            <a:spLocks/>
          </p:cNvSpPr>
          <p:nvPr/>
        </p:nvSpPr>
        <p:spPr>
          <a:xfrm>
            <a:off x="3095296" y="3948519"/>
            <a:ext cx="5998358" cy="8798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>
            <a:lvl1pPr algn="l" rtl="0" hangingPunct="1">
              <a:spcBef>
                <a:spcPts val="0"/>
              </a:spcBef>
              <a:spcAft>
                <a:spcPts val="1417"/>
              </a:spcAft>
              <a:tabLst/>
              <a:defRPr lang="pt-PT" sz="1800" b="0" i="0" u="none" strike="noStrike" kern="1200" spc="0">
                <a:ln>
                  <a:noFill/>
                </a:ln>
                <a:solidFill>
                  <a:srgbClr val="404040"/>
                </a:solidFill>
                <a:latin typeface="Trebuchet MS" pitchFamily="18"/>
                <a:ea typeface="Microsoft YaHei" pitchFamily="2"/>
                <a:cs typeface="Ari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PT" sz="1600" b="1" dirty="0">
                <a:solidFill>
                  <a:schemeClr val="tx1"/>
                </a:solidFill>
              </a:rPr>
              <a:t>Bases de Dados </a:t>
            </a:r>
            <a:r>
              <a:rPr lang="pt-PT" sz="16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pt-PT" sz="1600" b="1" dirty="0">
                <a:solidFill>
                  <a:schemeClr val="tx1"/>
                </a:solidFill>
              </a:rPr>
              <a:t> Projeto</a:t>
            </a:r>
            <a:endParaRPr lang="pt-PT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solidFill>
                  <a:schemeClr val="tx1"/>
                </a:solidFill>
              </a:rPr>
              <a:t>PL5 / Prof. Doutor João de Campos </a:t>
            </a:r>
            <a:r>
              <a:rPr lang="pt-PT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pt-PT" sz="1600" dirty="0">
                <a:solidFill>
                  <a:schemeClr val="tx1"/>
                </a:solidFill>
              </a:rPr>
              <a:t> 28 de março de 2022</a:t>
            </a:r>
          </a:p>
        </p:txBody>
      </p:sp>
    </p:spTree>
    <p:extLst>
      <p:ext uri="{BB962C8B-B14F-4D97-AF65-F5344CB8AC3E}">
        <p14:creationId xmlns:p14="http://schemas.microsoft.com/office/powerpoint/2010/main" val="35571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C38E510-A5B6-4E52-BDF7-108E4B220321}"/>
              </a:ext>
            </a:extLst>
          </p:cNvPr>
          <p:cNvSpPr txBox="1"/>
          <p:nvPr/>
        </p:nvSpPr>
        <p:spPr>
          <a:xfrm>
            <a:off x="0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 err="1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Indíce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A88A9F-3B51-4A59-9FAB-D80C9DA31784}"/>
              </a:ext>
            </a:extLst>
          </p:cNvPr>
          <p:cNvSpPr txBox="1"/>
          <p:nvPr/>
        </p:nvSpPr>
        <p:spPr>
          <a:xfrm>
            <a:off x="665545" y="1795251"/>
            <a:ext cx="10101944" cy="326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BR" sz="2000" dirty="0"/>
              <a:t>I</a:t>
            </a:r>
            <a:r>
              <a:rPr lang="pt-PT" sz="2000" dirty="0" err="1"/>
              <a:t>ntrodução</a:t>
            </a:r>
            <a:endParaRPr lang="pt-PT" sz="2000" dirty="0"/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000" dirty="0"/>
              <a:t>Apresentação dos conceitos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000" dirty="0"/>
              <a:t>Descrição de uma solução potencial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000" dirty="0"/>
              <a:t>Principais tecnologias a implementar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000" dirty="0"/>
              <a:t>Plano de desenvolvimento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000" dirty="0"/>
              <a:t>Diagramas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000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71828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C38E510-A5B6-4E52-BDF7-108E4B220321}"/>
              </a:ext>
            </a:extLst>
          </p:cNvPr>
          <p:cNvSpPr txBox="1"/>
          <p:nvPr/>
        </p:nvSpPr>
        <p:spPr>
          <a:xfrm>
            <a:off x="0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Introdução </a:t>
            </a:r>
            <a:r>
              <a:rPr lang="pt-PT" sz="3200" b="1" dirty="0">
                <a:solidFill>
                  <a:srgbClr val="FF0000"/>
                </a:solidFill>
                <a:latin typeface="+mj-lt"/>
                <a:ea typeface="SimSun" panose="02010600030101010101" pitchFamily="2" charset="-122"/>
              </a:rPr>
              <a:t>(TÓPICOS)</a:t>
            </a:r>
            <a:endParaRPr lang="pt-PT" sz="3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A88A9F-3B51-4A59-9FAB-D80C9DA31784}"/>
              </a:ext>
            </a:extLst>
          </p:cNvPr>
          <p:cNvSpPr txBox="1"/>
          <p:nvPr/>
        </p:nvSpPr>
        <p:spPr>
          <a:xfrm>
            <a:off x="1045028" y="1230755"/>
            <a:ext cx="10101944" cy="544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BR" dirty="0"/>
              <a:t>Sistema simplificado de venda de produtos eletrónicos online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BR" dirty="0"/>
              <a:t>Funcionalidade de autenticação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BR" dirty="0"/>
              <a:t>Administradores: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BR" dirty="0"/>
              <a:t>Moderação e gestão da plataforma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BR" dirty="0"/>
              <a:t>Vendedores: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BR" dirty="0"/>
              <a:t>Venda de produtos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BR" dirty="0"/>
              <a:t>Resposta a comentários sobre produtos em </a:t>
            </a:r>
            <a:r>
              <a:rPr lang="pt-BR" i="1" dirty="0"/>
              <a:t>threads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BR" dirty="0"/>
              <a:t>Criação de campanhas promocionais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BR" dirty="0"/>
              <a:t>Compradores: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dirty="0"/>
              <a:t>Realização de encomendas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dirty="0"/>
              <a:t>Classificação de produtos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dirty="0"/>
              <a:t>Publicação de comentários sobre produtos em </a:t>
            </a:r>
            <a:r>
              <a:rPr lang="pt-PT" i="1" dirty="0" err="1"/>
              <a:t>threads</a:t>
            </a:r>
            <a:endParaRPr lang="pt-PT" i="1" dirty="0"/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dirty="0"/>
              <a:t>Participação em campanhas promocionais</a:t>
            </a:r>
          </a:p>
        </p:txBody>
      </p:sp>
    </p:spTree>
    <p:extLst>
      <p:ext uri="{BB962C8B-B14F-4D97-AF65-F5344CB8AC3E}">
        <p14:creationId xmlns:p14="http://schemas.microsoft.com/office/powerpoint/2010/main" val="145646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845C2358-F6D8-4F0B-978D-5361D0830CCA}"/>
              </a:ext>
            </a:extLst>
          </p:cNvPr>
          <p:cNvSpPr txBox="1"/>
          <p:nvPr/>
        </p:nvSpPr>
        <p:spPr>
          <a:xfrm>
            <a:off x="34472" y="524663"/>
            <a:ext cx="1096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 err="1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Title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FD7EE68-48AE-44B2-88A6-5C1BFD1E02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0841278"/>
              </p:ext>
            </p:extLst>
          </p:nvPr>
        </p:nvGraphicFramePr>
        <p:xfrm>
          <a:off x="447040" y="1198880"/>
          <a:ext cx="10637520" cy="5447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835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CB8B4FA-BE8F-4A45-8C6B-E438D894A6A9}"/>
              </a:ext>
            </a:extLst>
          </p:cNvPr>
          <p:cNvSpPr txBox="1"/>
          <p:nvPr/>
        </p:nvSpPr>
        <p:spPr>
          <a:xfrm>
            <a:off x="24312" y="494183"/>
            <a:ext cx="1096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 err="1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Title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C620AF4-AC82-4FE7-B361-50DA6124EC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346351"/>
              </p:ext>
            </p:extLst>
          </p:nvPr>
        </p:nvGraphicFramePr>
        <p:xfrm>
          <a:off x="772160" y="1189120"/>
          <a:ext cx="968248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84076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</TotalTime>
  <Words>208</Words>
  <Application>Microsoft Office PowerPoint</Application>
  <PresentationFormat>Widescreen</PresentationFormat>
  <Paragraphs>58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</vt:lpstr>
      <vt:lpstr>Calibri</vt:lpstr>
      <vt:lpstr>Symbol</vt:lpstr>
      <vt:lpstr>Times New Roman</vt:lpstr>
      <vt:lpstr>Trebuchet MS</vt:lpstr>
      <vt:lpstr>Wingdings 3</vt:lpstr>
      <vt:lpstr>Faceta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Detetor de choro  </dc:title>
  <dc:creator>Gui</dc:creator>
  <cp:lastModifiedBy>Gui</cp:lastModifiedBy>
  <cp:revision>249</cp:revision>
  <dcterms:modified xsi:type="dcterms:W3CDTF">2022-03-21T22:41:54Z</dcterms:modified>
</cp:coreProperties>
</file>