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ns Bold" charset="1" panose="020B080603050402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gif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255985" y="-2180105"/>
            <a:ext cx="9400859" cy="526448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874" y="-2180105"/>
            <a:ext cx="9400859" cy="526448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798857">
            <a:off x="9144000" y="7201062"/>
            <a:ext cx="9400859" cy="526448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798857">
            <a:off x="-422399" y="7201062"/>
            <a:ext cx="9400859" cy="526448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67754" y="2584604"/>
            <a:ext cx="15354242" cy="255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487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Loading, Moving and Rendering Star Wars’ Object Meshes in R^3</a:t>
            </a:r>
          </a:p>
          <a:p>
            <a:pPr algn="ctr">
              <a:lnSpc>
                <a:spcPts val="68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041130"/>
            <a:ext cx="711324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Trabalho realizado por: Gonçalo Caixeiro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A0A26">
                <a:alpha val="100000"/>
              </a:srgbClr>
            </a:gs>
            <a:gs pos="100000">
              <a:srgbClr val="10061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37295">
            <a:off x="14759349" y="-1028700"/>
            <a:ext cx="4665492" cy="4114800"/>
          </a:xfrm>
          <a:custGeom>
            <a:avLst/>
            <a:gdLst/>
            <a:ahLst/>
            <a:cxnLst/>
            <a:rect r="r" b="b" t="t" l="l"/>
            <a:pathLst>
              <a:path h="4114800" w="4665492">
                <a:moveTo>
                  <a:pt x="0" y="0"/>
                </a:moveTo>
                <a:lnTo>
                  <a:pt x="4665493" y="0"/>
                </a:lnTo>
                <a:lnTo>
                  <a:pt x="46654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7123255">
            <a:off x="-4287302" y="1165415"/>
            <a:ext cx="15788336" cy="8841468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true" flipV="true" rot="5400000">
            <a:off x="-1034003" y="6324081"/>
            <a:ext cx="4665492" cy="4114800"/>
          </a:xfrm>
          <a:custGeom>
            <a:avLst/>
            <a:gdLst/>
            <a:ahLst/>
            <a:cxnLst/>
            <a:rect r="r" b="b" t="t" l="l"/>
            <a:pathLst>
              <a:path h="4114800" w="4665492">
                <a:moveTo>
                  <a:pt x="466549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665493" y="0"/>
                </a:lnTo>
                <a:lnTo>
                  <a:pt x="4665493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758984"/>
            <a:ext cx="16443946" cy="2733806"/>
          </a:xfrm>
          <a:custGeom>
            <a:avLst/>
            <a:gdLst/>
            <a:ahLst/>
            <a:cxnLst/>
            <a:rect r="r" b="b" t="t" l="l"/>
            <a:pathLst>
              <a:path h="2733806" w="16443946">
                <a:moveTo>
                  <a:pt x="0" y="0"/>
                </a:moveTo>
                <a:lnTo>
                  <a:pt x="16443946" y="0"/>
                </a:lnTo>
                <a:lnTo>
                  <a:pt x="16443946" y="2733806"/>
                </a:lnTo>
                <a:lnTo>
                  <a:pt x="0" y="2733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13291"/>
            <a:ext cx="6344851" cy="5335443"/>
          </a:xfrm>
          <a:custGeom>
            <a:avLst/>
            <a:gdLst/>
            <a:ahLst/>
            <a:cxnLst/>
            <a:rect r="r" b="b" t="t" l="l"/>
            <a:pathLst>
              <a:path h="5335443" w="6344851">
                <a:moveTo>
                  <a:pt x="0" y="0"/>
                </a:moveTo>
                <a:lnTo>
                  <a:pt x="6344851" y="0"/>
                </a:lnTo>
                <a:lnTo>
                  <a:pt x="6344851" y="5335443"/>
                </a:lnTo>
                <a:lnTo>
                  <a:pt x="0" y="53354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50673" y="2443888"/>
            <a:ext cx="7113249" cy="1693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487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Carregamento dos modelos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3227" y="1868438"/>
            <a:ext cx="10281547" cy="7389862"/>
          </a:xfrm>
          <a:custGeom>
            <a:avLst/>
            <a:gdLst/>
            <a:ahLst/>
            <a:cxnLst/>
            <a:rect r="r" b="b" t="t" l="l"/>
            <a:pathLst>
              <a:path h="7389862" w="10281547">
                <a:moveTo>
                  <a:pt x="0" y="0"/>
                </a:moveTo>
                <a:lnTo>
                  <a:pt x="10281546" y="0"/>
                </a:lnTo>
                <a:lnTo>
                  <a:pt x="10281546" y="7389862"/>
                </a:lnTo>
                <a:lnTo>
                  <a:pt x="0" y="7389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85345" y="537527"/>
            <a:ext cx="97173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Renderização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7502" y="7298530"/>
            <a:ext cx="10542837" cy="1959770"/>
          </a:xfrm>
          <a:custGeom>
            <a:avLst/>
            <a:gdLst/>
            <a:ahLst/>
            <a:cxnLst/>
            <a:rect r="r" b="b" t="t" l="l"/>
            <a:pathLst>
              <a:path h="1959770" w="10542837">
                <a:moveTo>
                  <a:pt x="0" y="0"/>
                </a:moveTo>
                <a:lnTo>
                  <a:pt x="10542837" y="0"/>
                </a:lnTo>
                <a:lnTo>
                  <a:pt x="10542837" y="1959770"/>
                </a:lnTo>
                <a:lnTo>
                  <a:pt x="0" y="1959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7321" y="1478022"/>
            <a:ext cx="10364206" cy="5269278"/>
          </a:xfrm>
          <a:custGeom>
            <a:avLst/>
            <a:gdLst/>
            <a:ahLst/>
            <a:cxnLst/>
            <a:rect r="r" b="b" t="t" l="l"/>
            <a:pathLst>
              <a:path h="5269278" w="10364206">
                <a:moveTo>
                  <a:pt x="0" y="0"/>
                </a:moveTo>
                <a:lnTo>
                  <a:pt x="10364205" y="0"/>
                </a:lnTo>
                <a:lnTo>
                  <a:pt x="10364205" y="5269278"/>
                </a:lnTo>
                <a:lnTo>
                  <a:pt x="0" y="5269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83179" y="2660041"/>
            <a:ext cx="6517159" cy="2905240"/>
          </a:xfrm>
          <a:custGeom>
            <a:avLst/>
            <a:gdLst/>
            <a:ahLst/>
            <a:cxnLst/>
            <a:rect r="r" b="b" t="t" l="l"/>
            <a:pathLst>
              <a:path h="2905240" w="6517159">
                <a:moveTo>
                  <a:pt x="0" y="0"/>
                </a:moveTo>
                <a:lnTo>
                  <a:pt x="6517160" y="0"/>
                </a:lnTo>
                <a:lnTo>
                  <a:pt x="6517160" y="2905240"/>
                </a:lnTo>
                <a:lnTo>
                  <a:pt x="0" y="2905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24525" y="141605"/>
            <a:ext cx="97173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Iluminação da cena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DAGXVWJdLU8</dc:identifier>
  <dcterms:modified xsi:type="dcterms:W3CDTF">2011-08-01T06:04:30Z</dcterms:modified>
  <cp:revision>1</cp:revision>
  <dc:title>Adicionar um título</dc:title>
</cp:coreProperties>
</file>