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c87dc38d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c87dc38d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c87dc38df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c87dc38df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c87dc38df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c87dc38df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c87dc38df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c87dc38df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c87dc38df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c87dc38df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c87dc38df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c87dc38df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c87dc38df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c87dc38df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c87dc38df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c87dc38df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Project 1</a:t>
            </a:r>
            <a:endParaRPr sz="2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Gonçalo Carvalho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9540"/>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Project Overview</a:t>
            </a:r>
            <a:endParaRPr>
              <a:solidFill>
                <a:schemeClr val="lt1"/>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u="sng">
                <a:solidFill>
                  <a:schemeClr val="lt1"/>
                </a:solidFill>
              </a:rPr>
              <a:t>Analysis to the API-FOOTBALL from rapidapi.com</a:t>
            </a:r>
            <a:endParaRPr u="sng">
              <a:solidFill>
                <a:schemeClr val="lt1"/>
              </a:solidFill>
            </a:endParaRPr>
          </a:p>
          <a:p>
            <a:pPr indent="0" lvl="0" marL="0" rtl="0" algn="l">
              <a:spcBef>
                <a:spcPts val="1200"/>
              </a:spcBef>
              <a:spcAft>
                <a:spcPts val="0"/>
              </a:spcAft>
              <a:buNone/>
            </a:pPr>
            <a:r>
              <a:rPr lang="en" u="sng">
                <a:solidFill>
                  <a:schemeClr val="lt1"/>
                </a:solidFill>
              </a:rPr>
              <a:t>The idea behind this project is to answer the question:</a:t>
            </a:r>
            <a:endParaRPr u="sng">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Are the youngsters</a:t>
            </a:r>
            <a:r>
              <a:rPr lang="en">
                <a:solidFill>
                  <a:schemeClr val="lt1"/>
                </a:solidFill>
              </a:rPr>
              <a:t> taking over the experienced in football?</a:t>
            </a:r>
            <a:endParaRPr>
              <a:solidFill>
                <a:schemeClr val="lt1"/>
              </a:solidFill>
            </a:endParaRPr>
          </a:p>
          <a:p>
            <a:pPr indent="0" lvl="0" marL="0" rtl="0" algn="l">
              <a:spcBef>
                <a:spcPts val="1200"/>
              </a:spcBef>
              <a:spcAft>
                <a:spcPts val="0"/>
              </a:spcAft>
              <a:buNone/>
            </a:pPr>
            <a:r>
              <a:rPr lang="en" u="sng">
                <a:solidFill>
                  <a:schemeClr val="lt1"/>
                </a:solidFill>
              </a:rPr>
              <a:t>Reason</a:t>
            </a:r>
            <a:r>
              <a:rPr lang="en" u="sng">
                <a:solidFill>
                  <a:schemeClr val="lt1"/>
                </a:solidFill>
              </a:rPr>
              <a:t> this can be </a:t>
            </a:r>
            <a:r>
              <a:rPr lang="en" u="sng">
                <a:solidFill>
                  <a:schemeClr val="lt1"/>
                </a:solidFill>
              </a:rPr>
              <a:t>useful</a:t>
            </a:r>
            <a:r>
              <a:rPr lang="en" u="sng">
                <a:solidFill>
                  <a:schemeClr val="lt1"/>
                </a:solidFill>
              </a:rPr>
              <a:t> for professional football workers:</a:t>
            </a:r>
            <a:endParaRPr u="sng">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A</a:t>
            </a:r>
            <a:r>
              <a:rPr lang="en">
                <a:solidFill>
                  <a:schemeClr val="lt1"/>
                </a:solidFill>
              </a:rPr>
              <a:t>nalyze different </a:t>
            </a:r>
            <a:r>
              <a:rPr lang="en">
                <a:solidFill>
                  <a:schemeClr val="lt1"/>
                </a:solidFill>
              </a:rPr>
              <a:t>successful</a:t>
            </a:r>
            <a:r>
              <a:rPr lang="en">
                <a:solidFill>
                  <a:schemeClr val="lt1"/>
                </a:solidFill>
              </a:rPr>
              <a:t> squads by their average age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Help to choose between an experience or youth player to built the squad</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rPr lang="en">
                <a:solidFill>
                  <a:schemeClr val="lt1"/>
                </a:solidFill>
              </a:rPr>
              <a:t>If possible, apply the conclusions into real life.</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9540"/>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Project Overview</a:t>
            </a:r>
            <a:endParaRPr>
              <a:solidFill>
                <a:schemeClr val="lt1"/>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For this project, a few assumptions were made:</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The analysis is only based on Premier League teams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Considering that an average player starts their professional career at 18 years old and finish at 35 years old, was defined as youngsters until 26 years old and experienced over 26 years old.</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Premier League top 6 teams are Arsenal, Chelsea, Liverpool, Manchester City, Manchester United and Tottenham</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9540"/>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solidFill>
                  <a:schemeClr val="lt1"/>
                </a:solidFill>
              </a:rPr>
              <a:t>Project Structure</a:t>
            </a:r>
            <a:endParaRPr sz="3244">
              <a:solidFill>
                <a:schemeClr val="lt1"/>
              </a:solidFill>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The 1st analysis followed the next structure:</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Get the league_id of Premier League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Get the standings of 2023 to understand who was the champion</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Get the teams within the league_id</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Get the players and their information within the teams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Get the average age of each team.</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9540"/>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solidFill>
                  <a:schemeClr val="lt1"/>
                </a:solidFill>
              </a:rPr>
              <a:t>1st Analysis</a:t>
            </a:r>
            <a:endParaRPr sz="3244">
              <a:solidFill>
                <a:schemeClr val="lt1"/>
              </a:solidFill>
            </a:endParaRPr>
          </a:p>
        </p:txBody>
      </p:sp>
      <p:sp>
        <p:nvSpPr>
          <p:cNvPr id="79" name="Google Shape;79;p17"/>
          <p:cNvSpPr txBox="1"/>
          <p:nvPr>
            <p:ph idx="1" type="body"/>
          </p:nvPr>
        </p:nvSpPr>
        <p:spPr>
          <a:xfrm>
            <a:off x="4118750" y="1152475"/>
            <a:ext cx="4713600" cy="378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In </a:t>
            </a:r>
            <a:r>
              <a:rPr lang="en">
                <a:solidFill>
                  <a:schemeClr val="lt1"/>
                </a:solidFill>
              </a:rPr>
              <a:t>2023, Manchester City was the champion. </a:t>
            </a:r>
            <a:endParaRPr>
              <a:solidFill>
                <a:schemeClr val="lt1"/>
              </a:solidFill>
            </a:endParaRPr>
          </a:p>
          <a:p>
            <a:pPr indent="0" lvl="0" marL="0" rtl="0" algn="l">
              <a:spcBef>
                <a:spcPts val="1200"/>
              </a:spcBef>
              <a:spcAft>
                <a:spcPts val="0"/>
              </a:spcAft>
              <a:buNone/>
            </a:pPr>
            <a:r>
              <a:rPr lang="en">
                <a:solidFill>
                  <a:schemeClr val="lt1"/>
                </a:solidFill>
              </a:rPr>
              <a:t>Chelsea had the lowest average age squad while Fulham had the highest average age squad.</a:t>
            </a:r>
            <a:endParaRPr>
              <a:solidFill>
                <a:schemeClr val="lt1"/>
              </a:solidFill>
            </a:endParaRPr>
          </a:p>
          <a:p>
            <a:pPr indent="0" lvl="0" marL="0" rtl="0" algn="l">
              <a:spcBef>
                <a:spcPts val="1200"/>
              </a:spcBef>
              <a:spcAft>
                <a:spcPts val="0"/>
              </a:spcAft>
              <a:buNone/>
            </a:pPr>
            <a:r>
              <a:rPr lang="en">
                <a:solidFill>
                  <a:schemeClr val="lt1"/>
                </a:solidFill>
              </a:rPr>
              <a:t>Manchester City had an average age squad lower than 26 years so it is possible to consider an young squad however there is no much to conclude here. </a:t>
            </a:r>
            <a:endParaRPr>
              <a:solidFill>
                <a:schemeClr val="lt1"/>
              </a:solidFill>
            </a:endParaRPr>
          </a:p>
          <a:p>
            <a:pPr indent="0" lvl="0" marL="0" rtl="0" algn="l">
              <a:spcBef>
                <a:spcPts val="1200"/>
              </a:spcBef>
              <a:spcAft>
                <a:spcPts val="1200"/>
              </a:spcAft>
              <a:buNone/>
            </a:pPr>
            <a:r>
              <a:rPr lang="en">
                <a:solidFill>
                  <a:schemeClr val="lt1"/>
                </a:solidFill>
              </a:rPr>
              <a:t>Let's dive deep on the analysis.</a:t>
            </a:r>
            <a:endParaRPr>
              <a:solidFill>
                <a:schemeClr val="lt1"/>
              </a:solidFill>
            </a:endParaRPr>
          </a:p>
        </p:txBody>
      </p:sp>
      <p:pic>
        <p:nvPicPr>
          <p:cNvPr id="80" name="Google Shape;80;p17"/>
          <p:cNvPicPr preferRelativeResize="0"/>
          <p:nvPr/>
        </p:nvPicPr>
        <p:blipFill>
          <a:blip r:embed="rId3">
            <a:alphaModFix/>
          </a:blip>
          <a:stretch>
            <a:fillRect/>
          </a:stretch>
        </p:blipFill>
        <p:spPr>
          <a:xfrm>
            <a:off x="385600" y="1152479"/>
            <a:ext cx="3664175" cy="37182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9540"/>
        </a:solid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solidFill>
                  <a:schemeClr val="lt1"/>
                </a:solidFill>
              </a:rPr>
              <a:t>Diving Deep</a:t>
            </a:r>
            <a:endParaRPr sz="3244">
              <a:solidFill>
                <a:schemeClr val="lt1"/>
              </a:solidFill>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The</a:t>
            </a:r>
            <a:r>
              <a:rPr lang="en">
                <a:solidFill>
                  <a:schemeClr val="lt1"/>
                </a:solidFill>
              </a:rPr>
              <a:t> 2nd analysis followed the next structure:</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To restrict the analysis from 20 teams, the goal for this 2nd analysis is to analyze the performance of the top 6 teams.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Get the standings of the past 10 years to understand who was the champion</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Get the players and their information within the teams for those 10 years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Get the average age of each team for each year</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If possible get the average age of starting 11 from each team in each year.</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9540"/>
        </a:solid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solidFill>
                  <a:schemeClr val="lt1"/>
                </a:solidFill>
              </a:rPr>
              <a:t>Diving Deep</a:t>
            </a:r>
            <a:endParaRPr sz="3244">
              <a:solidFill>
                <a:schemeClr val="lt1"/>
              </a:solidFill>
            </a:endParaRPr>
          </a:p>
        </p:txBody>
      </p:sp>
      <p:sp>
        <p:nvSpPr>
          <p:cNvPr id="92" name="Google Shape;92;p19"/>
          <p:cNvSpPr txBox="1"/>
          <p:nvPr>
            <p:ph idx="1" type="body"/>
          </p:nvPr>
        </p:nvSpPr>
        <p:spPr>
          <a:xfrm>
            <a:off x="311750" y="1017725"/>
            <a:ext cx="8520600" cy="391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Starting the 2nd analysis only the standings were possible to obtain. </a:t>
            </a:r>
            <a:endParaRPr>
              <a:solidFill>
                <a:schemeClr val="lt1"/>
              </a:solidFill>
            </a:endParaRPr>
          </a:p>
          <a:p>
            <a:pPr indent="0" lvl="0" marL="0" rtl="0" algn="l">
              <a:spcBef>
                <a:spcPts val="1200"/>
              </a:spcBef>
              <a:spcAft>
                <a:spcPts val="0"/>
              </a:spcAft>
              <a:buNone/>
            </a:pPr>
            <a:r>
              <a:rPr lang="en">
                <a:solidFill>
                  <a:schemeClr val="lt1"/>
                </a:solidFill>
              </a:rPr>
              <a:t>A lot of errors happened:</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93" name="Google Shape;93;p19"/>
          <p:cNvPicPr preferRelativeResize="0"/>
          <p:nvPr/>
        </p:nvPicPr>
        <p:blipFill>
          <a:blip r:embed="rId3">
            <a:alphaModFix/>
          </a:blip>
          <a:stretch>
            <a:fillRect/>
          </a:stretch>
        </p:blipFill>
        <p:spPr>
          <a:xfrm>
            <a:off x="1560013" y="1999048"/>
            <a:ext cx="5925536" cy="572700"/>
          </a:xfrm>
          <a:prstGeom prst="rect">
            <a:avLst/>
          </a:prstGeom>
          <a:noFill/>
          <a:ln>
            <a:noFill/>
          </a:ln>
        </p:spPr>
      </p:pic>
      <p:pic>
        <p:nvPicPr>
          <p:cNvPr id="94" name="Google Shape;94;p19"/>
          <p:cNvPicPr preferRelativeResize="0"/>
          <p:nvPr/>
        </p:nvPicPr>
        <p:blipFill>
          <a:blip r:embed="rId4">
            <a:alphaModFix/>
          </a:blip>
          <a:stretch>
            <a:fillRect/>
          </a:stretch>
        </p:blipFill>
        <p:spPr>
          <a:xfrm>
            <a:off x="2266438" y="2866387"/>
            <a:ext cx="4611200" cy="189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9540"/>
        </a:solid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solidFill>
                  <a:schemeClr val="lt1"/>
                </a:solidFill>
              </a:rPr>
              <a:t>Conclusions and future actions</a:t>
            </a:r>
            <a:endParaRPr sz="3244">
              <a:solidFill>
                <a:schemeClr val="lt1"/>
              </a:solidFill>
            </a:endParaRPr>
          </a:p>
        </p:txBody>
      </p:sp>
      <p:sp>
        <p:nvSpPr>
          <p:cNvPr id="100" name="Google Shape;100;p20"/>
          <p:cNvSpPr txBox="1"/>
          <p:nvPr>
            <p:ph idx="1" type="body"/>
          </p:nvPr>
        </p:nvSpPr>
        <p:spPr>
          <a:xfrm>
            <a:off x="311750" y="1152475"/>
            <a:ext cx="8520600" cy="378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Try web </a:t>
            </a:r>
            <a:r>
              <a:rPr lang="en">
                <a:solidFill>
                  <a:schemeClr val="lt1"/>
                </a:solidFill>
              </a:rPr>
              <a:t>scraping</a:t>
            </a:r>
            <a:r>
              <a:rPr lang="en">
                <a:solidFill>
                  <a:schemeClr val="lt1"/>
                </a:solidFill>
              </a:rPr>
              <a:t> next time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Have a better organization to get the results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Not insist on an incorrect way to do the analysis</a:t>
            </a:r>
            <a:endParaRPr>
              <a:solidFill>
                <a:schemeClr val="lt1"/>
              </a:solidFill>
            </a:endParaRPr>
          </a:p>
          <a:p>
            <a:pPr indent="0" lvl="0" marL="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Applying to the real life, one of the goals of this analysis was also to understand if success comes with time and experience. Unfortunately wasn’t possible to reach any conclusion.</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2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sz="2000"/>
          </a:p>
        </p:txBody>
      </p:sp>
      <p:sp>
        <p:nvSpPr>
          <p:cNvPr id="106" name="Google Shape;106;p2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Gonçalo Carvalho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