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E36B06-FAA2-42A9-9EEC-FE407BE259F7}">
  <a:tblStyle styleId="{39E36B06-FAA2-42A9-9EEC-FE407BE259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eb480e4a6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eb480e4a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eb480e4a6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eb480e4a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eb480e4a6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eb480e4a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eb480e4a6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eb480e4a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eb480e4a6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eb480e4a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eb480e4a6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eb480e4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eb480e4a6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eb480e4a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eb480e4a6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eb480e4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eb480e4a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eb480e4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eb480e4a6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eb480e4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eb480e4a6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eb480e4a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IronRegression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 machine learning quest</a:t>
            </a:r>
            <a:endParaRPr sz="2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Gonçalo Carvalho</a:t>
            </a:r>
            <a:endParaRPr/>
          </a:p>
        </p:txBody>
      </p:sp>
      <p:pic>
        <p:nvPicPr>
          <p:cNvPr id="61" name="Google Shape;61;p13" title="Banco de imagens : corretor de imóveis, imobiliária, casa, Realty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627" y="2215026"/>
            <a:ext cx="3007048" cy="228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EDA</a:t>
            </a:r>
            <a:r>
              <a:rPr lang="en"/>
              <a:t> 📊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439000" y="1145675"/>
            <a:ext cx="8393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39000" y="1145675"/>
            <a:ext cx="8393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 startAt="4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Boxplot distribution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lphaL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Remove  outliers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Example of one of the boxplots with and without the outliers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50" y="1944125"/>
            <a:ext cx="3004950" cy="17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050" y="1944125"/>
            <a:ext cx="3004950" cy="17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4</a:t>
            </a:r>
            <a:r>
              <a:rPr lang="en" sz="5000"/>
              <a:t>. Model</a:t>
            </a:r>
            <a:endParaRPr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</a:t>
            </a:r>
            <a:r>
              <a:rPr lang="en"/>
              <a:t> </a:t>
            </a:r>
            <a:r>
              <a:rPr lang="en"/>
              <a:t>💃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439000" y="1145675"/>
            <a:ext cx="8393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39000" y="1145675"/>
            <a:ext cx="8393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Linear Regression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lphaL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test_size=0.3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lphaL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random_state=42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638" y="2587800"/>
            <a:ext cx="2851775" cy="11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37825" y="4092300"/>
            <a:ext cx="42723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Table with real results vs results predict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75" y="2196825"/>
            <a:ext cx="35052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5781913" y="4092300"/>
            <a:ext cx="2497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 accuracy results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5</a:t>
            </a:r>
            <a:r>
              <a:rPr lang="en" sz="5000"/>
              <a:t>. Improving model </a:t>
            </a:r>
            <a:endParaRPr sz="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Improving model </a:t>
            </a:r>
            <a:r>
              <a:rPr lang="en"/>
              <a:t>💥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439000" y="1145675"/>
            <a:ext cx="8393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439000" y="1145675"/>
            <a:ext cx="8393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Testing different models: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Ridge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Regression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Lasso Regression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Decision Trees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KNN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XGBoost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Linear Regression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lphaL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test_size=0.2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lphaL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random_state=42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Normalize data and remodel: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MinMaxScaler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50" name="Google Shape;150;p26"/>
          <p:cNvGrpSpPr/>
          <p:nvPr/>
        </p:nvGrpSpPr>
        <p:grpSpPr>
          <a:xfrm>
            <a:off x="3675925" y="1622188"/>
            <a:ext cx="5318199" cy="3044775"/>
            <a:chOff x="3675925" y="1622188"/>
            <a:chExt cx="5318199" cy="3044775"/>
          </a:xfrm>
        </p:grpSpPr>
        <p:pic>
          <p:nvPicPr>
            <p:cNvPr id="151" name="Google Shape;151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75925" y="1622188"/>
              <a:ext cx="5318199" cy="3044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6"/>
            <p:cNvSpPr/>
            <p:nvPr/>
          </p:nvSpPr>
          <p:spPr>
            <a:xfrm>
              <a:off x="4379275" y="4058050"/>
              <a:ext cx="4453200" cy="3213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64550" y="108775"/>
            <a:ext cx="8214900" cy="7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Conclusions</a:t>
            </a:r>
            <a:r>
              <a:rPr lang="en" sz="2500"/>
              <a:t> 💭</a:t>
            </a:r>
            <a:endParaRPr sz="2500"/>
          </a:p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464550" y="788850"/>
            <a:ext cx="8214900" cy="23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this specific model, I came with the following conclusions: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Less data </a:t>
            </a:r>
            <a:r>
              <a:rPr lang="en" sz="2000"/>
              <a:t>doesn't</a:t>
            </a:r>
            <a:r>
              <a:rPr lang="en" sz="2000"/>
              <a:t> mean a more accurate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Accuracy results </a:t>
            </a:r>
            <a:r>
              <a:rPr lang="en" sz="2000"/>
              <a:t>doesn't</a:t>
            </a:r>
            <a:r>
              <a:rPr lang="en" sz="2000"/>
              <a:t> change too much with the data cleaning and featuring engineering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XGBoost got the best results </a:t>
            </a:r>
            <a:r>
              <a:rPr lang="en" sz="2000"/>
              <a:t>suggesting</a:t>
            </a:r>
            <a:r>
              <a:rPr lang="en" sz="2000"/>
              <a:t> a non linear relationship between features and target.</a:t>
            </a:r>
            <a:endParaRPr sz="2000"/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464550" y="3158550"/>
            <a:ext cx="8214900" cy="7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Difficulties 🎨 </a:t>
            </a:r>
            <a:r>
              <a:rPr lang="en" sz="2500"/>
              <a:t> </a:t>
            </a:r>
            <a:endParaRPr sz="2500"/>
          </a:p>
        </p:txBody>
      </p:sp>
      <p:sp>
        <p:nvSpPr>
          <p:cNvPr id="160" name="Google Shape;160;p27"/>
          <p:cNvSpPr txBox="1"/>
          <p:nvPr>
            <p:ph type="title"/>
          </p:nvPr>
        </p:nvSpPr>
        <p:spPr>
          <a:xfrm>
            <a:off x="464550" y="3895650"/>
            <a:ext cx="82149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Being creative to try different approaches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Understanding why linear regression get better results with outliers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 sz="2500"/>
          </a:p>
        </p:txBody>
      </p:sp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Gonçalo Carvalho</a:t>
            </a:r>
            <a:endParaRPr/>
          </a:p>
        </p:txBody>
      </p:sp>
      <p:pic>
        <p:nvPicPr>
          <p:cNvPr id="167" name="Google Shape;167;p28" title="Banco de imagens : corretor de imóveis, imobiliária, casa, Realty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627" y="2215026"/>
            <a:ext cx="3007048" cy="228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64550" y="108775"/>
            <a:ext cx="8214900" cy="7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Project Overview 💻</a:t>
            </a:r>
            <a:endParaRPr sz="2500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464550" y="788850"/>
            <a:ext cx="8214900" cy="3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Context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this project, it’s provided a dataset (CSV file) of house sale prices for King County, including Seattle, over an one year period from May 2014 to May 2015.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Main Task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Develop a machine learning model to predict the house sale prices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Approach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Doing several notebooks with slightly differences between them and checking the results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AutoNum type="arabicPeriod"/>
            </a:pPr>
            <a:r>
              <a:rPr lang="en" sz="5000"/>
              <a:t>Exploring the data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Exploring the data</a:t>
            </a:r>
            <a:r>
              <a:rPr lang="en"/>
              <a:t> 🔍</a:t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11700" y="144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{39E36B06-FAA2-42A9-9EEC-FE407BE259F7}</a:tableStyleId>
              </a:tblPr>
              <a:tblGrid>
                <a:gridCol w="2607775"/>
                <a:gridCol w="5912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Function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.head()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Overview of the dataset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.shape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21613 rows and 21 columns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.info()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Zero non-null values, 1 categorical column (date), 20 numerical columns (5 as float)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.nunique()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Overview of how many unique values each column has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str.lower().str.replace(" ", "_")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Snake case of columns</a:t>
                      </a:r>
                      <a:endParaRPr sz="16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2. Cleaning the data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Cleaning</a:t>
            </a:r>
            <a:r>
              <a:rPr lang="en">
                <a:solidFill>
                  <a:schemeClr val="lt2"/>
                </a:solidFill>
              </a:rPr>
              <a:t> the data</a:t>
            </a:r>
            <a:r>
              <a:rPr lang="en"/>
              <a:t> </a:t>
            </a:r>
            <a:r>
              <a:rPr lang="en"/>
              <a:t>🚿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39000" y="1145675"/>
            <a:ext cx="8393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Remove “id” column: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lphaL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.set_index()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Transforming “date” to an integer: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lphaL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.to_datetime()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lphaL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Apply lambda x: x.toordinal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Check for null values, duplicates and empty spaces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Bin “floors” and “bathrooms” values and transform them from float into integer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3</a:t>
            </a:r>
            <a:r>
              <a:rPr lang="en" sz="5000"/>
              <a:t>. EDA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EDA</a:t>
            </a:r>
            <a:r>
              <a:rPr lang="en"/>
              <a:t> 📊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439000" y="1145675"/>
            <a:ext cx="8393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439000" y="1145675"/>
            <a:ext cx="8393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Check the count, mean, std, min, max and different quartiles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lphaL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.describe().T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Plot the distribution for each column and 3 of them got my attention: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my opinion, by its meaning and results, the columns “waterfront”, “view” and “yr_renovated” can be treated as a boolean (but then I did data*1)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50" y="2516425"/>
            <a:ext cx="23812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875" y="2516425"/>
            <a:ext cx="23812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400" y="2516425"/>
            <a:ext cx="23812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EDA</a:t>
            </a:r>
            <a:r>
              <a:rPr lang="en"/>
              <a:t> 📊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439000" y="1145675"/>
            <a:ext cx="8393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39000" y="1145675"/>
            <a:ext cx="8393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 startAt="3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Check the correlations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lphaL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There is no correlation above 0.9 so I 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didn't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dropped any column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425" y="1827200"/>
            <a:ext cx="5362150" cy="320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