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2126cb9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2126cb9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1d508b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1d508b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209858a6b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209858a6b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209858a6b_0_2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209858a6b_0_2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209858a6b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209858a6b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209858a6b_0_2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209858a6b_0_2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209858a6b_0_2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209858a6b_0_2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2126cb9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2126cb9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2126cb9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2126cb9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9715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Portfolio Analysis Quest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25" y="2378925"/>
            <a:ext cx="1406150" cy="14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334100" y="4123475"/>
            <a:ext cx="1471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Gonçalo Carvalho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David Arques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 2024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Difficulties 💥</a:t>
            </a:r>
            <a:r>
              <a:rPr b="1" lang="en-GB"/>
              <a:t> 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05350" y="1097825"/>
            <a:ext cx="83049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Lack of external asset information (country, type of equity, etc.)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the financial technical concepts (cumulative returns, volatility, etc.)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Interpret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the plots, specially the portfolio cumulative returns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Overview 🗒️</a:t>
            </a:r>
            <a:endParaRPr b="1"/>
          </a:p>
        </p:txBody>
      </p:sp>
      <p:sp>
        <p:nvSpPr>
          <p:cNvPr id="75" name="Google Shape;75;p14"/>
          <p:cNvSpPr txBox="1"/>
          <p:nvPr/>
        </p:nvSpPr>
        <p:spPr>
          <a:xfrm>
            <a:off x="807900" y="1007250"/>
            <a:ext cx="75282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Context: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 this project, we are given a portfolio of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 assets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we intend to apply our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knowledge to complete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 portfolio assessment tasks. 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Tasks: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AutoNum type="arabicPeriod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Visualize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portfolio’s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assets with a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series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graph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AutoNum type="arabicPeriod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Calculate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Asset’s daily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percentage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AutoNum type="alphaLcPeriod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Compute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AutoNum type="alphaLcPeriod"/>
            </a:pP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Compare 2 assets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with a scatter plot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AutoNum type="arabicPeriod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Analyze the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portfolio's weights (%)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characteristics: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AutoNum type="alphaLcPeriod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Visualize weights in an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area map chart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AutoNum type="alphaLcPeriod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Calculate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annual return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volatility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AutoNum type="alphaLcPeriod"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Group and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visualize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portfolio by </a:t>
            </a:r>
            <a:r>
              <a:rPr b="1"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asset type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Sources 💾</a:t>
            </a:r>
            <a:r>
              <a:rPr b="1" lang="en-GB"/>
              <a:t> </a:t>
            </a:r>
            <a:endParaRPr b="1"/>
          </a:p>
        </p:txBody>
      </p:sp>
      <p:sp>
        <p:nvSpPr>
          <p:cNvPr id="81" name="Google Shape;81;p15"/>
          <p:cNvSpPr txBox="1"/>
          <p:nvPr/>
        </p:nvSpPr>
        <p:spPr>
          <a:xfrm>
            <a:off x="582650" y="1236650"/>
            <a:ext cx="1367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Asset types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38" y="1635850"/>
            <a:ext cx="1802475" cy="18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050" y="1542150"/>
            <a:ext cx="4411725" cy="11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125" y="3254950"/>
            <a:ext cx="3855800" cy="13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446750" y="1137450"/>
            <a:ext cx="1833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Asset’s daily prices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77300" y="2865475"/>
            <a:ext cx="2068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Portfolio weights (%)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Exercise 1: Price Charting 📈</a:t>
            </a:r>
            <a:endParaRPr b="1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25" y="1119675"/>
            <a:ext cx="5426800" cy="3492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6"/>
          <p:cNvSpPr txBox="1"/>
          <p:nvPr/>
        </p:nvSpPr>
        <p:spPr>
          <a:xfrm>
            <a:off x="297675" y="1119675"/>
            <a:ext cx="22593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Visualize Asset's price over time in a time series graph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23" y="3061550"/>
            <a:ext cx="1493025" cy="15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Exercise 2: Daily Percentage Returns 💰</a:t>
            </a:r>
            <a:endParaRPr b="1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00" y="1638625"/>
            <a:ext cx="4304875" cy="27993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7"/>
          <p:cNvSpPr txBox="1"/>
          <p:nvPr/>
        </p:nvSpPr>
        <p:spPr>
          <a:xfrm>
            <a:off x="763325" y="898325"/>
            <a:ext cx="2610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Correlation Matrix heatmap</a:t>
            </a:r>
            <a:endParaRPr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Asset’s 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daily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returns</a:t>
            </a:r>
            <a:r>
              <a:rPr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786075" y="898325"/>
            <a:ext cx="3449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Scatter Plot comparing</a:t>
            </a:r>
            <a:endParaRPr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Asset 2 (Fixed Income) vs. Asset 3 (Equity)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129300" y="1122000"/>
            <a:ext cx="0" cy="37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25" y="1638625"/>
            <a:ext cx="3478088" cy="2799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Exercise 3: Portfolio Analysis 📊</a:t>
            </a:r>
            <a:endParaRPr b="1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50" y="1740850"/>
            <a:ext cx="3601825" cy="2992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800" y="1763150"/>
            <a:ext cx="3548134" cy="294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2" name="Google Shape;112;p18"/>
          <p:cNvCxnSpPr/>
          <p:nvPr/>
        </p:nvCxnSpPr>
        <p:spPr>
          <a:xfrm>
            <a:off x="4564375" y="1503650"/>
            <a:ext cx="15000" cy="3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2259175" y="768600"/>
            <a:ext cx="4625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Asset's Weights (%) distribution through Area Charts 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502450" y="1331050"/>
            <a:ext cx="1084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Family type 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708900" y="1331050"/>
            <a:ext cx="1420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Asset’s weights</a:t>
            </a:r>
            <a:r>
              <a:rPr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Exercise 3: Portfolio Analysis 📊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055950" y="798150"/>
            <a:ext cx="3032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Cumulative Returns through Time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>
            <a:off x="4511550" y="1168350"/>
            <a:ext cx="0" cy="37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988" y="1811465"/>
            <a:ext cx="4073776" cy="28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00" y="1811475"/>
            <a:ext cx="4185075" cy="28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571713" y="1347438"/>
            <a:ext cx="252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Cumulative Returns per Assets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906937" y="1347450"/>
            <a:ext cx="2371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Portfolio C</a:t>
            </a:r>
            <a:r>
              <a:rPr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umulative Returns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Exercise 3: Portfolio Analysis 📊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98250" y="751525"/>
            <a:ext cx="3032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Annualized Return</a:t>
            </a:r>
            <a:endParaRPr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98250" y="2571750"/>
            <a:ext cx="3032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Annualized Volatility</a:t>
            </a:r>
            <a:endParaRPr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98250" y="1121725"/>
            <a:ext cx="87108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Annualized return is a measure on how much an investment increased on average each year during a specific period of time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98250" y="1842625"/>
            <a:ext cx="871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Portfolio's annual return: 0.11</a:t>
            </a:r>
            <a:endParaRPr b="1" sz="15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98250" y="2941950"/>
            <a:ext cx="87108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Annualized volatility is a measure of 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GB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dispersion of returns of an investment over a specific period of time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98250" y="3671075"/>
            <a:ext cx="871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Portfolio's annualized volatility: 0.09</a:t>
            </a:r>
            <a:endParaRPr b="1" sz="15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Conclusions 💡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286750" y="963775"/>
            <a:ext cx="8291700" cy="3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Exercise 1: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5 </a:t>
            </a: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assets have a similar behaviour across time 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observe a significant drop in all assets from Jan to May 2020 (potentially covid-19 effect)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Exercise 2: 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can see that the highest asset correlation is Asset 2 &amp; Asset 3 (0.85)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Lowest correlation in Asset 1 &amp; Asset 3 with (-0.06)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confirmed a linear </a:t>
            </a: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between </a:t>
            </a: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Asset 2 (Fixed income) &amp; Asset 3 (Equity) through scatter plot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Exercise 3: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the area charts by asset family type we can see that ‘Fixed income’ &amp; ‘Alternative’ have a similar behaviour over time </a:t>
            </a: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compared</a:t>
            </a: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‘Equity’ 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Portfolio’s cumulative return look profitable despite having a drop during 2020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Portfolio's annual return: 0.11 with 0.09 volatility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