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9" r:id="rId1"/>
  </p:sldMasterIdLst>
  <p:notesMasterIdLst>
    <p:notesMasterId r:id="rId14"/>
  </p:notesMasterIdLst>
  <p:sldIdLst>
    <p:sldId id="256" r:id="rId2"/>
    <p:sldId id="268" r:id="rId3"/>
    <p:sldId id="264" r:id="rId4"/>
    <p:sldId id="270" r:id="rId5"/>
    <p:sldId id="257" r:id="rId6"/>
    <p:sldId id="258" r:id="rId7"/>
    <p:sldId id="259" r:id="rId8"/>
    <p:sldId id="260" r:id="rId9"/>
    <p:sldId id="265" r:id="rId10"/>
    <p:sldId id="263" r:id="rId11"/>
    <p:sldId id="269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BA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0E24B5-1384-2E4F-9B20-CDB0D42DB6A4}" v="1573" dt="2025-07-01T18:29:05.451"/>
    <p1510:client id="{99D04499-9CA9-41D2-814E-6DF764B9A952}" v="634" dt="2025-07-01T18:27:09.630"/>
    <p1510:client id="{C444545C-BD45-43A2-8FE2-C238EBA1B865}" v="32" dt="2025-07-01T17:16:35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27"/>
    <p:restoredTop sz="94711"/>
  </p:normalViewPr>
  <p:slideViewPr>
    <p:cSldViewPr snapToGrid="0">
      <p:cViewPr>
        <p:scale>
          <a:sx n="110" d="100"/>
          <a:sy n="110" d="100"/>
        </p:scale>
        <p:origin x="1472" y="2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5FBE1F1-82FB-4E06-B9B0-12F4B03D3233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D6FABED-0D83-4CE7-A639-6320FE4F52F3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1. Resumo</a:t>
          </a:r>
          <a:endParaRPr lang="en-US"/>
        </a:p>
      </dgm:t>
    </dgm:pt>
    <dgm:pt modelId="{114D0D77-E3F0-4D2B-8F97-59615237507A}" type="parTrans" cxnId="{9FC0AE7D-AA52-4418-8820-5EAC40CCC1F8}">
      <dgm:prSet/>
      <dgm:spPr/>
      <dgm:t>
        <a:bodyPr/>
        <a:lstStyle/>
        <a:p>
          <a:endParaRPr lang="en-US"/>
        </a:p>
      </dgm:t>
    </dgm:pt>
    <dgm:pt modelId="{FEE35068-1823-40A0-B4C0-F99F2BA898E1}" type="sibTrans" cxnId="{9FC0AE7D-AA52-4418-8820-5EAC40CCC1F8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B99C68-2463-4D49-8CDA-62E113FF8A46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2. Objetivos</a:t>
          </a:r>
          <a:endParaRPr lang="en-US"/>
        </a:p>
      </dgm:t>
    </dgm:pt>
    <dgm:pt modelId="{8BB4226C-3CE4-4A9E-9705-9A74C492CA80}" type="parTrans" cxnId="{DC2DECEB-43E8-4C0D-A5B0-746D4FC346EA}">
      <dgm:prSet/>
      <dgm:spPr/>
      <dgm:t>
        <a:bodyPr/>
        <a:lstStyle/>
        <a:p>
          <a:endParaRPr lang="en-US"/>
        </a:p>
      </dgm:t>
    </dgm:pt>
    <dgm:pt modelId="{BE782BC5-46AE-4333-82EE-2B4D82D42003}" type="sibTrans" cxnId="{DC2DECEB-43E8-4C0D-A5B0-746D4FC346EA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DAEED192-5357-4C91-8B86-8271FF366F2A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3. Estudo de Literacia Financeira</a:t>
          </a:r>
          <a:endParaRPr lang="en-US"/>
        </a:p>
      </dgm:t>
    </dgm:pt>
    <dgm:pt modelId="{9C0B85BD-C50C-4A1D-B7D1-97671DB371A6}" type="parTrans" cxnId="{43BF40E6-1488-4796-887B-149B5C49209B}">
      <dgm:prSet/>
      <dgm:spPr/>
      <dgm:t>
        <a:bodyPr/>
        <a:lstStyle/>
        <a:p>
          <a:endParaRPr lang="en-US"/>
        </a:p>
      </dgm:t>
    </dgm:pt>
    <dgm:pt modelId="{536D4098-06CA-4831-B84A-46652DFEF1FD}" type="sibTrans" cxnId="{43BF40E6-1488-4796-887B-149B5C49209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192BF5F5-4303-4D38-A06B-66D315089587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4. Apresentação da Solução</a:t>
          </a:r>
          <a:endParaRPr lang="en-US"/>
        </a:p>
      </dgm:t>
    </dgm:pt>
    <dgm:pt modelId="{696B22D6-D580-45AD-ABA6-EB73A91EADB3}" type="parTrans" cxnId="{CCB6CF0C-2660-4F1A-A6C5-216780CA3D52}">
      <dgm:prSet/>
      <dgm:spPr/>
      <dgm:t>
        <a:bodyPr/>
        <a:lstStyle/>
        <a:p>
          <a:endParaRPr lang="en-US"/>
        </a:p>
      </dgm:t>
    </dgm:pt>
    <dgm:pt modelId="{CBE9A005-7D38-4DDC-ABB8-67CA1F4798DD}" type="sibTrans" cxnId="{CCB6CF0C-2660-4F1A-A6C5-216780CA3D5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4D1BF18C-E3CB-42C7-8B11-8E0EDE684054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5. Arquitetura do Sistema</a:t>
          </a:r>
          <a:endParaRPr lang="en-US"/>
        </a:p>
      </dgm:t>
    </dgm:pt>
    <dgm:pt modelId="{AE45D651-9BFC-4123-AFAA-C9204B31A776}" type="parTrans" cxnId="{7875BB6E-41F5-4625-856C-7CD57D8DAE92}">
      <dgm:prSet/>
      <dgm:spPr/>
      <dgm:t>
        <a:bodyPr/>
        <a:lstStyle/>
        <a:p>
          <a:endParaRPr lang="en-US"/>
        </a:p>
      </dgm:t>
    </dgm:pt>
    <dgm:pt modelId="{23986C37-D739-47B2-B8A5-7A6CC8D33A67}" type="sibTrans" cxnId="{7875BB6E-41F5-4625-856C-7CD57D8DAE92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88CF94DC-C550-4065-9B9A-A6520843E93F}">
      <dgm:prSet/>
      <dgm:spPr/>
      <dgm:t>
        <a:bodyPr/>
        <a:lstStyle/>
        <a:p>
          <a:pPr>
            <a:lnSpc>
              <a:spcPct val="100000"/>
            </a:lnSpc>
          </a:pPr>
          <a:r>
            <a:rPr lang="pt-PT"/>
            <a:t>6. Resultados</a:t>
          </a:r>
          <a:endParaRPr lang="en-US"/>
        </a:p>
      </dgm:t>
    </dgm:pt>
    <dgm:pt modelId="{48AD649A-3A29-41BB-BB80-BB08F2EAD428}" type="parTrans" cxnId="{1AED6093-E268-403D-8E25-E4BB4337A260}">
      <dgm:prSet/>
      <dgm:spPr/>
      <dgm:t>
        <a:bodyPr/>
        <a:lstStyle/>
        <a:p>
          <a:endParaRPr lang="en-US"/>
        </a:p>
      </dgm:t>
    </dgm:pt>
    <dgm:pt modelId="{37FEDD85-9762-459F-B116-D6DA8EC51F69}" type="sibTrans" cxnId="{1AED6093-E268-403D-8E25-E4BB4337A260}">
      <dgm:prSet/>
      <dgm:spPr/>
      <dgm:t>
        <a:bodyPr/>
        <a:lstStyle/>
        <a:p>
          <a:endParaRPr lang="en-US"/>
        </a:p>
      </dgm:t>
    </dgm:pt>
    <dgm:pt modelId="{859CCAFF-EFD5-448D-ADD3-C3E7F0A1554A}" type="pres">
      <dgm:prSet presAssocID="{65FBE1F1-82FB-4E06-B9B0-12F4B03D3233}" presName="root" presStyleCnt="0">
        <dgm:presLayoutVars>
          <dgm:dir/>
          <dgm:resizeHandles val="exact"/>
        </dgm:presLayoutVars>
      </dgm:prSet>
      <dgm:spPr/>
    </dgm:pt>
    <dgm:pt modelId="{709A50DB-5E4D-4308-943D-F497B6988205}" type="pres">
      <dgm:prSet presAssocID="{65FBE1F1-82FB-4E06-B9B0-12F4B03D3233}" presName="container" presStyleCnt="0">
        <dgm:presLayoutVars>
          <dgm:dir/>
          <dgm:resizeHandles val="exact"/>
        </dgm:presLayoutVars>
      </dgm:prSet>
      <dgm:spPr/>
    </dgm:pt>
    <dgm:pt modelId="{B2A7850F-544F-4898-B593-A201679960F8}" type="pres">
      <dgm:prSet presAssocID="{8D6FABED-0D83-4CE7-A639-6320FE4F52F3}" presName="compNode" presStyleCnt="0"/>
      <dgm:spPr/>
    </dgm:pt>
    <dgm:pt modelId="{0DB9E40C-27D1-450D-9AFC-26D104015554}" type="pres">
      <dgm:prSet presAssocID="{8D6FABED-0D83-4CE7-A639-6320FE4F52F3}" presName="iconBgRect" presStyleLbl="bgShp" presStyleIdx="0" presStyleCnt="6"/>
      <dgm:spPr/>
    </dgm:pt>
    <dgm:pt modelId="{16578515-F65F-4A7B-8F56-847B838B4E8B}" type="pres">
      <dgm:prSet presAssocID="{8D6FABED-0D83-4CE7-A639-6320FE4F52F3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ca de Verificação"/>
        </a:ext>
      </dgm:extLst>
    </dgm:pt>
    <dgm:pt modelId="{3B15D7D9-9E6C-4B03-ADB4-C45E904B5ECB}" type="pres">
      <dgm:prSet presAssocID="{8D6FABED-0D83-4CE7-A639-6320FE4F52F3}" presName="spaceRect" presStyleCnt="0"/>
      <dgm:spPr/>
    </dgm:pt>
    <dgm:pt modelId="{EC0807CD-F252-44E2-B22A-A90A9E8334FF}" type="pres">
      <dgm:prSet presAssocID="{8D6FABED-0D83-4CE7-A639-6320FE4F52F3}" presName="textRect" presStyleLbl="revTx" presStyleIdx="0" presStyleCnt="6">
        <dgm:presLayoutVars>
          <dgm:chMax val="1"/>
          <dgm:chPref val="1"/>
        </dgm:presLayoutVars>
      </dgm:prSet>
      <dgm:spPr/>
    </dgm:pt>
    <dgm:pt modelId="{E047EA2F-C3A7-4749-88CF-FC97847B518C}" type="pres">
      <dgm:prSet presAssocID="{FEE35068-1823-40A0-B4C0-F99F2BA898E1}" presName="sibTrans" presStyleLbl="sibTrans2D1" presStyleIdx="0" presStyleCnt="0"/>
      <dgm:spPr/>
    </dgm:pt>
    <dgm:pt modelId="{A4033BBA-1684-4C68-9843-6BDF0D4CEAF3}" type="pres">
      <dgm:prSet presAssocID="{4DB99C68-2463-4D49-8CDA-62E113FF8A46}" presName="compNode" presStyleCnt="0"/>
      <dgm:spPr/>
    </dgm:pt>
    <dgm:pt modelId="{936FABDC-9E56-444A-A71E-824D1DA25EC1}" type="pres">
      <dgm:prSet presAssocID="{4DB99C68-2463-4D49-8CDA-62E113FF8A46}" presName="iconBgRect" presStyleLbl="bgShp" presStyleIdx="1" presStyleCnt="6"/>
      <dgm:spPr/>
    </dgm:pt>
    <dgm:pt modelId="{AD85F1D4-667A-4154-8083-2CF2DBC27C3F}" type="pres">
      <dgm:prSet presAssocID="{4DB99C68-2463-4D49-8CDA-62E113FF8A46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lvo"/>
        </a:ext>
      </dgm:extLst>
    </dgm:pt>
    <dgm:pt modelId="{52CEC00E-428E-4991-9457-766BF789AD7D}" type="pres">
      <dgm:prSet presAssocID="{4DB99C68-2463-4D49-8CDA-62E113FF8A46}" presName="spaceRect" presStyleCnt="0"/>
      <dgm:spPr/>
    </dgm:pt>
    <dgm:pt modelId="{73DC34C1-951A-4EDA-9818-A2F79B4EF699}" type="pres">
      <dgm:prSet presAssocID="{4DB99C68-2463-4D49-8CDA-62E113FF8A46}" presName="textRect" presStyleLbl="revTx" presStyleIdx="1" presStyleCnt="6">
        <dgm:presLayoutVars>
          <dgm:chMax val="1"/>
          <dgm:chPref val="1"/>
        </dgm:presLayoutVars>
      </dgm:prSet>
      <dgm:spPr/>
    </dgm:pt>
    <dgm:pt modelId="{F0A7F138-A706-465E-BD5D-ECDAF61731E3}" type="pres">
      <dgm:prSet presAssocID="{BE782BC5-46AE-4333-82EE-2B4D82D42003}" presName="sibTrans" presStyleLbl="sibTrans2D1" presStyleIdx="0" presStyleCnt="0"/>
      <dgm:spPr/>
    </dgm:pt>
    <dgm:pt modelId="{B1CC375A-E9D0-4F1D-B8E9-5A3063967ACE}" type="pres">
      <dgm:prSet presAssocID="{DAEED192-5357-4C91-8B86-8271FF366F2A}" presName="compNode" presStyleCnt="0"/>
      <dgm:spPr/>
    </dgm:pt>
    <dgm:pt modelId="{1FDB0A37-8C7A-4310-88E9-ABAE70D92F64}" type="pres">
      <dgm:prSet presAssocID="{DAEED192-5357-4C91-8B86-8271FF366F2A}" presName="iconBgRect" presStyleLbl="bgShp" presStyleIdx="2" presStyleCnt="6"/>
      <dgm:spPr/>
    </dgm:pt>
    <dgm:pt modelId="{C3C1E31F-813F-4632-BA1C-8A72D98B5726}" type="pres">
      <dgm:prSet presAssocID="{DAEED192-5357-4C91-8B86-8271FF366F2A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iggy Bank"/>
        </a:ext>
      </dgm:extLst>
    </dgm:pt>
    <dgm:pt modelId="{8D450E5F-7C00-4D62-890D-EE2CBFBAC6C8}" type="pres">
      <dgm:prSet presAssocID="{DAEED192-5357-4C91-8B86-8271FF366F2A}" presName="spaceRect" presStyleCnt="0"/>
      <dgm:spPr/>
    </dgm:pt>
    <dgm:pt modelId="{BD08C976-11F6-4E4F-B986-1EFECC8947CE}" type="pres">
      <dgm:prSet presAssocID="{DAEED192-5357-4C91-8B86-8271FF366F2A}" presName="textRect" presStyleLbl="revTx" presStyleIdx="2" presStyleCnt="6">
        <dgm:presLayoutVars>
          <dgm:chMax val="1"/>
          <dgm:chPref val="1"/>
        </dgm:presLayoutVars>
      </dgm:prSet>
      <dgm:spPr/>
    </dgm:pt>
    <dgm:pt modelId="{58876DCE-F2D5-4CB0-B18D-5D649F30E554}" type="pres">
      <dgm:prSet presAssocID="{536D4098-06CA-4831-B84A-46652DFEF1FD}" presName="sibTrans" presStyleLbl="sibTrans2D1" presStyleIdx="0" presStyleCnt="0"/>
      <dgm:spPr/>
    </dgm:pt>
    <dgm:pt modelId="{7D03E928-BB6E-4812-9905-56B1DCC7072F}" type="pres">
      <dgm:prSet presAssocID="{192BF5F5-4303-4D38-A06B-66D315089587}" presName="compNode" presStyleCnt="0"/>
      <dgm:spPr/>
    </dgm:pt>
    <dgm:pt modelId="{6F71F27D-1793-4E01-9F76-12A47F3FD57F}" type="pres">
      <dgm:prSet presAssocID="{192BF5F5-4303-4D38-A06B-66D315089587}" presName="iconBgRect" presStyleLbl="bgShp" presStyleIdx="3" presStyleCnt="6"/>
      <dgm:spPr/>
    </dgm:pt>
    <dgm:pt modelId="{2F61BDC1-263A-4B9A-8568-05A979F2F91F}" type="pres">
      <dgm:prSet presAssocID="{192BF5F5-4303-4D38-A06B-66D31508958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EA5BB1E7-CB4E-4C70-AD0E-F5A02C2B2D35}" type="pres">
      <dgm:prSet presAssocID="{192BF5F5-4303-4D38-A06B-66D315089587}" presName="spaceRect" presStyleCnt="0"/>
      <dgm:spPr/>
    </dgm:pt>
    <dgm:pt modelId="{9E08BF79-A6A2-440A-9B73-8CBD0194DC99}" type="pres">
      <dgm:prSet presAssocID="{192BF5F5-4303-4D38-A06B-66D315089587}" presName="textRect" presStyleLbl="revTx" presStyleIdx="3" presStyleCnt="6">
        <dgm:presLayoutVars>
          <dgm:chMax val="1"/>
          <dgm:chPref val="1"/>
        </dgm:presLayoutVars>
      </dgm:prSet>
      <dgm:spPr/>
    </dgm:pt>
    <dgm:pt modelId="{D15580AD-FDF3-43BB-9D27-4731A4B2A31D}" type="pres">
      <dgm:prSet presAssocID="{CBE9A005-7D38-4DDC-ABB8-67CA1F4798DD}" presName="sibTrans" presStyleLbl="sibTrans2D1" presStyleIdx="0" presStyleCnt="0"/>
      <dgm:spPr/>
    </dgm:pt>
    <dgm:pt modelId="{25B008FF-0900-483C-ACC5-0E96804E06A7}" type="pres">
      <dgm:prSet presAssocID="{4D1BF18C-E3CB-42C7-8B11-8E0EDE684054}" presName="compNode" presStyleCnt="0"/>
      <dgm:spPr/>
    </dgm:pt>
    <dgm:pt modelId="{27C52110-212E-4678-AD65-133E79B15EFC}" type="pres">
      <dgm:prSet presAssocID="{4D1BF18C-E3CB-42C7-8B11-8E0EDE684054}" presName="iconBgRect" presStyleLbl="bgShp" presStyleIdx="4" presStyleCnt="6"/>
      <dgm:spPr/>
    </dgm:pt>
    <dgm:pt modelId="{6FE5A7C5-930F-4680-8CF5-4DCA6B2E732F}" type="pres">
      <dgm:prSet presAssocID="{4D1BF18C-E3CB-42C7-8B11-8E0EDE684054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ador"/>
        </a:ext>
      </dgm:extLst>
    </dgm:pt>
    <dgm:pt modelId="{4A0FE359-2170-4609-946C-E0A2F2D41A35}" type="pres">
      <dgm:prSet presAssocID="{4D1BF18C-E3CB-42C7-8B11-8E0EDE684054}" presName="spaceRect" presStyleCnt="0"/>
      <dgm:spPr/>
    </dgm:pt>
    <dgm:pt modelId="{D5C64400-DBCC-4F8B-9140-764FCBC7B39A}" type="pres">
      <dgm:prSet presAssocID="{4D1BF18C-E3CB-42C7-8B11-8E0EDE684054}" presName="textRect" presStyleLbl="revTx" presStyleIdx="4" presStyleCnt="6">
        <dgm:presLayoutVars>
          <dgm:chMax val="1"/>
          <dgm:chPref val="1"/>
        </dgm:presLayoutVars>
      </dgm:prSet>
      <dgm:spPr/>
    </dgm:pt>
    <dgm:pt modelId="{AFE90B60-F022-4AC9-9A2B-3DD1631EB609}" type="pres">
      <dgm:prSet presAssocID="{23986C37-D739-47B2-B8A5-7A6CC8D33A67}" presName="sibTrans" presStyleLbl="sibTrans2D1" presStyleIdx="0" presStyleCnt="0"/>
      <dgm:spPr/>
    </dgm:pt>
    <dgm:pt modelId="{55AC96E2-346C-4CDD-9D5E-9EC023B68B21}" type="pres">
      <dgm:prSet presAssocID="{88CF94DC-C550-4065-9B9A-A6520843E93F}" presName="compNode" presStyleCnt="0"/>
      <dgm:spPr/>
    </dgm:pt>
    <dgm:pt modelId="{BECF4E5D-321A-4FC1-B966-23E4164A74E3}" type="pres">
      <dgm:prSet presAssocID="{88CF94DC-C550-4065-9B9A-A6520843E93F}" presName="iconBgRect" presStyleLbl="bgShp" presStyleIdx="5" presStyleCnt="6"/>
      <dgm:spPr/>
    </dgm:pt>
    <dgm:pt modelId="{07759114-8464-4AF2-B2F1-211AA05E9B76}" type="pres">
      <dgm:prSet presAssocID="{88CF94DC-C550-4065-9B9A-A6520843E93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6EE9BCC-87D5-4198-B1D3-E85F270658FC}" type="pres">
      <dgm:prSet presAssocID="{88CF94DC-C550-4065-9B9A-A6520843E93F}" presName="spaceRect" presStyleCnt="0"/>
      <dgm:spPr/>
    </dgm:pt>
    <dgm:pt modelId="{A73AF87E-61FD-412E-AADF-17C0FD068792}" type="pres">
      <dgm:prSet presAssocID="{88CF94DC-C550-4065-9B9A-A6520843E93F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CCB6CF0C-2660-4F1A-A6C5-216780CA3D52}" srcId="{65FBE1F1-82FB-4E06-B9B0-12F4B03D3233}" destId="{192BF5F5-4303-4D38-A06B-66D315089587}" srcOrd="3" destOrd="0" parTransId="{696B22D6-D580-45AD-ABA6-EB73A91EADB3}" sibTransId="{CBE9A005-7D38-4DDC-ABB8-67CA1F4798DD}"/>
    <dgm:cxn modelId="{169EF229-C009-40F5-A486-8410408C8A36}" type="presOf" srcId="{4DB99C68-2463-4D49-8CDA-62E113FF8A46}" destId="{73DC34C1-951A-4EDA-9818-A2F79B4EF699}" srcOrd="0" destOrd="0" presId="urn:microsoft.com/office/officeart/2018/2/layout/IconCircleList"/>
    <dgm:cxn modelId="{95550447-A205-4911-A002-9F40199748FA}" type="presOf" srcId="{FEE35068-1823-40A0-B4C0-F99F2BA898E1}" destId="{E047EA2F-C3A7-4749-88CF-FC97847B518C}" srcOrd="0" destOrd="0" presId="urn:microsoft.com/office/officeart/2018/2/layout/IconCircleList"/>
    <dgm:cxn modelId="{7875BB6E-41F5-4625-856C-7CD57D8DAE92}" srcId="{65FBE1F1-82FB-4E06-B9B0-12F4B03D3233}" destId="{4D1BF18C-E3CB-42C7-8B11-8E0EDE684054}" srcOrd="4" destOrd="0" parTransId="{AE45D651-9BFC-4123-AFAA-C9204B31A776}" sibTransId="{23986C37-D739-47B2-B8A5-7A6CC8D33A67}"/>
    <dgm:cxn modelId="{751DCB78-5B0F-4F27-9EA3-6B6E9598EF22}" type="presOf" srcId="{CBE9A005-7D38-4DDC-ABB8-67CA1F4798DD}" destId="{D15580AD-FDF3-43BB-9D27-4731A4B2A31D}" srcOrd="0" destOrd="0" presId="urn:microsoft.com/office/officeart/2018/2/layout/IconCircleList"/>
    <dgm:cxn modelId="{9FC0AE7D-AA52-4418-8820-5EAC40CCC1F8}" srcId="{65FBE1F1-82FB-4E06-B9B0-12F4B03D3233}" destId="{8D6FABED-0D83-4CE7-A639-6320FE4F52F3}" srcOrd="0" destOrd="0" parTransId="{114D0D77-E3F0-4D2B-8F97-59615237507A}" sibTransId="{FEE35068-1823-40A0-B4C0-F99F2BA898E1}"/>
    <dgm:cxn modelId="{291F608C-4911-466A-A0B3-D49DC4726D65}" type="presOf" srcId="{DAEED192-5357-4C91-8B86-8271FF366F2A}" destId="{BD08C976-11F6-4E4F-B986-1EFECC8947CE}" srcOrd="0" destOrd="0" presId="urn:microsoft.com/office/officeart/2018/2/layout/IconCircleList"/>
    <dgm:cxn modelId="{1AED6093-E268-403D-8E25-E4BB4337A260}" srcId="{65FBE1F1-82FB-4E06-B9B0-12F4B03D3233}" destId="{88CF94DC-C550-4065-9B9A-A6520843E93F}" srcOrd="5" destOrd="0" parTransId="{48AD649A-3A29-41BB-BB80-BB08F2EAD428}" sibTransId="{37FEDD85-9762-459F-B116-D6DA8EC51F69}"/>
    <dgm:cxn modelId="{1985D09D-91B1-41C1-A78F-2E89E81852C1}" type="presOf" srcId="{BE782BC5-46AE-4333-82EE-2B4D82D42003}" destId="{F0A7F138-A706-465E-BD5D-ECDAF61731E3}" srcOrd="0" destOrd="0" presId="urn:microsoft.com/office/officeart/2018/2/layout/IconCircleList"/>
    <dgm:cxn modelId="{730DF4A4-C305-4184-9A18-C5C7914F8F92}" type="presOf" srcId="{192BF5F5-4303-4D38-A06B-66D315089587}" destId="{9E08BF79-A6A2-440A-9B73-8CBD0194DC99}" srcOrd="0" destOrd="0" presId="urn:microsoft.com/office/officeart/2018/2/layout/IconCircleList"/>
    <dgm:cxn modelId="{2BB20BAD-AAB5-435B-838A-13CA53E802BC}" type="presOf" srcId="{536D4098-06CA-4831-B84A-46652DFEF1FD}" destId="{58876DCE-F2D5-4CB0-B18D-5D649F30E554}" srcOrd="0" destOrd="0" presId="urn:microsoft.com/office/officeart/2018/2/layout/IconCircleList"/>
    <dgm:cxn modelId="{CF9DD0BE-D2CF-42A8-A66C-EA2CDCAE1F9E}" type="presOf" srcId="{65FBE1F1-82FB-4E06-B9B0-12F4B03D3233}" destId="{859CCAFF-EFD5-448D-ADD3-C3E7F0A1554A}" srcOrd="0" destOrd="0" presId="urn:microsoft.com/office/officeart/2018/2/layout/IconCircleList"/>
    <dgm:cxn modelId="{75D848C2-5168-4EA5-B49F-4DB510181945}" type="presOf" srcId="{8D6FABED-0D83-4CE7-A639-6320FE4F52F3}" destId="{EC0807CD-F252-44E2-B22A-A90A9E8334FF}" srcOrd="0" destOrd="0" presId="urn:microsoft.com/office/officeart/2018/2/layout/IconCircleList"/>
    <dgm:cxn modelId="{E241BCC3-9147-4BD8-95A8-A9937DC727DA}" type="presOf" srcId="{88CF94DC-C550-4065-9B9A-A6520843E93F}" destId="{A73AF87E-61FD-412E-AADF-17C0FD068792}" srcOrd="0" destOrd="0" presId="urn:microsoft.com/office/officeart/2018/2/layout/IconCircleList"/>
    <dgm:cxn modelId="{43BF40E6-1488-4796-887B-149B5C49209B}" srcId="{65FBE1F1-82FB-4E06-B9B0-12F4B03D3233}" destId="{DAEED192-5357-4C91-8B86-8271FF366F2A}" srcOrd="2" destOrd="0" parTransId="{9C0B85BD-C50C-4A1D-B7D1-97671DB371A6}" sibTransId="{536D4098-06CA-4831-B84A-46652DFEF1FD}"/>
    <dgm:cxn modelId="{DC2DECEB-43E8-4C0D-A5B0-746D4FC346EA}" srcId="{65FBE1F1-82FB-4E06-B9B0-12F4B03D3233}" destId="{4DB99C68-2463-4D49-8CDA-62E113FF8A46}" srcOrd="1" destOrd="0" parTransId="{8BB4226C-3CE4-4A9E-9705-9A74C492CA80}" sibTransId="{BE782BC5-46AE-4333-82EE-2B4D82D42003}"/>
    <dgm:cxn modelId="{9501EEEE-C0B3-40BD-A3E0-DCFE7DACA4C4}" type="presOf" srcId="{23986C37-D739-47B2-B8A5-7A6CC8D33A67}" destId="{AFE90B60-F022-4AC9-9A2B-3DD1631EB609}" srcOrd="0" destOrd="0" presId="urn:microsoft.com/office/officeart/2018/2/layout/IconCircleList"/>
    <dgm:cxn modelId="{CD9F3DF9-8C47-4A45-80A7-555542266157}" type="presOf" srcId="{4D1BF18C-E3CB-42C7-8B11-8E0EDE684054}" destId="{D5C64400-DBCC-4F8B-9140-764FCBC7B39A}" srcOrd="0" destOrd="0" presId="urn:microsoft.com/office/officeart/2018/2/layout/IconCircleList"/>
    <dgm:cxn modelId="{B6ED2016-E8F2-4855-9131-40D3662E7CD2}" type="presParOf" srcId="{859CCAFF-EFD5-448D-ADD3-C3E7F0A1554A}" destId="{709A50DB-5E4D-4308-943D-F497B6988205}" srcOrd="0" destOrd="0" presId="urn:microsoft.com/office/officeart/2018/2/layout/IconCircleList"/>
    <dgm:cxn modelId="{9B0312C8-7C46-48C7-84E3-B3CA8EEF70EE}" type="presParOf" srcId="{709A50DB-5E4D-4308-943D-F497B6988205}" destId="{B2A7850F-544F-4898-B593-A201679960F8}" srcOrd="0" destOrd="0" presId="urn:microsoft.com/office/officeart/2018/2/layout/IconCircleList"/>
    <dgm:cxn modelId="{BFD9FF3F-2D90-4706-AFB0-5A864E474E5E}" type="presParOf" srcId="{B2A7850F-544F-4898-B593-A201679960F8}" destId="{0DB9E40C-27D1-450D-9AFC-26D104015554}" srcOrd="0" destOrd="0" presId="urn:microsoft.com/office/officeart/2018/2/layout/IconCircleList"/>
    <dgm:cxn modelId="{DF1B1EC7-8627-4CEC-83F0-718EDB29293A}" type="presParOf" srcId="{B2A7850F-544F-4898-B593-A201679960F8}" destId="{16578515-F65F-4A7B-8F56-847B838B4E8B}" srcOrd="1" destOrd="0" presId="urn:microsoft.com/office/officeart/2018/2/layout/IconCircleList"/>
    <dgm:cxn modelId="{A1CD158E-BA92-445A-8D9F-20D8E8C103B1}" type="presParOf" srcId="{B2A7850F-544F-4898-B593-A201679960F8}" destId="{3B15D7D9-9E6C-4B03-ADB4-C45E904B5ECB}" srcOrd="2" destOrd="0" presId="urn:microsoft.com/office/officeart/2018/2/layout/IconCircleList"/>
    <dgm:cxn modelId="{9C7CC3DC-587B-4B63-9CF7-361440763A12}" type="presParOf" srcId="{B2A7850F-544F-4898-B593-A201679960F8}" destId="{EC0807CD-F252-44E2-B22A-A90A9E8334FF}" srcOrd="3" destOrd="0" presId="urn:microsoft.com/office/officeart/2018/2/layout/IconCircleList"/>
    <dgm:cxn modelId="{7A5D72B0-536B-44C7-A59D-27A99F31A067}" type="presParOf" srcId="{709A50DB-5E4D-4308-943D-F497B6988205}" destId="{E047EA2F-C3A7-4749-88CF-FC97847B518C}" srcOrd="1" destOrd="0" presId="urn:microsoft.com/office/officeart/2018/2/layout/IconCircleList"/>
    <dgm:cxn modelId="{97CC5134-53BF-4807-BB6B-086BBF811C56}" type="presParOf" srcId="{709A50DB-5E4D-4308-943D-F497B6988205}" destId="{A4033BBA-1684-4C68-9843-6BDF0D4CEAF3}" srcOrd="2" destOrd="0" presId="urn:microsoft.com/office/officeart/2018/2/layout/IconCircleList"/>
    <dgm:cxn modelId="{547C84C9-7CF0-4A5B-A08E-CBE1E0DA806F}" type="presParOf" srcId="{A4033BBA-1684-4C68-9843-6BDF0D4CEAF3}" destId="{936FABDC-9E56-444A-A71E-824D1DA25EC1}" srcOrd="0" destOrd="0" presId="urn:microsoft.com/office/officeart/2018/2/layout/IconCircleList"/>
    <dgm:cxn modelId="{E46FA674-DEAC-4271-A9CE-90377C4E27B7}" type="presParOf" srcId="{A4033BBA-1684-4C68-9843-6BDF0D4CEAF3}" destId="{AD85F1D4-667A-4154-8083-2CF2DBC27C3F}" srcOrd="1" destOrd="0" presId="urn:microsoft.com/office/officeart/2018/2/layout/IconCircleList"/>
    <dgm:cxn modelId="{9E4994FF-9CCE-4325-A172-D3C2FB25F381}" type="presParOf" srcId="{A4033BBA-1684-4C68-9843-6BDF0D4CEAF3}" destId="{52CEC00E-428E-4991-9457-766BF789AD7D}" srcOrd="2" destOrd="0" presId="urn:microsoft.com/office/officeart/2018/2/layout/IconCircleList"/>
    <dgm:cxn modelId="{CDB3BC81-2325-4203-A015-97CC339A8C9C}" type="presParOf" srcId="{A4033BBA-1684-4C68-9843-6BDF0D4CEAF3}" destId="{73DC34C1-951A-4EDA-9818-A2F79B4EF699}" srcOrd="3" destOrd="0" presId="urn:microsoft.com/office/officeart/2018/2/layout/IconCircleList"/>
    <dgm:cxn modelId="{6EE579E3-04F2-4361-A76D-3A33EF271C21}" type="presParOf" srcId="{709A50DB-5E4D-4308-943D-F497B6988205}" destId="{F0A7F138-A706-465E-BD5D-ECDAF61731E3}" srcOrd="3" destOrd="0" presId="urn:microsoft.com/office/officeart/2018/2/layout/IconCircleList"/>
    <dgm:cxn modelId="{C92878F9-C666-4AD1-8E8A-5F30953AA6C7}" type="presParOf" srcId="{709A50DB-5E4D-4308-943D-F497B6988205}" destId="{B1CC375A-E9D0-4F1D-B8E9-5A3063967ACE}" srcOrd="4" destOrd="0" presId="urn:microsoft.com/office/officeart/2018/2/layout/IconCircleList"/>
    <dgm:cxn modelId="{E723F866-A864-4070-93CE-BBB70D4DFD0A}" type="presParOf" srcId="{B1CC375A-E9D0-4F1D-B8E9-5A3063967ACE}" destId="{1FDB0A37-8C7A-4310-88E9-ABAE70D92F64}" srcOrd="0" destOrd="0" presId="urn:microsoft.com/office/officeart/2018/2/layout/IconCircleList"/>
    <dgm:cxn modelId="{1232C2E8-09DA-46E4-B9C8-521A1602802C}" type="presParOf" srcId="{B1CC375A-E9D0-4F1D-B8E9-5A3063967ACE}" destId="{C3C1E31F-813F-4632-BA1C-8A72D98B5726}" srcOrd="1" destOrd="0" presId="urn:microsoft.com/office/officeart/2018/2/layout/IconCircleList"/>
    <dgm:cxn modelId="{9AED5E46-C6D5-4C05-B15F-F95C211D94C1}" type="presParOf" srcId="{B1CC375A-E9D0-4F1D-B8E9-5A3063967ACE}" destId="{8D450E5F-7C00-4D62-890D-EE2CBFBAC6C8}" srcOrd="2" destOrd="0" presId="urn:microsoft.com/office/officeart/2018/2/layout/IconCircleList"/>
    <dgm:cxn modelId="{33A7B4D2-83AC-40D8-8B32-417F205D54D5}" type="presParOf" srcId="{B1CC375A-E9D0-4F1D-B8E9-5A3063967ACE}" destId="{BD08C976-11F6-4E4F-B986-1EFECC8947CE}" srcOrd="3" destOrd="0" presId="urn:microsoft.com/office/officeart/2018/2/layout/IconCircleList"/>
    <dgm:cxn modelId="{49ABD34A-D9BA-4543-BF48-3F3F82A9B832}" type="presParOf" srcId="{709A50DB-5E4D-4308-943D-F497B6988205}" destId="{58876DCE-F2D5-4CB0-B18D-5D649F30E554}" srcOrd="5" destOrd="0" presId="urn:microsoft.com/office/officeart/2018/2/layout/IconCircleList"/>
    <dgm:cxn modelId="{4FA73AED-3D89-4507-8371-8D7DA13D9114}" type="presParOf" srcId="{709A50DB-5E4D-4308-943D-F497B6988205}" destId="{7D03E928-BB6E-4812-9905-56B1DCC7072F}" srcOrd="6" destOrd="0" presId="urn:microsoft.com/office/officeart/2018/2/layout/IconCircleList"/>
    <dgm:cxn modelId="{C733BD44-4293-4550-A443-4059E2E66FDD}" type="presParOf" srcId="{7D03E928-BB6E-4812-9905-56B1DCC7072F}" destId="{6F71F27D-1793-4E01-9F76-12A47F3FD57F}" srcOrd="0" destOrd="0" presId="urn:microsoft.com/office/officeart/2018/2/layout/IconCircleList"/>
    <dgm:cxn modelId="{8482D274-529B-4EA8-A7A2-19855A7831DD}" type="presParOf" srcId="{7D03E928-BB6E-4812-9905-56B1DCC7072F}" destId="{2F61BDC1-263A-4B9A-8568-05A979F2F91F}" srcOrd="1" destOrd="0" presId="urn:microsoft.com/office/officeart/2018/2/layout/IconCircleList"/>
    <dgm:cxn modelId="{5BD76872-24FB-4C08-BDD1-06F701E2410D}" type="presParOf" srcId="{7D03E928-BB6E-4812-9905-56B1DCC7072F}" destId="{EA5BB1E7-CB4E-4C70-AD0E-F5A02C2B2D35}" srcOrd="2" destOrd="0" presId="urn:microsoft.com/office/officeart/2018/2/layout/IconCircleList"/>
    <dgm:cxn modelId="{6F5B0189-C0F2-4477-BB50-22637446114E}" type="presParOf" srcId="{7D03E928-BB6E-4812-9905-56B1DCC7072F}" destId="{9E08BF79-A6A2-440A-9B73-8CBD0194DC99}" srcOrd="3" destOrd="0" presId="urn:microsoft.com/office/officeart/2018/2/layout/IconCircleList"/>
    <dgm:cxn modelId="{249D42C7-8F4D-45C1-94E7-7BD0D672A243}" type="presParOf" srcId="{709A50DB-5E4D-4308-943D-F497B6988205}" destId="{D15580AD-FDF3-43BB-9D27-4731A4B2A31D}" srcOrd="7" destOrd="0" presId="urn:microsoft.com/office/officeart/2018/2/layout/IconCircleList"/>
    <dgm:cxn modelId="{42CE3499-38B5-466E-AD7A-DE0B4EF0FD76}" type="presParOf" srcId="{709A50DB-5E4D-4308-943D-F497B6988205}" destId="{25B008FF-0900-483C-ACC5-0E96804E06A7}" srcOrd="8" destOrd="0" presId="urn:microsoft.com/office/officeart/2018/2/layout/IconCircleList"/>
    <dgm:cxn modelId="{7E2881E9-3FB8-47BA-B7B2-C8D4241880D3}" type="presParOf" srcId="{25B008FF-0900-483C-ACC5-0E96804E06A7}" destId="{27C52110-212E-4678-AD65-133E79B15EFC}" srcOrd="0" destOrd="0" presId="urn:microsoft.com/office/officeart/2018/2/layout/IconCircleList"/>
    <dgm:cxn modelId="{40684A1A-B0D3-46EB-BC9B-6A5A04531D79}" type="presParOf" srcId="{25B008FF-0900-483C-ACC5-0E96804E06A7}" destId="{6FE5A7C5-930F-4680-8CF5-4DCA6B2E732F}" srcOrd="1" destOrd="0" presId="urn:microsoft.com/office/officeart/2018/2/layout/IconCircleList"/>
    <dgm:cxn modelId="{96D72B5E-F70C-461C-8886-2A133DF6006F}" type="presParOf" srcId="{25B008FF-0900-483C-ACC5-0E96804E06A7}" destId="{4A0FE359-2170-4609-946C-E0A2F2D41A35}" srcOrd="2" destOrd="0" presId="urn:microsoft.com/office/officeart/2018/2/layout/IconCircleList"/>
    <dgm:cxn modelId="{474EC32C-9834-41E6-AAB2-F0A7517E9FBC}" type="presParOf" srcId="{25B008FF-0900-483C-ACC5-0E96804E06A7}" destId="{D5C64400-DBCC-4F8B-9140-764FCBC7B39A}" srcOrd="3" destOrd="0" presId="urn:microsoft.com/office/officeart/2018/2/layout/IconCircleList"/>
    <dgm:cxn modelId="{BC65324F-9429-4F2D-9CFA-73C8817E8D96}" type="presParOf" srcId="{709A50DB-5E4D-4308-943D-F497B6988205}" destId="{AFE90B60-F022-4AC9-9A2B-3DD1631EB609}" srcOrd="9" destOrd="0" presId="urn:microsoft.com/office/officeart/2018/2/layout/IconCircleList"/>
    <dgm:cxn modelId="{85F7A2E2-FB23-479E-B9AC-3F6E5EC7AB75}" type="presParOf" srcId="{709A50DB-5E4D-4308-943D-F497B6988205}" destId="{55AC96E2-346C-4CDD-9D5E-9EC023B68B21}" srcOrd="10" destOrd="0" presId="urn:microsoft.com/office/officeart/2018/2/layout/IconCircleList"/>
    <dgm:cxn modelId="{510860E3-18E8-44E3-9148-8706949DF80C}" type="presParOf" srcId="{55AC96E2-346C-4CDD-9D5E-9EC023B68B21}" destId="{BECF4E5D-321A-4FC1-B966-23E4164A74E3}" srcOrd="0" destOrd="0" presId="urn:microsoft.com/office/officeart/2018/2/layout/IconCircleList"/>
    <dgm:cxn modelId="{FA5FA8E1-05A4-4CA5-8B50-2048BF1E22EC}" type="presParOf" srcId="{55AC96E2-346C-4CDD-9D5E-9EC023B68B21}" destId="{07759114-8464-4AF2-B2F1-211AA05E9B76}" srcOrd="1" destOrd="0" presId="urn:microsoft.com/office/officeart/2018/2/layout/IconCircleList"/>
    <dgm:cxn modelId="{C0801923-E405-48C7-809A-3E8EF36A1E74}" type="presParOf" srcId="{55AC96E2-346C-4CDD-9D5E-9EC023B68B21}" destId="{76EE9BCC-87D5-4198-B1D3-E85F270658FC}" srcOrd="2" destOrd="0" presId="urn:microsoft.com/office/officeart/2018/2/layout/IconCircleList"/>
    <dgm:cxn modelId="{8C21D50E-B707-4A94-8709-D65BDC39C2E9}" type="presParOf" srcId="{55AC96E2-346C-4CDD-9D5E-9EC023B68B21}" destId="{A73AF87E-61FD-412E-AADF-17C0FD06879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B9E40C-27D1-450D-9AFC-26D104015554}">
      <dsp:nvSpPr>
        <dsp:cNvPr id="0" name=""/>
        <dsp:cNvSpPr/>
      </dsp:nvSpPr>
      <dsp:spPr>
        <a:xfrm>
          <a:off x="82613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578515-F65F-4A7B-8F56-847B838B4E8B}">
      <dsp:nvSpPr>
        <dsp:cNvPr id="0" name=""/>
        <dsp:cNvSpPr/>
      </dsp:nvSpPr>
      <dsp:spPr>
        <a:xfrm>
          <a:off x="271034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0807CD-F252-44E2-B22A-A90A9E8334FF}">
      <dsp:nvSpPr>
        <dsp:cNvPr id="0" name=""/>
        <dsp:cNvSpPr/>
      </dsp:nvSpPr>
      <dsp:spPr>
        <a:xfrm>
          <a:off x="1172126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1. Resumo</a:t>
          </a:r>
          <a:endParaRPr lang="en-US" sz="1900" kern="1200"/>
        </a:p>
      </dsp:txBody>
      <dsp:txXfrm>
        <a:off x="1172126" y="908559"/>
        <a:ext cx="2114937" cy="897246"/>
      </dsp:txXfrm>
    </dsp:sp>
    <dsp:sp modelId="{936FABDC-9E56-444A-A71E-824D1DA25EC1}">
      <dsp:nvSpPr>
        <dsp:cNvPr id="0" name=""/>
        <dsp:cNvSpPr/>
      </dsp:nvSpPr>
      <dsp:spPr>
        <a:xfrm>
          <a:off x="3655575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85F1D4-667A-4154-8083-2CF2DBC27C3F}">
      <dsp:nvSpPr>
        <dsp:cNvPr id="0" name=""/>
        <dsp:cNvSpPr/>
      </dsp:nvSpPr>
      <dsp:spPr>
        <a:xfrm>
          <a:off x="3843996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DC34C1-951A-4EDA-9818-A2F79B4EF699}">
      <dsp:nvSpPr>
        <dsp:cNvPr id="0" name=""/>
        <dsp:cNvSpPr/>
      </dsp:nvSpPr>
      <dsp:spPr>
        <a:xfrm>
          <a:off x="4745088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2. Objetivos</a:t>
          </a:r>
          <a:endParaRPr lang="en-US" sz="1900" kern="1200"/>
        </a:p>
      </dsp:txBody>
      <dsp:txXfrm>
        <a:off x="4745088" y="908559"/>
        <a:ext cx="2114937" cy="897246"/>
      </dsp:txXfrm>
    </dsp:sp>
    <dsp:sp modelId="{1FDB0A37-8C7A-4310-88E9-ABAE70D92F64}">
      <dsp:nvSpPr>
        <dsp:cNvPr id="0" name=""/>
        <dsp:cNvSpPr/>
      </dsp:nvSpPr>
      <dsp:spPr>
        <a:xfrm>
          <a:off x="7228536" y="908559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C1E31F-813F-4632-BA1C-8A72D98B5726}">
      <dsp:nvSpPr>
        <dsp:cNvPr id="0" name=""/>
        <dsp:cNvSpPr/>
      </dsp:nvSpPr>
      <dsp:spPr>
        <a:xfrm>
          <a:off x="7416958" y="1096980"/>
          <a:ext cx="520402" cy="52040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08C976-11F6-4E4F-B986-1EFECC8947CE}">
      <dsp:nvSpPr>
        <dsp:cNvPr id="0" name=""/>
        <dsp:cNvSpPr/>
      </dsp:nvSpPr>
      <dsp:spPr>
        <a:xfrm>
          <a:off x="8318049" y="908559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3. Estudo de Literacia Financeira</a:t>
          </a:r>
          <a:endParaRPr lang="en-US" sz="1900" kern="1200"/>
        </a:p>
      </dsp:txBody>
      <dsp:txXfrm>
        <a:off x="8318049" y="908559"/>
        <a:ext cx="2114937" cy="897246"/>
      </dsp:txXfrm>
    </dsp:sp>
    <dsp:sp modelId="{6F71F27D-1793-4E01-9F76-12A47F3FD57F}">
      <dsp:nvSpPr>
        <dsp:cNvPr id="0" name=""/>
        <dsp:cNvSpPr/>
      </dsp:nvSpPr>
      <dsp:spPr>
        <a:xfrm>
          <a:off x="82613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1BDC1-263A-4B9A-8568-05A979F2F91F}">
      <dsp:nvSpPr>
        <dsp:cNvPr id="0" name=""/>
        <dsp:cNvSpPr/>
      </dsp:nvSpPr>
      <dsp:spPr>
        <a:xfrm>
          <a:off x="271034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08BF79-A6A2-440A-9B73-8CBD0194DC99}">
      <dsp:nvSpPr>
        <dsp:cNvPr id="0" name=""/>
        <dsp:cNvSpPr/>
      </dsp:nvSpPr>
      <dsp:spPr>
        <a:xfrm>
          <a:off x="1172126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4. Apresentação da Solução</a:t>
          </a:r>
          <a:endParaRPr lang="en-US" sz="1900" kern="1200"/>
        </a:p>
      </dsp:txBody>
      <dsp:txXfrm>
        <a:off x="1172126" y="2545532"/>
        <a:ext cx="2114937" cy="897246"/>
      </dsp:txXfrm>
    </dsp:sp>
    <dsp:sp modelId="{27C52110-212E-4678-AD65-133E79B15EFC}">
      <dsp:nvSpPr>
        <dsp:cNvPr id="0" name=""/>
        <dsp:cNvSpPr/>
      </dsp:nvSpPr>
      <dsp:spPr>
        <a:xfrm>
          <a:off x="3655575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E5A7C5-930F-4680-8CF5-4DCA6B2E732F}">
      <dsp:nvSpPr>
        <dsp:cNvPr id="0" name=""/>
        <dsp:cNvSpPr/>
      </dsp:nvSpPr>
      <dsp:spPr>
        <a:xfrm>
          <a:off x="3843996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C64400-DBCC-4F8B-9140-764FCBC7B39A}">
      <dsp:nvSpPr>
        <dsp:cNvPr id="0" name=""/>
        <dsp:cNvSpPr/>
      </dsp:nvSpPr>
      <dsp:spPr>
        <a:xfrm>
          <a:off x="4745088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5. Arquitetura do Sistema</a:t>
          </a:r>
          <a:endParaRPr lang="en-US" sz="1900" kern="1200"/>
        </a:p>
      </dsp:txBody>
      <dsp:txXfrm>
        <a:off x="4745088" y="2545532"/>
        <a:ext cx="2114937" cy="897246"/>
      </dsp:txXfrm>
    </dsp:sp>
    <dsp:sp modelId="{BECF4E5D-321A-4FC1-B966-23E4164A74E3}">
      <dsp:nvSpPr>
        <dsp:cNvPr id="0" name=""/>
        <dsp:cNvSpPr/>
      </dsp:nvSpPr>
      <dsp:spPr>
        <a:xfrm>
          <a:off x="7228536" y="2545532"/>
          <a:ext cx="897246" cy="897246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7759114-8464-4AF2-B2F1-211AA05E9B76}">
      <dsp:nvSpPr>
        <dsp:cNvPr id="0" name=""/>
        <dsp:cNvSpPr/>
      </dsp:nvSpPr>
      <dsp:spPr>
        <a:xfrm>
          <a:off x="7416958" y="2733954"/>
          <a:ext cx="520402" cy="52040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3AF87E-61FD-412E-AADF-17C0FD068792}">
      <dsp:nvSpPr>
        <dsp:cNvPr id="0" name=""/>
        <dsp:cNvSpPr/>
      </dsp:nvSpPr>
      <dsp:spPr>
        <a:xfrm>
          <a:off x="8318049" y="2545532"/>
          <a:ext cx="2114937" cy="89724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PT" sz="1900" kern="1200"/>
            <a:t>6. Resultados</a:t>
          </a:r>
          <a:endParaRPr lang="en-US" sz="1900" kern="1200"/>
        </a:p>
      </dsp:txBody>
      <dsp:txXfrm>
        <a:off x="8318049" y="2545532"/>
        <a:ext cx="2114937" cy="89724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A450D-FE04-4649-967A-ECCD9592D93D}" type="datetimeFigureOut">
              <a:rPr lang="pt-PT" smtClean="0"/>
              <a:t>01/07/25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48EFE1-CDA0-7846-B900-A3F86E646577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12510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Bem vindos à apresentação do projeto Smart4Finances....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013707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Onde existe um problema, existe uma oportunidade de negócio, neste caso surgiu o smart4finances.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33441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Como sabem, em Portugal existe um problema financeiro, onde grande parte do património dos portugueses está em dinheiro liquido/depósitos.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538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Os portugueses gastam mais dinheiro em bebidas, tabaco e narcóticos do que em serviços de saúde e gastam mais dinheiro em restaurante e alojamentos do que na sua saúde.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6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9049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inflação na zona euro em 2022 foi 9.1% e em Portugal 9.3% 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7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96661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 juntar a tudo isto, Portugal tem um nível de literacia financeiro muito baixo, o que representa que é o povo mais impactado e arrastado pela inflação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06243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Falar da arquitetura (</a:t>
            </a:r>
            <a:r>
              <a:rPr lang="pt-PT" dirty="0" err="1"/>
              <a:t>Vue</a:t>
            </a:r>
            <a:r>
              <a:rPr lang="pt-PT" dirty="0"/>
              <a:t> </a:t>
            </a:r>
            <a:r>
              <a:rPr lang="pt-PT" dirty="0" err="1"/>
              <a:t>frontend</a:t>
            </a:r>
            <a:r>
              <a:rPr lang="pt-PT" dirty="0"/>
              <a:t>, </a:t>
            </a:r>
            <a:r>
              <a:rPr lang="pt-PT" dirty="0" err="1"/>
              <a:t>Laravel</a:t>
            </a:r>
            <a:r>
              <a:rPr lang="pt-PT" dirty="0"/>
              <a:t> </a:t>
            </a:r>
            <a:r>
              <a:rPr lang="pt-PT" dirty="0" err="1"/>
              <a:t>backend</a:t>
            </a:r>
            <a:r>
              <a:rPr lang="pt-PT" dirty="0"/>
              <a:t>, </a:t>
            </a:r>
            <a:r>
              <a:rPr lang="pt-PT" dirty="0" err="1"/>
              <a:t>mysql</a:t>
            </a:r>
            <a:r>
              <a:rPr lang="pt-PT" dirty="0"/>
              <a:t> </a:t>
            </a:r>
            <a:r>
              <a:rPr lang="pt-PT" dirty="0" err="1"/>
              <a:t>backend</a:t>
            </a:r>
            <a:r>
              <a:rPr lang="pt-PT" dirty="0"/>
              <a:t> para ter a nossa </a:t>
            </a:r>
            <a:r>
              <a:rPr lang="pt-PT" dirty="0" err="1"/>
              <a:t>bd</a:t>
            </a:r>
            <a:r>
              <a:rPr lang="pt-PT" dirty="0"/>
              <a:t>, </a:t>
            </a:r>
            <a:r>
              <a:rPr lang="pt-PT" dirty="0" err="1"/>
              <a:t>laravel</a:t>
            </a:r>
            <a:r>
              <a:rPr lang="pt-PT" dirty="0"/>
              <a:t> mail </a:t>
            </a:r>
            <a:r>
              <a:rPr lang="pt-PT" dirty="0" err="1"/>
              <a:t>system</a:t>
            </a:r>
            <a:r>
              <a:rPr lang="pt-PT" dirty="0"/>
              <a:t> para no registo o </a:t>
            </a:r>
            <a:r>
              <a:rPr lang="pt-PT" dirty="0" err="1"/>
              <a:t>user</a:t>
            </a:r>
            <a:r>
              <a:rPr lang="pt-PT" dirty="0"/>
              <a:t> receber um email para confirmar registo e receber os relatórios financeiros)</a:t>
            </a:r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10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765005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EC075-C292-91FC-541D-51F145575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>
            <a:extLst>
              <a:ext uri="{FF2B5EF4-FFF2-40B4-BE49-F238E27FC236}">
                <a16:creationId xmlns:a16="http://schemas.microsoft.com/office/drawing/2014/main" id="{7FC5D08F-B60F-378A-93F7-13B2AE0A97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>
            <a:extLst>
              <a:ext uri="{FF2B5EF4-FFF2-40B4-BE49-F238E27FC236}">
                <a16:creationId xmlns:a16="http://schemas.microsoft.com/office/drawing/2014/main" id="{0EA5619D-CF97-39E6-1ACB-62024078C0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PT" dirty="0"/>
              <a:t>Agradecer à professora,</a:t>
            </a:r>
          </a:p>
          <a:p>
            <a:r>
              <a:rPr lang="pt-PT" dirty="0"/>
              <a:t>Avó e família</a:t>
            </a:r>
          </a:p>
          <a:p>
            <a:r>
              <a:rPr lang="pt-PT" dirty="0"/>
              <a:t>Presentes </a:t>
            </a:r>
            <a:r>
              <a:rPr lang="pt-PT" dirty="0" err="1"/>
              <a:t>etc</a:t>
            </a:r>
            <a:endParaRPr lang="pt-PT" dirty="0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C335E877-67EB-E114-3AE6-D19883AAEB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48EFE1-CDA0-7846-B900-A3F86E646577}" type="slidenum">
              <a:rPr lang="pt-PT" smtClean="0"/>
              <a:t>12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75205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9209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84409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987580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15781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26771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90492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69406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00366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73259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68462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193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E0CF6C-748E-4B7A-BC8B-3011EF78ED13}" type="datetime1">
              <a:rPr lang="en-US" smtClean="0"/>
              <a:pPr/>
              <a:t>7/1/25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B850FF-6169-4056-8077-06FFA93A5366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29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cmartins.p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texto, Tipo de letra, logótipo, círculo&#10;&#10;Os conteúdos gerados por IA podem estar incorretos.">
            <a:extLst>
              <a:ext uri="{FF2B5EF4-FFF2-40B4-BE49-F238E27FC236}">
                <a16:creationId xmlns:a16="http://schemas.microsoft.com/office/drawing/2014/main" id="{FE49DB30-EF20-0682-B2A2-526B582F6F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862" r="-1" b="11862"/>
          <a:stretch>
            <a:fillRect/>
          </a:stretch>
        </p:blipFill>
        <p:spPr>
          <a:xfrm>
            <a:off x="2" y="10"/>
            <a:ext cx="12191998" cy="6858398"/>
          </a:xfrm>
          <a:custGeom>
            <a:avLst/>
            <a:gdLst/>
            <a:ahLst/>
            <a:cxnLst/>
            <a:rect l="l" t="t" r="r" b="b"/>
            <a:pathLst>
              <a:path w="12191271" h="6850048">
                <a:moveTo>
                  <a:pt x="636938" y="0"/>
                </a:moveTo>
                <a:lnTo>
                  <a:pt x="12191271" y="0"/>
                </a:lnTo>
                <a:lnTo>
                  <a:pt x="12191271" y="34"/>
                </a:lnTo>
                <a:lnTo>
                  <a:pt x="12188836" y="26696"/>
                </a:lnTo>
                <a:cubicBezTo>
                  <a:pt x="12159738" y="43228"/>
                  <a:pt x="12151834" y="118002"/>
                  <a:pt x="12131136" y="168244"/>
                </a:cubicBezTo>
                <a:cubicBezTo>
                  <a:pt x="12124808" y="199505"/>
                  <a:pt x="12149886" y="254732"/>
                  <a:pt x="12134482" y="260696"/>
                </a:cubicBezTo>
                <a:cubicBezTo>
                  <a:pt x="12141738" y="278745"/>
                  <a:pt x="12126232" y="287417"/>
                  <a:pt x="12123358" y="303160"/>
                </a:cubicBezTo>
                <a:cubicBezTo>
                  <a:pt x="12127622" y="318147"/>
                  <a:pt x="12122174" y="322795"/>
                  <a:pt x="12119930" y="334153"/>
                </a:cubicBezTo>
                <a:cubicBezTo>
                  <a:pt x="12122824" y="340739"/>
                  <a:pt x="12121652" y="350621"/>
                  <a:pt x="12117292" y="352523"/>
                </a:cubicBezTo>
                <a:cubicBezTo>
                  <a:pt x="12108502" y="344302"/>
                  <a:pt x="12109672" y="380554"/>
                  <a:pt x="12103022" y="380764"/>
                </a:cubicBezTo>
                <a:cubicBezTo>
                  <a:pt x="12099682" y="400323"/>
                  <a:pt x="12099092" y="490383"/>
                  <a:pt x="12087384" y="501357"/>
                </a:cubicBezTo>
                <a:cubicBezTo>
                  <a:pt x="12078470" y="540103"/>
                  <a:pt x="12088892" y="604695"/>
                  <a:pt x="12086884" y="621818"/>
                </a:cubicBezTo>
                <a:cubicBezTo>
                  <a:pt x="12103872" y="645808"/>
                  <a:pt x="12046274" y="710838"/>
                  <a:pt x="12037912" y="783603"/>
                </a:cubicBezTo>
                <a:cubicBezTo>
                  <a:pt x="12038728" y="794128"/>
                  <a:pt x="12038178" y="799388"/>
                  <a:pt x="12033652" y="800460"/>
                </a:cubicBezTo>
                <a:cubicBezTo>
                  <a:pt x="12030680" y="822866"/>
                  <a:pt x="12018000" y="839465"/>
                  <a:pt x="12021616" y="857543"/>
                </a:cubicBezTo>
                <a:cubicBezTo>
                  <a:pt x="12012916" y="850673"/>
                  <a:pt x="12020790" y="891755"/>
                  <a:pt x="12011726" y="892266"/>
                </a:cubicBezTo>
                <a:cubicBezTo>
                  <a:pt x="12007210" y="905052"/>
                  <a:pt x="11997872" y="927582"/>
                  <a:pt x="11994512" y="934260"/>
                </a:cubicBezTo>
                <a:lnTo>
                  <a:pt x="11991560" y="932336"/>
                </a:lnTo>
                <a:lnTo>
                  <a:pt x="11990514" y="940487"/>
                </a:lnTo>
                <a:lnTo>
                  <a:pt x="11988602" y="958836"/>
                </a:lnTo>
                <a:cubicBezTo>
                  <a:pt x="11985966" y="966456"/>
                  <a:pt x="11975758" y="977088"/>
                  <a:pt x="11974700" y="986207"/>
                </a:cubicBezTo>
                <a:cubicBezTo>
                  <a:pt x="11970938" y="1004735"/>
                  <a:pt x="11977876" y="1007075"/>
                  <a:pt x="11982258" y="1013556"/>
                </a:cubicBezTo>
                <a:cubicBezTo>
                  <a:pt x="11981214" y="1026451"/>
                  <a:pt x="11971950" y="1050442"/>
                  <a:pt x="11968448" y="1063580"/>
                </a:cubicBezTo>
                <a:cubicBezTo>
                  <a:pt x="11964708" y="1069989"/>
                  <a:pt x="11969836" y="1093522"/>
                  <a:pt x="11961240" y="1092388"/>
                </a:cubicBezTo>
                <a:cubicBezTo>
                  <a:pt x="11960426" y="1105603"/>
                  <a:pt x="11958786" y="1112923"/>
                  <a:pt x="11957400" y="1120089"/>
                </a:cubicBezTo>
                <a:lnTo>
                  <a:pt x="11952458" y="1136369"/>
                </a:lnTo>
                <a:cubicBezTo>
                  <a:pt x="11950090" y="1140925"/>
                  <a:pt x="11948538" y="1146011"/>
                  <a:pt x="11948726" y="1152132"/>
                </a:cubicBezTo>
                <a:lnTo>
                  <a:pt x="11949742" y="1158140"/>
                </a:lnTo>
                <a:lnTo>
                  <a:pt x="11948154" y="1158608"/>
                </a:lnTo>
                <a:cubicBezTo>
                  <a:pt x="11945686" y="1158803"/>
                  <a:pt x="11928734" y="1161056"/>
                  <a:pt x="11927260" y="1180442"/>
                </a:cubicBezTo>
                <a:cubicBezTo>
                  <a:pt x="11921496" y="1192709"/>
                  <a:pt x="11919204" y="1203402"/>
                  <a:pt x="11915994" y="1221353"/>
                </a:cubicBezTo>
                <a:cubicBezTo>
                  <a:pt x="11915516" y="1232713"/>
                  <a:pt x="11926308" y="1235102"/>
                  <a:pt x="11924388" y="1248604"/>
                </a:cubicBezTo>
                <a:cubicBezTo>
                  <a:pt x="11911346" y="1301115"/>
                  <a:pt x="11929638" y="1279167"/>
                  <a:pt x="11916648" y="1307095"/>
                </a:cubicBezTo>
                <a:cubicBezTo>
                  <a:pt x="11915436" y="1312439"/>
                  <a:pt x="11915606" y="1317191"/>
                  <a:pt x="11916360" y="1321583"/>
                </a:cubicBezTo>
                <a:lnTo>
                  <a:pt x="11918132" y="1328373"/>
                </a:lnTo>
                <a:lnTo>
                  <a:pt x="11911374" y="1349635"/>
                </a:lnTo>
                <a:cubicBezTo>
                  <a:pt x="11908688" y="1360345"/>
                  <a:pt x="11906470" y="1371840"/>
                  <a:pt x="11904778" y="1383852"/>
                </a:cubicBezTo>
                <a:cubicBezTo>
                  <a:pt x="11907652" y="1387748"/>
                  <a:pt x="11902226" y="1395665"/>
                  <a:pt x="11900890" y="1399838"/>
                </a:cubicBezTo>
                <a:cubicBezTo>
                  <a:pt x="11902940" y="1400643"/>
                  <a:pt x="11902928" y="1410976"/>
                  <a:pt x="11900874" y="1413889"/>
                </a:cubicBezTo>
                <a:cubicBezTo>
                  <a:pt x="11886092" y="1485537"/>
                  <a:pt x="11909474" y="1450776"/>
                  <a:pt x="11893500" y="1491153"/>
                </a:cubicBezTo>
                <a:cubicBezTo>
                  <a:pt x="11892154" y="1498399"/>
                  <a:pt x="11892622" y="1504376"/>
                  <a:pt x="11893858" y="1509677"/>
                </a:cubicBezTo>
                <a:lnTo>
                  <a:pt x="11897264" y="1519651"/>
                </a:lnTo>
                <a:lnTo>
                  <a:pt x="11895090" y="1525679"/>
                </a:lnTo>
                <a:cubicBezTo>
                  <a:pt x="11892484" y="1550498"/>
                  <a:pt x="11896104" y="1559433"/>
                  <a:pt x="11890274" y="1572282"/>
                </a:cubicBezTo>
                <a:cubicBezTo>
                  <a:pt x="11897250" y="1597020"/>
                  <a:pt x="11889764" y="1586796"/>
                  <a:pt x="11886744" y="1602539"/>
                </a:cubicBezTo>
                <a:cubicBezTo>
                  <a:pt x="11883642" y="1614697"/>
                  <a:pt x="11882502" y="1589859"/>
                  <a:pt x="11880728" y="1602238"/>
                </a:cubicBezTo>
                <a:cubicBezTo>
                  <a:pt x="11881720" y="1616707"/>
                  <a:pt x="11874476" y="1613372"/>
                  <a:pt x="11875940" y="1628576"/>
                </a:cubicBezTo>
                <a:cubicBezTo>
                  <a:pt x="11881788" y="1627172"/>
                  <a:pt x="11872080" y="1656092"/>
                  <a:pt x="11876794" y="1658841"/>
                </a:cubicBezTo>
                <a:lnTo>
                  <a:pt x="11876694" y="1659046"/>
                </a:lnTo>
                <a:cubicBezTo>
                  <a:pt x="11866634" y="1667627"/>
                  <a:pt x="11851866" y="1763404"/>
                  <a:pt x="11841806" y="1771984"/>
                </a:cubicBezTo>
                <a:cubicBezTo>
                  <a:pt x="11810410" y="1824881"/>
                  <a:pt x="11780100" y="1952023"/>
                  <a:pt x="11765636" y="2016516"/>
                </a:cubicBezTo>
                <a:cubicBezTo>
                  <a:pt x="11751172" y="2081009"/>
                  <a:pt x="11756430" y="2114985"/>
                  <a:pt x="11755018" y="2158942"/>
                </a:cubicBezTo>
                <a:lnTo>
                  <a:pt x="11756288" y="2240371"/>
                </a:lnTo>
                <a:lnTo>
                  <a:pt x="11751858" y="2253578"/>
                </a:lnTo>
                <a:cubicBezTo>
                  <a:pt x="11750642" y="2255242"/>
                  <a:pt x="11750294" y="2257858"/>
                  <a:pt x="11752262" y="2273603"/>
                </a:cubicBezTo>
                <a:cubicBezTo>
                  <a:pt x="11740738" y="2308149"/>
                  <a:pt x="11737736" y="2368195"/>
                  <a:pt x="11722998" y="2393147"/>
                </a:cubicBezTo>
                <a:cubicBezTo>
                  <a:pt x="11727870" y="2391170"/>
                  <a:pt x="11729790" y="2408227"/>
                  <a:pt x="11726462" y="2418325"/>
                </a:cubicBezTo>
                <a:cubicBezTo>
                  <a:pt x="11745428" y="2412080"/>
                  <a:pt x="11706204" y="2455637"/>
                  <a:pt x="11717312" y="2469703"/>
                </a:cubicBezTo>
                <a:cubicBezTo>
                  <a:pt x="11706060" y="2466046"/>
                  <a:pt x="11682162" y="2507996"/>
                  <a:pt x="11689052" y="2534428"/>
                </a:cubicBezTo>
                <a:cubicBezTo>
                  <a:pt x="11683298" y="2568704"/>
                  <a:pt x="11671550" y="2590146"/>
                  <a:pt x="11671572" y="2628315"/>
                </a:cubicBezTo>
                <a:cubicBezTo>
                  <a:pt x="11669958" y="2628904"/>
                  <a:pt x="11668516" y="2630315"/>
                  <a:pt x="11667202" y="2632291"/>
                </a:cubicBezTo>
                <a:lnTo>
                  <a:pt x="11663792" y="2639275"/>
                </a:lnTo>
                <a:lnTo>
                  <a:pt x="11663828" y="2640882"/>
                </a:lnTo>
                <a:cubicBezTo>
                  <a:pt x="11663260" y="2646928"/>
                  <a:pt x="11662318" y="2649787"/>
                  <a:pt x="11661216" y="2651232"/>
                </a:cubicBezTo>
                <a:lnTo>
                  <a:pt x="11659736" y="2651998"/>
                </a:lnTo>
                <a:lnTo>
                  <a:pt x="11657658" y="2658628"/>
                </a:lnTo>
                <a:lnTo>
                  <a:pt x="11652798" y="2670425"/>
                </a:lnTo>
                <a:lnTo>
                  <a:pt x="11652608" y="2673819"/>
                </a:lnTo>
                <a:lnTo>
                  <a:pt x="11646398" y="2693461"/>
                </a:lnTo>
                <a:lnTo>
                  <a:pt x="11646654" y="2694295"/>
                </a:lnTo>
                <a:cubicBezTo>
                  <a:pt x="11647086" y="2696613"/>
                  <a:pt x="11647138" y="2699170"/>
                  <a:pt x="11646396" y="2702293"/>
                </a:cubicBezTo>
                <a:cubicBezTo>
                  <a:pt x="11652536" y="2705759"/>
                  <a:pt x="11647852" y="2707391"/>
                  <a:pt x="11645122" y="2716295"/>
                </a:cubicBezTo>
                <a:cubicBezTo>
                  <a:pt x="11654048" y="2723663"/>
                  <a:pt x="11643268" y="2743972"/>
                  <a:pt x="11646406" y="2755554"/>
                </a:cubicBezTo>
                <a:cubicBezTo>
                  <a:pt x="11644200" y="2761932"/>
                  <a:pt x="11642026" y="2768809"/>
                  <a:pt x="11639970" y="2776095"/>
                </a:cubicBezTo>
                <a:lnTo>
                  <a:pt x="11638858" y="2780546"/>
                </a:lnTo>
                <a:lnTo>
                  <a:pt x="11638912" y="2780766"/>
                </a:lnTo>
                <a:cubicBezTo>
                  <a:pt x="11638832" y="2782014"/>
                  <a:pt x="11638528" y="2783583"/>
                  <a:pt x="11637890" y="2785722"/>
                </a:cubicBezTo>
                <a:lnTo>
                  <a:pt x="11636832" y="2788662"/>
                </a:lnTo>
                <a:lnTo>
                  <a:pt x="11634674" y="2797295"/>
                </a:lnTo>
                <a:lnTo>
                  <a:pt x="11634434" y="2801139"/>
                </a:lnTo>
                <a:cubicBezTo>
                  <a:pt x="11635286" y="2816294"/>
                  <a:pt x="11647702" y="2823339"/>
                  <a:pt x="11638528" y="2839295"/>
                </a:cubicBezTo>
                <a:cubicBezTo>
                  <a:pt x="11636094" y="2865138"/>
                  <a:pt x="11641034" y="2884181"/>
                  <a:pt x="11634070" y="2906237"/>
                </a:cubicBezTo>
                <a:cubicBezTo>
                  <a:pt x="11631818" y="2930445"/>
                  <a:pt x="11632514" y="2952380"/>
                  <a:pt x="11628506" y="2972091"/>
                </a:cubicBezTo>
                <a:cubicBezTo>
                  <a:pt x="11629844" y="2981191"/>
                  <a:pt x="11625508" y="2988486"/>
                  <a:pt x="11625932" y="2995729"/>
                </a:cubicBezTo>
                <a:cubicBezTo>
                  <a:pt x="11626358" y="3002972"/>
                  <a:pt x="11636102" y="3002605"/>
                  <a:pt x="11631060" y="3015551"/>
                </a:cubicBezTo>
                <a:cubicBezTo>
                  <a:pt x="11639036" y="3026970"/>
                  <a:pt x="11634852" y="3046550"/>
                  <a:pt x="11634862" y="3052653"/>
                </a:cubicBezTo>
                <a:lnTo>
                  <a:pt x="11638472" y="3085161"/>
                </a:lnTo>
                <a:lnTo>
                  <a:pt x="11617590" y="3113393"/>
                </a:lnTo>
                <a:cubicBezTo>
                  <a:pt x="11621846" y="3121866"/>
                  <a:pt x="11613122" y="3148828"/>
                  <a:pt x="11622718" y="3149063"/>
                </a:cubicBezTo>
                <a:cubicBezTo>
                  <a:pt x="11620874" y="3159401"/>
                  <a:pt x="11616380" y="3164407"/>
                  <a:pt x="11622820" y="3163072"/>
                </a:cubicBezTo>
                <a:cubicBezTo>
                  <a:pt x="11622276" y="3170605"/>
                  <a:pt x="11620826" y="3184783"/>
                  <a:pt x="11619438" y="3194257"/>
                </a:cubicBezTo>
                <a:lnTo>
                  <a:pt x="11614494" y="3219915"/>
                </a:lnTo>
                <a:lnTo>
                  <a:pt x="11613098" y="3221731"/>
                </a:lnTo>
                <a:cubicBezTo>
                  <a:pt x="11612634" y="3224213"/>
                  <a:pt x="11612392" y="3231115"/>
                  <a:pt x="11611708" y="3234801"/>
                </a:cubicBezTo>
                <a:lnTo>
                  <a:pt x="11609006" y="3243851"/>
                </a:lnTo>
                <a:cubicBezTo>
                  <a:pt x="11607894" y="3246676"/>
                  <a:pt x="11606598" y="3249062"/>
                  <a:pt x="11605054" y="3250812"/>
                </a:cubicBezTo>
                <a:cubicBezTo>
                  <a:pt x="11608816" y="3286401"/>
                  <a:pt x="11599242" y="3315146"/>
                  <a:pt x="11596882" y="3351401"/>
                </a:cubicBezTo>
                <a:cubicBezTo>
                  <a:pt x="11606320" y="3370932"/>
                  <a:pt x="11574486" y="3407777"/>
                  <a:pt x="11562942" y="3412738"/>
                </a:cubicBezTo>
                <a:cubicBezTo>
                  <a:pt x="11558508" y="3443835"/>
                  <a:pt x="11567878" y="3479425"/>
                  <a:pt x="11562930" y="3515212"/>
                </a:cubicBezTo>
                <a:lnTo>
                  <a:pt x="11545452" y="3647527"/>
                </a:lnTo>
                <a:cubicBezTo>
                  <a:pt x="11538634" y="3726778"/>
                  <a:pt x="11536610" y="3789073"/>
                  <a:pt x="11537114" y="3864465"/>
                </a:cubicBezTo>
                <a:cubicBezTo>
                  <a:pt x="11537618" y="3939858"/>
                  <a:pt x="11535598" y="4034053"/>
                  <a:pt x="11548476" y="4099881"/>
                </a:cubicBezTo>
                <a:lnTo>
                  <a:pt x="11552432" y="4165133"/>
                </a:lnTo>
                <a:lnTo>
                  <a:pt x="11552732" y="4173457"/>
                </a:lnTo>
                <a:cubicBezTo>
                  <a:pt x="11546540" y="4200651"/>
                  <a:pt x="11557802" y="4228513"/>
                  <a:pt x="11553200" y="4250383"/>
                </a:cubicBezTo>
                <a:cubicBezTo>
                  <a:pt x="11552922" y="4256452"/>
                  <a:pt x="11553192" y="4261667"/>
                  <a:pt x="11553798" y="4266324"/>
                </a:cubicBezTo>
                <a:lnTo>
                  <a:pt x="11556298" y="4278290"/>
                </a:lnTo>
                <a:lnTo>
                  <a:pt x="11558608" y="4279552"/>
                </a:lnTo>
                <a:lnTo>
                  <a:pt x="11559256" y="4288041"/>
                </a:lnTo>
                <a:lnTo>
                  <a:pt x="11559842" y="4289935"/>
                </a:lnTo>
                <a:cubicBezTo>
                  <a:pt x="11559766" y="4297619"/>
                  <a:pt x="11558376" y="4321255"/>
                  <a:pt x="11558794" y="4334153"/>
                </a:cubicBezTo>
                <a:cubicBezTo>
                  <a:pt x="11561310" y="4357137"/>
                  <a:pt x="11552162" y="4349289"/>
                  <a:pt x="11562346" y="4367326"/>
                </a:cubicBezTo>
                <a:cubicBezTo>
                  <a:pt x="11559750" y="4411719"/>
                  <a:pt x="11572402" y="4426587"/>
                  <a:pt x="11564954" y="4468612"/>
                </a:cubicBezTo>
                <a:cubicBezTo>
                  <a:pt x="11563988" y="4505670"/>
                  <a:pt x="11581512" y="4533280"/>
                  <a:pt x="11580786" y="4546196"/>
                </a:cubicBezTo>
                <a:cubicBezTo>
                  <a:pt x="11581754" y="4580683"/>
                  <a:pt x="11563866" y="4624484"/>
                  <a:pt x="11563432" y="4665534"/>
                </a:cubicBezTo>
                <a:cubicBezTo>
                  <a:pt x="11565794" y="4700759"/>
                  <a:pt x="11560190" y="4735452"/>
                  <a:pt x="11568406" y="4764690"/>
                </a:cubicBezTo>
                <a:cubicBezTo>
                  <a:pt x="11567130" y="4767647"/>
                  <a:pt x="11566180" y="4770968"/>
                  <a:pt x="11565462" y="4774527"/>
                </a:cubicBezTo>
                <a:lnTo>
                  <a:pt x="11564000" y="4785178"/>
                </a:lnTo>
                <a:lnTo>
                  <a:pt x="11564328" y="4798347"/>
                </a:lnTo>
                <a:lnTo>
                  <a:pt x="11563206" y="4801234"/>
                </a:lnTo>
                <a:lnTo>
                  <a:pt x="11561136" y="4826142"/>
                </a:lnTo>
                <a:lnTo>
                  <a:pt x="11561700" y="4829040"/>
                </a:lnTo>
                <a:lnTo>
                  <a:pt x="11560522" y="4853748"/>
                </a:lnTo>
                <a:lnTo>
                  <a:pt x="11560924" y="4853991"/>
                </a:lnTo>
                <a:cubicBezTo>
                  <a:pt x="11561796" y="4855098"/>
                  <a:pt x="11562390" y="4856978"/>
                  <a:pt x="11562416" y="4860528"/>
                </a:cubicBezTo>
                <a:cubicBezTo>
                  <a:pt x="11568496" y="4853650"/>
                  <a:pt x="11564776" y="4862172"/>
                  <a:pt x="11564316" y="4873245"/>
                </a:cubicBezTo>
                <a:lnTo>
                  <a:pt x="11572682" y="4927107"/>
                </a:lnTo>
                <a:lnTo>
                  <a:pt x="11572672" y="4932248"/>
                </a:lnTo>
                <a:cubicBezTo>
                  <a:pt x="11572704" y="4932275"/>
                  <a:pt x="11572734" y="4932305"/>
                  <a:pt x="11572766" y="4932333"/>
                </a:cubicBezTo>
                <a:cubicBezTo>
                  <a:pt x="11572964" y="4933414"/>
                  <a:pt x="11573036" y="4935090"/>
                  <a:pt x="11572942" y="4937721"/>
                </a:cubicBezTo>
                <a:lnTo>
                  <a:pt x="11577402" y="4975055"/>
                </a:lnTo>
                <a:cubicBezTo>
                  <a:pt x="11574168" y="4991322"/>
                  <a:pt x="11579054" y="4994280"/>
                  <a:pt x="11580860" y="5016279"/>
                </a:cubicBezTo>
                <a:cubicBezTo>
                  <a:pt x="11577794" y="5025639"/>
                  <a:pt x="11578930" y="5033009"/>
                  <a:pt x="11581396" y="5040153"/>
                </a:cubicBezTo>
                <a:cubicBezTo>
                  <a:pt x="11580034" y="5061698"/>
                  <a:pt x="11583522" y="5081146"/>
                  <a:pt x="11584442" y="5105259"/>
                </a:cubicBezTo>
                <a:cubicBezTo>
                  <a:pt x="11580512" y="5131545"/>
                  <a:pt x="11587750" y="5144617"/>
                  <a:pt x="11588702" y="5170388"/>
                </a:cubicBezTo>
                <a:cubicBezTo>
                  <a:pt x="11581846" y="5193034"/>
                  <a:pt x="11594798" y="5188571"/>
                  <a:pt x="11597568" y="5201681"/>
                </a:cubicBezTo>
                <a:lnTo>
                  <a:pt x="11596842" y="5215195"/>
                </a:lnTo>
                <a:lnTo>
                  <a:pt x="11596192" y="5218814"/>
                </a:lnTo>
                <a:cubicBezTo>
                  <a:pt x="11595848" y="5221331"/>
                  <a:pt x="11595754" y="5223032"/>
                  <a:pt x="11595836" y="5224243"/>
                </a:cubicBezTo>
                <a:lnTo>
                  <a:pt x="11595408" y="5229443"/>
                </a:lnTo>
                <a:cubicBezTo>
                  <a:pt x="11594346" y="5237912"/>
                  <a:pt x="11593122" y="5246108"/>
                  <a:pt x="11591796" y="5253878"/>
                </a:cubicBezTo>
                <a:cubicBezTo>
                  <a:pt x="11596328" y="5261714"/>
                  <a:pt x="11588472" y="5289750"/>
                  <a:pt x="11598078" y="5288650"/>
                </a:cubicBezTo>
                <a:cubicBezTo>
                  <a:pt x="11596572" y="5299191"/>
                  <a:pt x="11592238" y="5304794"/>
                  <a:pt x="11598640" y="5302571"/>
                </a:cubicBezTo>
                <a:cubicBezTo>
                  <a:pt x="11598320" y="5306080"/>
                  <a:pt x="11598696" y="5308372"/>
                  <a:pt x="11599412" y="5310113"/>
                </a:cubicBezTo>
                <a:lnTo>
                  <a:pt x="11599768" y="5310652"/>
                </a:lnTo>
                <a:lnTo>
                  <a:pt x="11593310" y="5352392"/>
                </a:lnTo>
                <a:lnTo>
                  <a:pt x="11592144" y="5360280"/>
                </a:lnTo>
                <a:lnTo>
                  <a:pt x="11589598" y="5374040"/>
                </a:lnTo>
                <a:lnTo>
                  <a:pt x="11589840" y="5375477"/>
                </a:lnTo>
                <a:lnTo>
                  <a:pt x="11587428" y="5384856"/>
                </a:lnTo>
                <a:cubicBezTo>
                  <a:pt x="11586404" y="5387820"/>
                  <a:pt x="11585186" y="5390375"/>
                  <a:pt x="11583696" y="5392331"/>
                </a:cubicBezTo>
                <a:cubicBezTo>
                  <a:pt x="11588614" y="5427214"/>
                  <a:pt x="11579964" y="5457140"/>
                  <a:pt x="11578774" y="5493537"/>
                </a:cubicBezTo>
                <a:cubicBezTo>
                  <a:pt x="11574386" y="5533576"/>
                  <a:pt x="11562428" y="5590359"/>
                  <a:pt x="11557362" y="5632561"/>
                </a:cubicBezTo>
                <a:lnTo>
                  <a:pt x="11548380" y="5746753"/>
                </a:lnTo>
                <a:cubicBezTo>
                  <a:pt x="11556238" y="5772089"/>
                  <a:pt x="11550878" y="5798350"/>
                  <a:pt x="11551024" y="5822826"/>
                </a:cubicBezTo>
                <a:cubicBezTo>
                  <a:pt x="11542796" y="5814291"/>
                  <a:pt x="11553924" y="5853157"/>
                  <a:pt x="11544052" y="5852276"/>
                </a:cubicBezTo>
                <a:cubicBezTo>
                  <a:pt x="11544390" y="5856758"/>
                  <a:pt x="11545032" y="5861128"/>
                  <a:pt x="11545748" y="5865520"/>
                </a:cubicBezTo>
                <a:lnTo>
                  <a:pt x="11546116" y="5867822"/>
                </a:lnTo>
                <a:lnTo>
                  <a:pt x="11545906" y="5876651"/>
                </a:lnTo>
                <a:lnTo>
                  <a:pt x="11547962" y="5879618"/>
                </a:lnTo>
                <a:lnTo>
                  <a:pt x="11549160" y="5893249"/>
                </a:lnTo>
                <a:cubicBezTo>
                  <a:pt x="11549282" y="5898280"/>
                  <a:pt x="11549030" y="5903609"/>
                  <a:pt x="11548180" y="5909369"/>
                </a:cubicBezTo>
                <a:cubicBezTo>
                  <a:pt x="11541720" y="5927436"/>
                  <a:pt x="11549640" y="5963239"/>
                  <a:pt x="11541162" y="5985355"/>
                </a:cubicBezTo>
                <a:cubicBezTo>
                  <a:pt x="11538794" y="5993983"/>
                  <a:pt x="11531140" y="6003419"/>
                  <a:pt x="11533408" y="6010880"/>
                </a:cubicBezTo>
                <a:cubicBezTo>
                  <a:pt x="11533384" y="6032967"/>
                  <a:pt x="11540672" y="6093692"/>
                  <a:pt x="11541022" y="6117880"/>
                </a:cubicBezTo>
                <a:cubicBezTo>
                  <a:pt x="11536010" y="6127417"/>
                  <a:pt x="11542236" y="6147591"/>
                  <a:pt x="11540416" y="6176296"/>
                </a:cubicBezTo>
                <a:cubicBezTo>
                  <a:pt x="11533696" y="6193575"/>
                  <a:pt x="11520672" y="6223706"/>
                  <a:pt x="11515330" y="6241549"/>
                </a:cubicBezTo>
                <a:cubicBezTo>
                  <a:pt x="11509988" y="6259393"/>
                  <a:pt x="11506830" y="6256209"/>
                  <a:pt x="11508360" y="6283356"/>
                </a:cubicBezTo>
                <a:cubicBezTo>
                  <a:pt x="11496758" y="6317094"/>
                  <a:pt x="11506504" y="6340085"/>
                  <a:pt x="11502164" y="6370897"/>
                </a:cubicBezTo>
                <a:cubicBezTo>
                  <a:pt x="11498220" y="6406078"/>
                  <a:pt x="11505228" y="6378276"/>
                  <a:pt x="11493420" y="6419907"/>
                </a:cubicBezTo>
                <a:cubicBezTo>
                  <a:pt x="11496498" y="6425815"/>
                  <a:pt x="11498672" y="6444204"/>
                  <a:pt x="11496258" y="6453162"/>
                </a:cubicBezTo>
                <a:cubicBezTo>
                  <a:pt x="11496982" y="6471523"/>
                  <a:pt x="11512650" y="6498528"/>
                  <a:pt x="11512334" y="6514298"/>
                </a:cubicBezTo>
                <a:cubicBezTo>
                  <a:pt x="11512200" y="6527176"/>
                  <a:pt x="11507906" y="6505466"/>
                  <a:pt x="11506458" y="6519308"/>
                </a:cubicBezTo>
                <a:cubicBezTo>
                  <a:pt x="11505546" y="6536357"/>
                  <a:pt x="11496970" y="6533583"/>
                  <a:pt x="11506912" y="6550074"/>
                </a:cubicBezTo>
                <a:cubicBezTo>
                  <a:pt x="11502902" y="6566946"/>
                  <a:pt x="11507560" y="6571936"/>
                  <a:pt x="11508214" y="6596919"/>
                </a:cubicBezTo>
                <a:cubicBezTo>
                  <a:pt x="11504722" y="6606203"/>
                  <a:pt x="11505462" y="6614758"/>
                  <a:pt x="11507524" y="6623534"/>
                </a:cubicBezTo>
                <a:cubicBezTo>
                  <a:pt x="11505086" y="6646907"/>
                  <a:pt x="11507528" y="6669655"/>
                  <a:pt x="11507206" y="6696669"/>
                </a:cubicBezTo>
                <a:cubicBezTo>
                  <a:pt x="11501998" y="6724388"/>
                  <a:pt x="11508454" y="6741397"/>
                  <a:pt x="11508078" y="6770256"/>
                </a:cubicBezTo>
                <a:cubicBezTo>
                  <a:pt x="11509260" y="6790406"/>
                  <a:pt x="11512798" y="6819910"/>
                  <a:pt x="11515012" y="6840678"/>
                </a:cubicBezTo>
                <a:lnTo>
                  <a:pt x="11515906" y="6850048"/>
                </a:lnTo>
                <a:lnTo>
                  <a:pt x="0" y="6850048"/>
                </a:lnTo>
                <a:lnTo>
                  <a:pt x="0" y="6150255"/>
                </a:lnTo>
                <a:lnTo>
                  <a:pt x="17548" y="6079421"/>
                </a:lnTo>
                <a:cubicBezTo>
                  <a:pt x="24104" y="6016456"/>
                  <a:pt x="27371" y="6035306"/>
                  <a:pt x="27043" y="5985942"/>
                </a:cubicBezTo>
                <a:cubicBezTo>
                  <a:pt x="26678" y="5981021"/>
                  <a:pt x="35914" y="5971603"/>
                  <a:pt x="33624" y="5952542"/>
                </a:cubicBezTo>
                <a:cubicBezTo>
                  <a:pt x="37578" y="5922372"/>
                  <a:pt x="48696" y="5939028"/>
                  <a:pt x="52357" y="5900385"/>
                </a:cubicBezTo>
                <a:cubicBezTo>
                  <a:pt x="55799" y="5903958"/>
                  <a:pt x="54094" y="5866099"/>
                  <a:pt x="66315" y="5862451"/>
                </a:cubicBezTo>
                <a:cubicBezTo>
                  <a:pt x="70207" y="5846033"/>
                  <a:pt x="73489" y="5820812"/>
                  <a:pt x="75710" y="5801878"/>
                </a:cubicBezTo>
                <a:cubicBezTo>
                  <a:pt x="81695" y="5773510"/>
                  <a:pt x="88149" y="5759388"/>
                  <a:pt x="92413" y="5755196"/>
                </a:cubicBezTo>
                <a:cubicBezTo>
                  <a:pt x="99183" y="5726796"/>
                  <a:pt x="100401" y="5729867"/>
                  <a:pt x="114766" y="5692575"/>
                </a:cubicBezTo>
                <a:cubicBezTo>
                  <a:pt x="109606" y="5670690"/>
                  <a:pt x="120766" y="5651885"/>
                  <a:pt x="130959" y="5642725"/>
                </a:cubicBezTo>
                <a:cubicBezTo>
                  <a:pt x="140615" y="5617952"/>
                  <a:pt x="163671" y="5564143"/>
                  <a:pt x="166724" y="5528753"/>
                </a:cubicBezTo>
                <a:cubicBezTo>
                  <a:pt x="165990" y="5474631"/>
                  <a:pt x="177327" y="5489775"/>
                  <a:pt x="185947" y="5465696"/>
                </a:cubicBezTo>
                <a:cubicBezTo>
                  <a:pt x="196662" y="5446952"/>
                  <a:pt x="187411" y="5449560"/>
                  <a:pt x="200956" y="5429999"/>
                </a:cubicBezTo>
                <a:lnTo>
                  <a:pt x="216668" y="5393769"/>
                </a:lnTo>
                <a:lnTo>
                  <a:pt x="241271" y="5350074"/>
                </a:lnTo>
                <a:lnTo>
                  <a:pt x="248034" y="5340072"/>
                </a:lnTo>
                <a:cubicBezTo>
                  <a:pt x="248058" y="5334942"/>
                  <a:pt x="248479" y="5331687"/>
                  <a:pt x="249221" y="5329608"/>
                </a:cubicBezTo>
                <a:cubicBezTo>
                  <a:pt x="249320" y="5329557"/>
                  <a:pt x="249420" y="5329504"/>
                  <a:pt x="249519" y="5329453"/>
                </a:cubicBezTo>
                <a:lnTo>
                  <a:pt x="252498" y="5314689"/>
                </a:lnTo>
                <a:cubicBezTo>
                  <a:pt x="252864" y="5297574"/>
                  <a:pt x="278981" y="5263235"/>
                  <a:pt x="278285" y="5246981"/>
                </a:cubicBezTo>
                <a:cubicBezTo>
                  <a:pt x="294835" y="5239806"/>
                  <a:pt x="267309" y="5243000"/>
                  <a:pt x="282334" y="5215649"/>
                </a:cubicBezTo>
                <a:cubicBezTo>
                  <a:pt x="284338" y="5203457"/>
                  <a:pt x="286369" y="5198331"/>
                  <a:pt x="287909" y="5188115"/>
                </a:cubicBezTo>
                <a:cubicBezTo>
                  <a:pt x="288332" y="5187974"/>
                  <a:pt x="291148" y="5154493"/>
                  <a:pt x="291570" y="5154352"/>
                </a:cubicBezTo>
                <a:lnTo>
                  <a:pt x="295687" y="5129949"/>
                </a:lnTo>
                <a:lnTo>
                  <a:pt x="297770" y="5124375"/>
                </a:lnTo>
                <a:lnTo>
                  <a:pt x="294552" y="5091886"/>
                </a:lnTo>
                <a:lnTo>
                  <a:pt x="294372" y="5075666"/>
                </a:lnTo>
                <a:lnTo>
                  <a:pt x="291261" y="5069914"/>
                </a:lnTo>
                <a:cubicBezTo>
                  <a:pt x="289602" y="5064348"/>
                  <a:pt x="289412" y="5057213"/>
                  <a:pt x="292549" y="5046565"/>
                </a:cubicBezTo>
                <a:lnTo>
                  <a:pt x="293850" y="5044324"/>
                </a:lnTo>
                <a:lnTo>
                  <a:pt x="288225" y="5011521"/>
                </a:lnTo>
                <a:cubicBezTo>
                  <a:pt x="286438" y="5004509"/>
                  <a:pt x="295879" y="4976501"/>
                  <a:pt x="292304" y="4970595"/>
                </a:cubicBezTo>
                <a:cubicBezTo>
                  <a:pt x="297173" y="4914689"/>
                  <a:pt x="280545" y="4880484"/>
                  <a:pt x="292037" y="4812226"/>
                </a:cubicBezTo>
                <a:cubicBezTo>
                  <a:pt x="296651" y="4766534"/>
                  <a:pt x="296553" y="4740857"/>
                  <a:pt x="300183" y="4711370"/>
                </a:cubicBezTo>
                <a:cubicBezTo>
                  <a:pt x="303813" y="4681883"/>
                  <a:pt x="310253" y="4654301"/>
                  <a:pt x="313819" y="4635304"/>
                </a:cubicBezTo>
                <a:cubicBezTo>
                  <a:pt x="317385" y="4616307"/>
                  <a:pt x="319059" y="4621434"/>
                  <a:pt x="321580" y="4597389"/>
                </a:cubicBezTo>
                <a:cubicBezTo>
                  <a:pt x="324100" y="4573344"/>
                  <a:pt x="322182" y="4514378"/>
                  <a:pt x="328942" y="4491032"/>
                </a:cubicBezTo>
                <a:cubicBezTo>
                  <a:pt x="328254" y="4465815"/>
                  <a:pt x="339350" y="4462516"/>
                  <a:pt x="338027" y="4448739"/>
                </a:cubicBezTo>
                <a:cubicBezTo>
                  <a:pt x="354594" y="4377504"/>
                  <a:pt x="351648" y="4318161"/>
                  <a:pt x="348965" y="4231470"/>
                </a:cubicBezTo>
                <a:cubicBezTo>
                  <a:pt x="353874" y="4174323"/>
                  <a:pt x="356666" y="4175355"/>
                  <a:pt x="359496" y="4150308"/>
                </a:cubicBezTo>
                <a:cubicBezTo>
                  <a:pt x="362339" y="4142663"/>
                  <a:pt x="352449" y="4138872"/>
                  <a:pt x="356364" y="4131985"/>
                </a:cubicBezTo>
                <a:lnTo>
                  <a:pt x="361593" y="4096619"/>
                </a:lnTo>
                <a:lnTo>
                  <a:pt x="371792" y="4070654"/>
                </a:lnTo>
                <a:lnTo>
                  <a:pt x="378262" y="4046249"/>
                </a:lnTo>
                <a:lnTo>
                  <a:pt x="381009" y="4016915"/>
                </a:lnTo>
                <a:cubicBezTo>
                  <a:pt x="383439" y="4007929"/>
                  <a:pt x="391279" y="4007340"/>
                  <a:pt x="391151" y="3995496"/>
                </a:cubicBezTo>
                <a:cubicBezTo>
                  <a:pt x="396353" y="3959536"/>
                  <a:pt x="400862" y="3894766"/>
                  <a:pt x="406592" y="3845871"/>
                </a:cubicBezTo>
                <a:cubicBezTo>
                  <a:pt x="403177" y="3821649"/>
                  <a:pt x="409717" y="3786911"/>
                  <a:pt x="419462" y="3776866"/>
                </a:cubicBezTo>
                <a:cubicBezTo>
                  <a:pt x="422173" y="3764871"/>
                  <a:pt x="422222" y="3735955"/>
                  <a:pt x="420303" y="3724288"/>
                </a:cubicBezTo>
                <a:cubicBezTo>
                  <a:pt x="420584" y="3713932"/>
                  <a:pt x="424293" y="3712054"/>
                  <a:pt x="425736" y="3698294"/>
                </a:cubicBezTo>
                <a:cubicBezTo>
                  <a:pt x="429134" y="3683275"/>
                  <a:pt x="445239" y="3650699"/>
                  <a:pt x="450275" y="3636556"/>
                </a:cubicBezTo>
                <a:cubicBezTo>
                  <a:pt x="455311" y="3622413"/>
                  <a:pt x="450096" y="3636797"/>
                  <a:pt x="455950" y="3613438"/>
                </a:cubicBezTo>
                <a:cubicBezTo>
                  <a:pt x="457946" y="3605104"/>
                  <a:pt x="465726" y="3606849"/>
                  <a:pt x="469436" y="3588931"/>
                </a:cubicBezTo>
                <a:cubicBezTo>
                  <a:pt x="473148" y="3571012"/>
                  <a:pt x="477437" y="3530877"/>
                  <a:pt x="478216" y="3505927"/>
                </a:cubicBezTo>
                <a:cubicBezTo>
                  <a:pt x="465624" y="3478053"/>
                  <a:pt x="482767" y="3487820"/>
                  <a:pt x="466921" y="3436850"/>
                </a:cubicBezTo>
                <a:cubicBezTo>
                  <a:pt x="468947" y="3435539"/>
                  <a:pt x="468075" y="3414710"/>
                  <a:pt x="469431" y="3393361"/>
                </a:cubicBezTo>
                <a:cubicBezTo>
                  <a:pt x="470787" y="3372012"/>
                  <a:pt x="482148" y="3326552"/>
                  <a:pt x="475054" y="3308755"/>
                </a:cubicBezTo>
                <a:lnTo>
                  <a:pt x="474310" y="3151747"/>
                </a:lnTo>
                <a:lnTo>
                  <a:pt x="486215" y="3061618"/>
                </a:lnTo>
                <a:cubicBezTo>
                  <a:pt x="488121" y="3030278"/>
                  <a:pt x="496811" y="3025014"/>
                  <a:pt x="493402" y="3004882"/>
                </a:cubicBezTo>
                <a:cubicBezTo>
                  <a:pt x="495599" y="2970945"/>
                  <a:pt x="511735" y="2992431"/>
                  <a:pt x="498742" y="2953275"/>
                </a:cubicBezTo>
                <a:cubicBezTo>
                  <a:pt x="512558" y="2963977"/>
                  <a:pt x="494995" y="2934875"/>
                  <a:pt x="506118" y="2914739"/>
                </a:cubicBezTo>
                <a:cubicBezTo>
                  <a:pt x="497917" y="2886497"/>
                  <a:pt x="508247" y="2857462"/>
                  <a:pt x="509450" y="2840319"/>
                </a:cubicBezTo>
                <a:cubicBezTo>
                  <a:pt x="510653" y="2823176"/>
                  <a:pt x="514436" y="2836441"/>
                  <a:pt x="513337" y="2811881"/>
                </a:cubicBezTo>
                <a:lnTo>
                  <a:pt x="518905" y="2777197"/>
                </a:lnTo>
                <a:cubicBezTo>
                  <a:pt x="514307" y="2779008"/>
                  <a:pt x="515662" y="2773990"/>
                  <a:pt x="516381" y="2760229"/>
                </a:cubicBezTo>
                <a:lnTo>
                  <a:pt x="512284" y="2723271"/>
                </a:lnTo>
                <a:lnTo>
                  <a:pt x="516417" y="2697909"/>
                </a:lnTo>
                <a:cubicBezTo>
                  <a:pt x="516277" y="2694509"/>
                  <a:pt x="511777" y="2670333"/>
                  <a:pt x="508245" y="2670818"/>
                </a:cubicBezTo>
                <a:cubicBezTo>
                  <a:pt x="523059" y="2644368"/>
                  <a:pt x="513753" y="2641721"/>
                  <a:pt x="509977" y="2614598"/>
                </a:cubicBezTo>
                <a:cubicBezTo>
                  <a:pt x="511368" y="2591343"/>
                  <a:pt x="511836" y="2611388"/>
                  <a:pt x="513586" y="2555192"/>
                </a:cubicBezTo>
                <a:cubicBezTo>
                  <a:pt x="529849" y="2533316"/>
                  <a:pt x="501799" y="2549042"/>
                  <a:pt x="524573" y="2506102"/>
                </a:cubicBezTo>
                <a:cubicBezTo>
                  <a:pt x="522798" y="2504000"/>
                  <a:pt x="524426" y="2477490"/>
                  <a:pt x="526211" y="2463615"/>
                </a:cubicBezTo>
                <a:cubicBezTo>
                  <a:pt x="527997" y="2449740"/>
                  <a:pt x="525821" y="2437204"/>
                  <a:pt x="535288" y="2422849"/>
                </a:cubicBezTo>
                <a:cubicBezTo>
                  <a:pt x="538200" y="2412361"/>
                  <a:pt x="533938" y="2431104"/>
                  <a:pt x="538894" y="2398306"/>
                </a:cubicBezTo>
                <a:cubicBezTo>
                  <a:pt x="543849" y="2365508"/>
                  <a:pt x="560628" y="2258604"/>
                  <a:pt x="565019" y="2226060"/>
                </a:cubicBezTo>
                <a:cubicBezTo>
                  <a:pt x="569411" y="2193516"/>
                  <a:pt x="571990" y="2216405"/>
                  <a:pt x="572425" y="2203044"/>
                </a:cubicBezTo>
                <a:cubicBezTo>
                  <a:pt x="572861" y="2189683"/>
                  <a:pt x="565754" y="2160914"/>
                  <a:pt x="567634" y="2145894"/>
                </a:cubicBezTo>
                <a:cubicBezTo>
                  <a:pt x="569552" y="2127038"/>
                  <a:pt x="576895" y="2124242"/>
                  <a:pt x="576524" y="2112924"/>
                </a:cubicBezTo>
                <a:cubicBezTo>
                  <a:pt x="566248" y="2102460"/>
                  <a:pt x="566361" y="2091349"/>
                  <a:pt x="572593" y="2073223"/>
                </a:cubicBezTo>
                <a:cubicBezTo>
                  <a:pt x="575393" y="2039410"/>
                  <a:pt x="564822" y="2039383"/>
                  <a:pt x="566346" y="2006730"/>
                </a:cubicBezTo>
                <a:cubicBezTo>
                  <a:pt x="565764" y="1992401"/>
                  <a:pt x="569077" y="1984735"/>
                  <a:pt x="565784" y="1960829"/>
                </a:cubicBezTo>
                <a:cubicBezTo>
                  <a:pt x="566486" y="1943808"/>
                  <a:pt x="568252" y="1909609"/>
                  <a:pt x="557910" y="1886564"/>
                </a:cubicBezTo>
                <a:cubicBezTo>
                  <a:pt x="556594" y="1861569"/>
                  <a:pt x="556127" y="1879721"/>
                  <a:pt x="558732" y="1852441"/>
                </a:cubicBezTo>
                <a:cubicBezTo>
                  <a:pt x="559253" y="1819115"/>
                  <a:pt x="552986" y="1805243"/>
                  <a:pt x="554477" y="1785985"/>
                </a:cubicBezTo>
                <a:cubicBezTo>
                  <a:pt x="550197" y="1773445"/>
                  <a:pt x="555297" y="1787647"/>
                  <a:pt x="549925" y="1739449"/>
                </a:cubicBezTo>
                <a:cubicBezTo>
                  <a:pt x="559439" y="1720347"/>
                  <a:pt x="546428" y="1704007"/>
                  <a:pt x="548478" y="1687662"/>
                </a:cubicBezTo>
                <a:cubicBezTo>
                  <a:pt x="547438" y="1661740"/>
                  <a:pt x="547552" y="1598028"/>
                  <a:pt x="546079" y="1574394"/>
                </a:cubicBezTo>
                <a:cubicBezTo>
                  <a:pt x="544606" y="1550760"/>
                  <a:pt x="542413" y="1575916"/>
                  <a:pt x="539645" y="1545855"/>
                </a:cubicBezTo>
                <a:cubicBezTo>
                  <a:pt x="551965" y="1490487"/>
                  <a:pt x="529792" y="1459589"/>
                  <a:pt x="527078" y="1403551"/>
                </a:cubicBezTo>
                <a:cubicBezTo>
                  <a:pt x="509907" y="1369534"/>
                  <a:pt x="527744" y="1345427"/>
                  <a:pt x="514603" y="1308232"/>
                </a:cubicBezTo>
                <a:cubicBezTo>
                  <a:pt x="510585" y="1283061"/>
                  <a:pt x="514424" y="1279405"/>
                  <a:pt x="512548" y="1265228"/>
                </a:cubicBezTo>
                <a:cubicBezTo>
                  <a:pt x="510672" y="1251051"/>
                  <a:pt x="506150" y="1235061"/>
                  <a:pt x="503347" y="1223169"/>
                </a:cubicBezTo>
                <a:cubicBezTo>
                  <a:pt x="507006" y="1216804"/>
                  <a:pt x="500559" y="1167333"/>
                  <a:pt x="495727" y="1168475"/>
                </a:cubicBezTo>
                <a:cubicBezTo>
                  <a:pt x="497383" y="1161125"/>
                  <a:pt x="503792" y="1140806"/>
                  <a:pt x="496141" y="1138512"/>
                </a:cubicBezTo>
                <a:cubicBezTo>
                  <a:pt x="496060" y="1100984"/>
                  <a:pt x="494987" y="1079901"/>
                  <a:pt x="505184" y="1047073"/>
                </a:cubicBezTo>
                <a:cubicBezTo>
                  <a:pt x="508983" y="1023742"/>
                  <a:pt x="506944" y="1040037"/>
                  <a:pt x="509355" y="1025516"/>
                </a:cubicBezTo>
                <a:cubicBezTo>
                  <a:pt x="511766" y="1010995"/>
                  <a:pt x="507447" y="986805"/>
                  <a:pt x="506873" y="963123"/>
                </a:cubicBezTo>
                <a:cubicBezTo>
                  <a:pt x="507006" y="939112"/>
                  <a:pt x="511112" y="911137"/>
                  <a:pt x="512548" y="893356"/>
                </a:cubicBezTo>
                <a:cubicBezTo>
                  <a:pt x="513984" y="875575"/>
                  <a:pt x="513640" y="871333"/>
                  <a:pt x="515492" y="856438"/>
                </a:cubicBezTo>
                <a:cubicBezTo>
                  <a:pt x="512022" y="831582"/>
                  <a:pt x="513851" y="810695"/>
                  <a:pt x="521269" y="792080"/>
                </a:cubicBezTo>
                <a:cubicBezTo>
                  <a:pt x="523173" y="777595"/>
                  <a:pt x="527507" y="785019"/>
                  <a:pt x="529314" y="774293"/>
                </a:cubicBezTo>
                <a:cubicBezTo>
                  <a:pt x="531122" y="763567"/>
                  <a:pt x="522950" y="756728"/>
                  <a:pt x="524928" y="727723"/>
                </a:cubicBezTo>
                <a:cubicBezTo>
                  <a:pt x="525327" y="717404"/>
                  <a:pt x="532992" y="717749"/>
                  <a:pt x="534104" y="695712"/>
                </a:cubicBezTo>
                <a:cubicBezTo>
                  <a:pt x="535215" y="673675"/>
                  <a:pt x="540000" y="585070"/>
                  <a:pt x="541179" y="552638"/>
                </a:cubicBezTo>
                <a:cubicBezTo>
                  <a:pt x="542357" y="520206"/>
                  <a:pt x="539121" y="533336"/>
                  <a:pt x="538784" y="517789"/>
                </a:cubicBezTo>
                <a:cubicBezTo>
                  <a:pt x="538447" y="502242"/>
                  <a:pt x="529995" y="483849"/>
                  <a:pt x="539155" y="459355"/>
                </a:cubicBezTo>
                <a:cubicBezTo>
                  <a:pt x="534282" y="441033"/>
                  <a:pt x="545465" y="440562"/>
                  <a:pt x="548350" y="420246"/>
                </a:cubicBezTo>
                <a:cubicBezTo>
                  <a:pt x="552432" y="409037"/>
                  <a:pt x="551248" y="395007"/>
                  <a:pt x="554063" y="385753"/>
                </a:cubicBezTo>
                <a:cubicBezTo>
                  <a:pt x="556878" y="376499"/>
                  <a:pt x="557385" y="369183"/>
                  <a:pt x="560450" y="362337"/>
                </a:cubicBezTo>
                <a:cubicBezTo>
                  <a:pt x="563515" y="355491"/>
                  <a:pt x="569657" y="353410"/>
                  <a:pt x="572451" y="344679"/>
                </a:cubicBezTo>
                <a:cubicBezTo>
                  <a:pt x="575246" y="335948"/>
                  <a:pt x="580164" y="322294"/>
                  <a:pt x="582006" y="312331"/>
                </a:cubicBezTo>
                <a:cubicBezTo>
                  <a:pt x="583847" y="302368"/>
                  <a:pt x="580997" y="303880"/>
                  <a:pt x="583503" y="284899"/>
                </a:cubicBezTo>
                <a:cubicBezTo>
                  <a:pt x="588855" y="253960"/>
                  <a:pt x="592732" y="226097"/>
                  <a:pt x="592254" y="191300"/>
                </a:cubicBezTo>
                <a:cubicBezTo>
                  <a:pt x="602017" y="184777"/>
                  <a:pt x="597586" y="174390"/>
                  <a:pt x="592419" y="160499"/>
                </a:cubicBezTo>
                <a:cubicBezTo>
                  <a:pt x="599540" y="134531"/>
                  <a:pt x="605057" y="90673"/>
                  <a:pt x="620978" y="46251"/>
                </a:cubicBezTo>
                <a:cubicBezTo>
                  <a:pt x="630736" y="27343"/>
                  <a:pt x="632412" y="23169"/>
                  <a:pt x="635098" y="9619"/>
                </a:cubicBezTo>
                <a:close/>
              </a:path>
            </a:pathLst>
          </a:custGeom>
        </p:spPr>
      </p:pic>
      <p:pic>
        <p:nvPicPr>
          <p:cNvPr id="4098" name="Picture 2" descr="Polytechnic Institute of Leiria - Wikipedia">
            <a:extLst>
              <a:ext uri="{FF2B5EF4-FFF2-40B4-BE49-F238E27FC236}">
                <a16:creationId xmlns:a16="http://schemas.microsoft.com/office/drawing/2014/main" id="{2FB1AE5E-97C8-9B99-BF67-A5FEF95D8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692" y="122684"/>
            <a:ext cx="2524952" cy="99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5762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5E62178-5DE6-44C8-AE62-8B9F37AC0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B62300E2-B13C-663F-F67D-30DD2812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4819"/>
            <a:ext cx="4375151" cy="28583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9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Arquitetura</a:t>
            </a:r>
            <a:r>
              <a:rPr lang="en-US" sz="29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do Sistema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9863D6-0FE2-4F80-9C72-1419BDEB4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6559644" cy="6858000"/>
            <a:chOff x="5632356" y="0"/>
            <a:chExt cx="6559644" cy="6858000"/>
          </a:xfrm>
          <a:effectLst>
            <a:outerShdw blurRad="381000" dist="152400" dir="10800000" algn="ctr" rotWithShape="0">
              <a:srgbClr val="000000">
                <a:alpha val="10000"/>
              </a:srgbClr>
            </a:outerShdw>
          </a:effectLst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398A8C22-8BEC-4F48-B82B-CFDD28BADB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82343" y="2"/>
              <a:ext cx="6509657" cy="6857998"/>
              <a:chOff x="5682343" y="2"/>
              <a:chExt cx="6509657" cy="6857998"/>
            </a:xfrm>
          </p:grpSpPr>
          <p:sp>
            <p:nvSpPr>
              <p:cNvPr id="8" name="Freeform: Shape 16">
                <a:extLst>
                  <a:ext uri="{FF2B5EF4-FFF2-40B4-BE49-F238E27FC236}">
                    <a16:creationId xmlns:a16="http://schemas.microsoft.com/office/drawing/2014/main" id="{1A47FBCF-E1ED-4915-8EAD-C0BE506D1C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17">
                <a:extLst>
                  <a:ext uri="{FF2B5EF4-FFF2-40B4-BE49-F238E27FC236}">
                    <a16:creationId xmlns:a16="http://schemas.microsoft.com/office/drawing/2014/main" id="{68E2B1E3-4A4F-4862-B32A-0B74233B99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flipH="1">
                <a:off x="5682343" y="2"/>
                <a:ext cx="6509657" cy="6857998"/>
              </a:xfrm>
              <a:custGeom>
                <a:avLst/>
                <a:gdLst>
                  <a:gd name="connsiteX0" fmla="*/ 5757500 w 6509657"/>
                  <a:gd name="connsiteY0" fmla="*/ 6118149 h 6857998"/>
                  <a:gd name="connsiteX1" fmla="*/ 5778719 w 6509657"/>
                  <a:gd name="connsiteY1" fmla="*/ 6133723 h 6857998"/>
                  <a:gd name="connsiteX2" fmla="*/ 5794879 w 6509657"/>
                  <a:gd name="connsiteY2" fmla="*/ 6149380 h 6857998"/>
                  <a:gd name="connsiteX3" fmla="*/ 5800355 w 6509657"/>
                  <a:gd name="connsiteY3" fmla="*/ 6166562 h 6857998"/>
                  <a:gd name="connsiteX4" fmla="*/ 5794879 w 6509657"/>
                  <a:gd name="connsiteY4" fmla="*/ 6149379 h 6857998"/>
                  <a:gd name="connsiteX5" fmla="*/ 5778719 w 6509657"/>
                  <a:gd name="connsiteY5" fmla="*/ 6133722 h 6857998"/>
                  <a:gd name="connsiteX6" fmla="*/ 5757500 w 6509657"/>
                  <a:gd name="connsiteY6" fmla="*/ 6118149 h 6857998"/>
                  <a:gd name="connsiteX7" fmla="*/ 5665657 w 6509657"/>
                  <a:gd name="connsiteY7" fmla="*/ 4941372 h 6857998"/>
                  <a:gd name="connsiteX8" fmla="*/ 5668987 w 6509657"/>
                  <a:gd name="connsiteY8" fmla="*/ 4950869 h 6857998"/>
                  <a:gd name="connsiteX9" fmla="*/ 5678672 w 6509657"/>
                  <a:gd name="connsiteY9" fmla="*/ 4991382 h 6857998"/>
                  <a:gd name="connsiteX10" fmla="*/ 5668987 w 6509657"/>
                  <a:gd name="connsiteY10" fmla="*/ 4950868 h 6857998"/>
                  <a:gd name="connsiteX11" fmla="*/ 5669596 w 6509657"/>
                  <a:gd name="connsiteY11" fmla="*/ 4749807 h 6857998"/>
                  <a:gd name="connsiteX12" fmla="*/ 5654889 w 6509657"/>
                  <a:gd name="connsiteY12" fmla="*/ 4799797 h 6857998"/>
                  <a:gd name="connsiteX13" fmla="*/ 5669596 w 6509657"/>
                  <a:gd name="connsiteY13" fmla="*/ 4749807 h 6857998"/>
                  <a:gd name="connsiteX14" fmla="*/ 5687394 w 6509657"/>
                  <a:gd name="connsiteY14" fmla="*/ 4543185 h 6857998"/>
                  <a:gd name="connsiteX15" fmla="*/ 5692800 w 6509657"/>
                  <a:gd name="connsiteY15" fmla="*/ 4557092 h 6857998"/>
                  <a:gd name="connsiteX16" fmla="*/ 5719165 w 6509657"/>
                  <a:gd name="connsiteY16" fmla="*/ 4602021 h 6857998"/>
                  <a:gd name="connsiteX17" fmla="*/ 5692800 w 6509657"/>
                  <a:gd name="connsiteY17" fmla="*/ 4557091 h 6857998"/>
                  <a:gd name="connsiteX18" fmla="*/ 6153612 w 6509657"/>
                  <a:gd name="connsiteY18" fmla="*/ 2819253 h 6857998"/>
                  <a:gd name="connsiteX19" fmla="*/ 6165256 w 6509657"/>
                  <a:gd name="connsiteY19" fmla="*/ 2827484 h 6857998"/>
                  <a:gd name="connsiteX20" fmla="*/ 6165258 w 6509657"/>
                  <a:gd name="connsiteY20" fmla="*/ 2827486 h 6857998"/>
                  <a:gd name="connsiteX21" fmla="*/ 6193761 w 6509657"/>
                  <a:gd name="connsiteY21" fmla="*/ 2861156 h 6857998"/>
                  <a:gd name="connsiteX22" fmla="*/ 6184107 w 6509657"/>
                  <a:gd name="connsiteY22" fmla="*/ 2842392 h 6857998"/>
                  <a:gd name="connsiteX23" fmla="*/ 6165258 w 6509657"/>
                  <a:gd name="connsiteY23" fmla="*/ 2827486 h 6857998"/>
                  <a:gd name="connsiteX24" fmla="*/ 6165256 w 6509657"/>
                  <a:gd name="connsiteY24" fmla="*/ 2827483 h 6857998"/>
                  <a:gd name="connsiteX25" fmla="*/ 6083958 w 6509657"/>
                  <a:gd name="connsiteY25" fmla="*/ 1974015 h 6857998"/>
                  <a:gd name="connsiteX26" fmla="*/ 6077444 w 6509657"/>
                  <a:gd name="connsiteY26" fmla="*/ 1999763 h 6857998"/>
                  <a:gd name="connsiteX27" fmla="*/ 6059716 w 6509657"/>
                  <a:gd name="connsiteY27" fmla="*/ 2023547 h 6857998"/>
                  <a:gd name="connsiteX28" fmla="*/ 6083958 w 6509657"/>
                  <a:gd name="connsiteY28" fmla="*/ 1974015 h 6857998"/>
                  <a:gd name="connsiteX29" fmla="*/ 6066764 w 6509657"/>
                  <a:gd name="connsiteY29" fmla="*/ 1768838 h 6857998"/>
                  <a:gd name="connsiteX30" fmla="*/ 6058162 w 6509657"/>
                  <a:gd name="connsiteY30" fmla="*/ 1785412 h 6857998"/>
                  <a:gd name="connsiteX31" fmla="*/ 6057382 w 6509657"/>
                  <a:gd name="connsiteY31" fmla="*/ 1801558 h 6857998"/>
                  <a:gd name="connsiteX32" fmla="*/ 6066764 w 6509657"/>
                  <a:gd name="connsiteY32" fmla="*/ 1768838 h 6857998"/>
                  <a:gd name="connsiteX33" fmla="*/ 6176353 w 6509657"/>
                  <a:gd name="connsiteY33" fmla="*/ 520953 h 6857998"/>
                  <a:gd name="connsiteX34" fmla="*/ 6169625 w 6509657"/>
                  <a:gd name="connsiteY34" fmla="*/ 549926 h 6857998"/>
                  <a:gd name="connsiteX35" fmla="*/ 6163371 w 6509657"/>
                  <a:gd name="connsiteY35" fmla="*/ 566616 h 6857998"/>
                  <a:gd name="connsiteX36" fmla="*/ 6157421 w 6509657"/>
                  <a:gd name="connsiteY36" fmla="*/ 581804 h 6857998"/>
                  <a:gd name="connsiteX37" fmla="*/ 6157002 w 6509657"/>
                  <a:gd name="connsiteY37" fmla="*/ 583595 h 6857998"/>
                  <a:gd name="connsiteX38" fmla="*/ 6154828 w 6509657"/>
                  <a:gd name="connsiteY38" fmla="*/ 589388 h 6857998"/>
                  <a:gd name="connsiteX39" fmla="*/ 6150205 w 6509657"/>
                  <a:gd name="connsiteY39" fmla="*/ 612658 h 6857998"/>
                  <a:gd name="connsiteX40" fmla="*/ 6157002 w 6509657"/>
                  <a:gd name="connsiteY40" fmla="*/ 583595 h 6857998"/>
                  <a:gd name="connsiteX41" fmla="*/ 6163319 w 6509657"/>
                  <a:gd name="connsiteY41" fmla="*/ 566754 h 6857998"/>
                  <a:gd name="connsiteX42" fmla="*/ 6163371 w 6509657"/>
                  <a:gd name="connsiteY42" fmla="*/ 566616 h 6857998"/>
                  <a:gd name="connsiteX43" fmla="*/ 6169209 w 6509657"/>
                  <a:gd name="connsiteY43" fmla="*/ 551717 h 6857998"/>
                  <a:gd name="connsiteX44" fmla="*/ 6169625 w 6509657"/>
                  <a:gd name="connsiteY44" fmla="*/ 549926 h 6857998"/>
                  <a:gd name="connsiteX45" fmla="*/ 6171790 w 6509657"/>
                  <a:gd name="connsiteY45" fmla="*/ 544146 h 6857998"/>
                  <a:gd name="connsiteX46" fmla="*/ 6176353 w 6509657"/>
                  <a:gd name="connsiteY46" fmla="*/ 520953 h 6857998"/>
                  <a:gd name="connsiteX47" fmla="*/ 6125250 w 6509657"/>
                  <a:gd name="connsiteY47" fmla="*/ 268794 h 6857998"/>
                  <a:gd name="connsiteX48" fmla="*/ 6120374 w 6509657"/>
                  <a:gd name="connsiteY48" fmla="*/ 299164 h 6857998"/>
                  <a:gd name="connsiteX49" fmla="*/ 6121819 w 6509657"/>
                  <a:gd name="connsiteY49" fmla="*/ 328017 h 6857998"/>
                  <a:gd name="connsiteX50" fmla="*/ 0 w 6509657"/>
                  <a:gd name="connsiteY50" fmla="*/ 0 h 6857998"/>
                  <a:gd name="connsiteX51" fmla="*/ 6442666 w 6509657"/>
                  <a:gd name="connsiteY51" fmla="*/ 0 h 6857998"/>
                  <a:gd name="connsiteX52" fmla="*/ 6438451 w 6509657"/>
                  <a:gd name="connsiteY52" fmla="*/ 24480 h 6857998"/>
                  <a:gd name="connsiteX53" fmla="*/ 6426440 w 6509657"/>
                  <a:gd name="connsiteY53" fmla="*/ 47806 h 6857998"/>
                  <a:gd name="connsiteX54" fmla="*/ 6417296 w 6509657"/>
                  <a:gd name="connsiteY54" fmla="*/ 105718 h 6857998"/>
                  <a:gd name="connsiteX55" fmla="*/ 6418631 w 6509657"/>
                  <a:gd name="connsiteY55" fmla="*/ 152584 h 6857998"/>
                  <a:gd name="connsiteX56" fmla="*/ 6420344 w 6509657"/>
                  <a:gd name="connsiteY56" fmla="*/ 234883 h 6857998"/>
                  <a:gd name="connsiteX57" fmla="*/ 6424727 w 6509657"/>
                  <a:gd name="connsiteY57" fmla="*/ 261173 h 6857998"/>
                  <a:gd name="connsiteX58" fmla="*/ 6412152 w 6509657"/>
                  <a:gd name="connsiteY58" fmla="*/ 380050 h 6857998"/>
                  <a:gd name="connsiteX59" fmla="*/ 6411200 w 6509657"/>
                  <a:gd name="connsiteY59" fmla="*/ 447870 h 6857998"/>
                  <a:gd name="connsiteX60" fmla="*/ 6395577 w 6509657"/>
                  <a:gd name="connsiteY60" fmla="*/ 524262 h 6857998"/>
                  <a:gd name="connsiteX61" fmla="*/ 6396339 w 6509657"/>
                  <a:gd name="connsiteY61" fmla="*/ 546552 h 6857998"/>
                  <a:gd name="connsiteX62" fmla="*/ 6397674 w 6509657"/>
                  <a:gd name="connsiteY62" fmla="*/ 571508 h 6857998"/>
                  <a:gd name="connsiteX63" fmla="*/ 6398818 w 6509657"/>
                  <a:gd name="connsiteY63" fmla="*/ 648092 h 6857998"/>
                  <a:gd name="connsiteX64" fmla="*/ 6404531 w 6509657"/>
                  <a:gd name="connsiteY64" fmla="*/ 694576 h 6857998"/>
                  <a:gd name="connsiteX65" fmla="*/ 6401104 w 6509657"/>
                  <a:gd name="connsiteY65" fmla="*/ 783158 h 6857998"/>
                  <a:gd name="connsiteX66" fmla="*/ 6406056 w 6509657"/>
                  <a:gd name="connsiteY66" fmla="*/ 815929 h 6857998"/>
                  <a:gd name="connsiteX67" fmla="*/ 6406628 w 6509657"/>
                  <a:gd name="connsiteY67" fmla="*/ 898797 h 6857998"/>
                  <a:gd name="connsiteX68" fmla="*/ 6403770 w 6509657"/>
                  <a:gd name="connsiteY68" fmla="*/ 973095 h 6857998"/>
                  <a:gd name="connsiteX69" fmla="*/ 6405294 w 6509657"/>
                  <a:gd name="connsiteY69" fmla="*/ 1044725 h 6857998"/>
                  <a:gd name="connsiteX70" fmla="*/ 6411580 w 6509657"/>
                  <a:gd name="connsiteY70" fmla="*/ 1095972 h 6857998"/>
                  <a:gd name="connsiteX71" fmla="*/ 6415391 w 6509657"/>
                  <a:gd name="connsiteY71" fmla="*/ 1151600 h 6857998"/>
                  <a:gd name="connsiteX72" fmla="*/ 6438060 w 6509657"/>
                  <a:gd name="connsiteY72" fmla="*/ 1304955 h 6857998"/>
                  <a:gd name="connsiteX73" fmla="*/ 6432537 w 6509657"/>
                  <a:gd name="connsiteY73" fmla="*/ 1333341 h 6857998"/>
                  <a:gd name="connsiteX74" fmla="*/ 6427393 w 6509657"/>
                  <a:gd name="connsiteY74" fmla="*/ 1494509 h 6857998"/>
                  <a:gd name="connsiteX75" fmla="*/ 6427775 w 6509657"/>
                  <a:gd name="connsiteY75" fmla="*/ 1529563 h 6857998"/>
                  <a:gd name="connsiteX76" fmla="*/ 6405294 w 6509657"/>
                  <a:gd name="connsiteY76" fmla="*/ 1623675 h 6857998"/>
                  <a:gd name="connsiteX77" fmla="*/ 6440919 w 6509657"/>
                  <a:gd name="connsiteY77" fmla="*/ 1768838 h 6857998"/>
                  <a:gd name="connsiteX78" fmla="*/ 6485496 w 6509657"/>
                  <a:gd name="connsiteY78" fmla="*/ 1904673 h 6857998"/>
                  <a:gd name="connsiteX79" fmla="*/ 6491212 w 6509657"/>
                  <a:gd name="connsiteY79" fmla="*/ 1921817 h 6857998"/>
                  <a:gd name="connsiteX80" fmla="*/ 6500928 w 6509657"/>
                  <a:gd name="connsiteY80" fmla="*/ 1970586 h 6857998"/>
                  <a:gd name="connsiteX81" fmla="*/ 6504358 w 6509657"/>
                  <a:gd name="connsiteY81" fmla="*/ 2030977 h 6857998"/>
                  <a:gd name="connsiteX82" fmla="*/ 6509406 w 6509657"/>
                  <a:gd name="connsiteY82" fmla="*/ 2069340 h 6857998"/>
                  <a:gd name="connsiteX83" fmla="*/ 6509657 w 6509657"/>
                  <a:gd name="connsiteY83" fmla="*/ 2072225 h 6857998"/>
                  <a:gd name="connsiteX84" fmla="*/ 6509657 w 6509657"/>
                  <a:gd name="connsiteY84" fmla="*/ 2131532 h 6857998"/>
                  <a:gd name="connsiteX85" fmla="*/ 6508786 w 6509657"/>
                  <a:gd name="connsiteY85" fmla="*/ 2138304 h 6857998"/>
                  <a:gd name="connsiteX86" fmla="*/ 6502262 w 6509657"/>
                  <a:gd name="connsiteY86" fmla="*/ 2168903 h 6857998"/>
                  <a:gd name="connsiteX87" fmla="*/ 6486640 w 6509657"/>
                  <a:gd name="connsiteY87" fmla="*/ 2254633 h 6857998"/>
                  <a:gd name="connsiteX88" fmla="*/ 6471780 w 6509657"/>
                  <a:gd name="connsiteY88" fmla="*/ 2335405 h 6857998"/>
                  <a:gd name="connsiteX89" fmla="*/ 6489306 w 6509657"/>
                  <a:gd name="connsiteY89" fmla="*/ 2360933 h 6857998"/>
                  <a:gd name="connsiteX90" fmla="*/ 6504547 w 6509657"/>
                  <a:gd name="connsiteY90" fmla="*/ 2400369 h 6857998"/>
                  <a:gd name="connsiteX91" fmla="*/ 6486258 w 6509657"/>
                  <a:gd name="connsiteY91" fmla="*/ 2444184 h 6857998"/>
                  <a:gd name="connsiteX92" fmla="*/ 6448350 w 6509657"/>
                  <a:gd name="connsiteY92" fmla="*/ 2546678 h 6857998"/>
                  <a:gd name="connsiteX93" fmla="*/ 6446633 w 6509657"/>
                  <a:gd name="connsiteY93" fmla="*/ 2611450 h 6857998"/>
                  <a:gd name="connsiteX94" fmla="*/ 6430441 w 6509657"/>
                  <a:gd name="connsiteY94" fmla="*/ 2752235 h 6857998"/>
                  <a:gd name="connsiteX95" fmla="*/ 6407389 w 6509657"/>
                  <a:gd name="connsiteY95" fmla="*/ 2844248 h 6857998"/>
                  <a:gd name="connsiteX96" fmla="*/ 6381291 w 6509657"/>
                  <a:gd name="connsiteY96" fmla="*/ 2910353 h 6857998"/>
                  <a:gd name="connsiteX97" fmla="*/ 6347189 w 6509657"/>
                  <a:gd name="connsiteY97" fmla="*/ 3005035 h 6857998"/>
                  <a:gd name="connsiteX98" fmla="*/ 6329473 w 6509657"/>
                  <a:gd name="connsiteY98" fmla="*/ 3100099 h 6857998"/>
                  <a:gd name="connsiteX99" fmla="*/ 6307182 w 6509657"/>
                  <a:gd name="connsiteY99" fmla="*/ 3168870 h 6857998"/>
                  <a:gd name="connsiteX100" fmla="*/ 6291942 w 6509657"/>
                  <a:gd name="connsiteY100" fmla="*/ 3252885 h 6857998"/>
                  <a:gd name="connsiteX101" fmla="*/ 6291371 w 6509657"/>
                  <a:gd name="connsiteY101" fmla="*/ 3323372 h 6857998"/>
                  <a:gd name="connsiteX102" fmla="*/ 6294039 w 6509657"/>
                  <a:gd name="connsiteY102" fmla="*/ 3433866 h 6857998"/>
                  <a:gd name="connsiteX103" fmla="*/ 6247937 w 6509657"/>
                  <a:gd name="connsiteY103" fmla="*/ 3569124 h 6857998"/>
                  <a:gd name="connsiteX104" fmla="*/ 6237648 w 6509657"/>
                  <a:gd name="connsiteY104" fmla="*/ 3623799 h 6857998"/>
                  <a:gd name="connsiteX105" fmla="*/ 6232886 w 6509657"/>
                  <a:gd name="connsiteY105" fmla="*/ 3675238 h 6857998"/>
                  <a:gd name="connsiteX106" fmla="*/ 6202214 w 6509657"/>
                  <a:gd name="connsiteY106" fmla="*/ 3784397 h 6857998"/>
                  <a:gd name="connsiteX107" fmla="*/ 6192116 w 6509657"/>
                  <a:gd name="connsiteY107" fmla="*/ 3828785 h 6857998"/>
                  <a:gd name="connsiteX108" fmla="*/ 6192308 w 6509657"/>
                  <a:gd name="connsiteY108" fmla="*/ 3890891 h 6857998"/>
                  <a:gd name="connsiteX109" fmla="*/ 6178210 w 6509657"/>
                  <a:gd name="connsiteY109" fmla="*/ 4003861 h 6857998"/>
                  <a:gd name="connsiteX110" fmla="*/ 6137060 w 6509657"/>
                  <a:gd name="connsiteY110" fmla="*/ 4116641 h 6857998"/>
                  <a:gd name="connsiteX111" fmla="*/ 6141062 w 6509657"/>
                  <a:gd name="connsiteY111" fmla="*/ 4164458 h 6857998"/>
                  <a:gd name="connsiteX112" fmla="*/ 6140110 w 6509657"/>
                  <a:gd name="connsiteY112" fmla="*/ 4181603 h 6857998"/>
                  <a:gd name="connsiteX113" fmla="*/ 6117439 w 6509657"/>
                  <a:gd name="connsiteY113" fmla="*/ 4335722 h 6857998"/>
                  <a:gd name="connsiteX114" fmla="*/ 6114962 w 6509657"/>
                  <a:gd name="connsiteY114" fmla="*/ 4351154 h 6857998"/>
                  <a:gd name="connsiteX115" fmla="*/ 6094769 w 6509657"/>
                  <a:gd name="connsiteY115" fmla="*/ 4423545 h 6857998"/>
                  <a:gd name="connsiteX116" fmla="*/ 6082195 w 6509657"/>
                  <a:gd name="connsiteY116" fmla="*/ 4606053 h 6857998"/>
                  <a:gd name="connsiteX117" fmla="*/ 6080672 w 6509657"/>
                  <a:gd name="connsiteY117" fmla="*/ 4617291 h 6857998"/>
                  <a:gd name="connsiteX118" fmla="*/ 6090768 w 6509657"/>
                  <a:gd name="connsiteY118" fmla="*/ 4678445 h 6857998"/>
                  <a:gd name="connsiteX119" fmla="*/ 6105056 w 6509657"/>
                  <a:gd name="connsiteY119" fmla="*/ 4708734 h 6857998"/>
                  <a:gd name="connsiteX120" fmla="*/ 6119916 w 6509657"/>
                  <a:gd name="connsiteY120" fmla="*/ 4755980 h 6857998"/>
                  <a:gd name="connsiteX121" fmla="*/ 6125441 w 6509657"/>
                  <a:gd name="connsiteY121" fmla="*/ 4803988 h 6857998"/>
                  <a:gd name="connsiteX122" fmla="*/ 6102960 w 6509657"/>
                  <a:gd name="connsiteY122" fmla="*/ 4884572 h 6857998"/>
                  <a:gd name="connsiteX123" fmla="*/ 6100674 w 6509657"/>
                  <a:gd name="connsiteY123" fmla="*/ 4913909 h 6857998"/>
                  <a:gd name="connsiteX124" fmla="*/ 6089816 w 6509657"/>
                  <a:gd name="connsiteY124" fmla="*/ 4979253 h 6857998"/>
                  <a:gd name="connsiteX125" fmla="*/ 6090577 w 6509657"/>
                  <a:gd name="connsiteY125" fmla="*/ 5036405 h 6857998"/>
                  <a:gd name="connsiteX126" fmla="*/ 6107914 w 6509657"/>
                  <a:gd name="connsiteY126" fmla="*/ 5082317 h 6857998"/>
                  <a:gd name="connsiteX127" fmla="*/ 6111342 w 6509657"/>
                  <a:gd name="connsiteY127" fmla="*/ 5148995 h 6857998"/>
                  <a:gd name="connsiteX128" fmla="*/ 6098770 w 6509657"/>
                  <a:gd name="connsiteY128" fmla="*/ 5192051 h 6857998"/>
                  <a:gd name="connsiteX129" fmla="*/ 6097056 w 6509657"/>
                  <a:gd name="connsiteY129" fmla="*/ 5200813 h 6857998"/>
                  <a:gd name="connsiteX130" fmla="*/ 6096291 w 6509657"/>
                  <a:gd name="connsiteY130" fmla="*/ 5313403 h 6857998"/>
                  <a:gd name="connsiteX131" fmla="*/ 6134203 w 6509657"/>
                  <a:gd name="connsiteY131" fmla="*/ 5453995 h 6857998"/>
                  <a:gd name="connsiteX132" fmla="*/ 6142206 w 6509657"/>
                  <a:gd name="connsiteY132" fmla="*/ 5477239 h 6857998"/>
                  <a:gd name="connsiteX133" fmla="*/ 6156112 w 6509657"/>
                  <a:gd name="connsiteY133" fmla="*/ 5590590 h 6857998"/>
                  <a:gd name="connsiteX134" fmla="*/ 6170210 w 6509657"/>
                  <a:gd name="connsiteY134" fmla="*/ 5651360 h 6857998"/>
                  <a:gd name="connsiteX135" fmla="*/ 6170972 w 6509657"/>
                  <a:gd name="connsiteY135" fmla="*/ 5695178 h 6857998"/>
                  <a:gd name="connsiteX136" fmla="*/ 6195927 w 6509657"/>
                  <a:gd name="connsiteY136" fmla="*/ 5748136 h 6857998"/>
                  <a:gd name="connsiteX137" fmla="*/ 6206787 w 6509657"/>
                  <a:gd name="connsiteY137" fmla="*/ 5765474 h 6857998"/>
                  <a:gd name="connsiteX138" fmla="*/ 6213264 w 6509657"/>
                  <a:gd name="connsiteY138" fmla="*/ 5786239 h 6857998"/>
                  <a:gd name="connsiteX139" fmla="*/ 6233839 w 6509657"/>
                  <a:gd name="connsiteY139" fmla="*/ 5880348 h 6857998"/>
                  <a:gd name="connsiteX140" fmla="*/ 6245457 w 6509657"/>
                  <a:gd name="connsiteY140" fmla="*/ 5897114 h 6857998"/>
                  <a:gd name="connsiteX141" fmla="*/ 6252699 w 6509657"/>
                  <a:gd name="connsiteY141" fmla="*/ 5908355 h 6857998"/>
                  <a:gd name="connsiteX142" fmla="*/ 6264891 w 6509657"/>
                  <a:gd name="connsiteY142" fmla="*/ 5999796 h 6857998"/>
                  <a:gd name="connsiteX143" fmla="*/ 6299372 w 6509657"/>
                  <a:gd name="connsiteY143" fmla="*/ 6056948 h 6857998"/>
                  <a:gd name="connsiteX144" fmla="*/ 6314041 w 6509657"/>
                  <a:gd name="connsiteY144" fmla="*/ 6072569 h 6857998"/>
                  <a:gd name="connsiteX145" fmla="*/ 6336139 w 6509657"/>
                  <a:gd name="connsiteY145" fmla="*/ 6127247 h 6857998"/>
                  <a:gd name="connsiteX146" fmla="*/ 6378623 w 6509657"/>
                  <a:gd name="connsiteY146" fmla="*/ 6311084 h 6857998"/>
                  <a:gd name="connsiteX147" fmla="*/ 6363571 w 6509657"/>
                  <a:gd name="connsiteY147" fmla="*/ 6363664 h 6857998"/>
                  <a:gd name="connsiteX148" fmla="*/ 6403960 w 6509657"/>
                  <a:gd name="connsiteY148" fmla="*/ 6463490 h 6857998"/>
                  <a:gd name="connsiteX149" fmla="*/ 6426820 w 6509657"/>
                  <a:gd name="connsiteY149" fmla="*/ 6550742 h 6857998"/>
                  <a:gd name="connsiteX150" fmla="*/ 6432347 w 6509657"/>
                  <a:gd name="connsiteY150" fmla="*/ 6583128 h 6857998"/>
                  <a:gd name="connsiteX151" fmla="*/ 6442443 w 6509657"/>
                  <a:gd name="connsiteY151" fmla="*/ 6685617 h 6857998"/>
                  <a:gd name="connsiteX152" fmla="*/ 6465303 w 6509657"/>
                  <a:gd name="connsiteY152" fmla="*/ 6738388 h 6857998"/>
                  <a:gd name="connsiteX153" fmla="*/ 6482807 w 6509657"/>
                  <a:gd name="connsiteY153" fmla="*/ 6796804 h 6857998"/>
                  <a:gd name="connsiteX154" fmla="*/ 6487578 w 6509657"/>
                  <a:gd name="connsiteY154" fmla="*/ 6857457 h 6857998"/>
                  <a:gd name="connsiteX155" fmla="*/ 6360339 w 6509657"/>
                  <a:gd name="connsiteY155" fmla="*/ 6857457 h 6857998"/>
                  <a:gd name="connsiteX156" fmla="*/ 6360339 w 6509657"/>
                  <a:gd name="connsiteY156" fmla="*/ 6857998 h 6857998"/>
                  <a:gd name="connsiteX157" fmla="*/ 0 w 6509657"/>
                  <a:gd name="connsiteY157" fmla="*/ 6857998 h 68579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</a:cxnLst>
                <a:rect l="l" t="t" r="r" b="b"/>
                <a:pathLst>
                  <a:path w="6509657" h="6857998">
                    <a:moveTo>
                      <a:pt x="5757500" y="6118149"/>
                    </a:moveTo>
                    <a:cubicBezTo>
                      <a:pt x="5764049" y="6124102"/>
                      <a:pt x="5771670" y="6129341"/>
                      <a:pt x="5778719" y="6133723"/>
                    </a:cubicBezTo>
                    <a:cubicBezTo>
                      <a:pt x="5785863" y="6138152"/>
                      <a:pt x="5791209" y="6143474"/>
                      <a:pt x="5794879" y="6149380"/>
                    </a:cubicBezTo>
                    <a:lnTo>
                      <a:pt x="5800355" y="6166562"/>
                    </a:lnTo>
                    <a:lnTo>
                      <a:pt x="5794879" y="6149379"/>
                    </a:lnTo>
                    <a:cubicBezTo>
                      <a:pt x="5791209" y="6143474"/>
                      <a:pt x="5785863" y="6138152"/>
                      <a:pt x="5778719" y="6133722"/>
                    </a:cubicBezTo>
                    <a:cubicBezTo>
                      <a:pt x="5771670" y="6129341"/>
                      <a:pt x="5764049" y="6124102"/>
                      <a:pt x="5757500" y="6118149"/>
                    </a:cubicBezTo>
                    <a:close/>
                    <a:moveTo>
                      <a:pt x="5665657" y="4941372"/>
                    </a:moveTo>
                    <a:lnTo>
                      <a:pt x="5668987" y="4950869"/>
                    </a:lnTo>
                    <a:lnTo>
                      <a:pt x="5678672" y="4991382"/>
                    </a:lnTo>
                    <a:lnTo>
                      <a:pt x="5668987" y="4950868"/>
                    </a:lnTo>
                    <a:close/>
                    <a:moveTo>
                      <a:pt x="5669596" y="4749807"/>
                    </a:moveTo>
                    <a:cubicBezTo>
                      <a:pt x="5657460" y="4762826"/>
                      <a:pt x="5656603" y="4781365"/>
                      <a:pt x="5654889" y="4799797"/>
                    </a:cubicBezTo>
                    <a:cubicBezTo>
                      <a:pt x="5656603" y="4781365"/>
                      <a:pt x="5657460" y="4762827"/>
                      <a:pt x="5669596" y="4749807"/>
                    </a:cubicBezTo>
                    <a:close/>
                    <a:moveTo>
                      <a:pt x="5687394" y="4543185"/>
                    </a:moveTo>
                    <a:cubicBezTo>
                      <a:pt x="5688372" y="4548281"/>
                      <a:pt x="5690419" y="4553662"/>
                      <a:pt x="5692800" y="4557092"/>
                    </a:cubicBezTo>
                    <a:cubicBezTo>
                      <a:pt x="5704421" y="4573618"/>
                      <a:pt x="5713208" y="4588275"/>
                      <a:pt x="5719165" y="4602021"/>
                    </a:cubicBezTo>
                    <a:cubicBezTo>
                      <a:pt x="5713208" y="4588275"/>
                      <a:pt x="5704421" y="4573618"/>
                      <a:pt x="5692800" y="4557091"/>
                    </a:cubicBezTo>
                    <a:close/>
                    <a:moveTo>
                      <a:pt x="6153612" y="2819253"/>
                    </a:moveTo>
                    <a:lnTo>
                      <a:pt x="6165256" y="2827484"/>
                    </a:lnTo>
                    <a:lnTo>
                      <a:pt x="6165258" y="2827486"/>
                    </a:lnTo>
                    <a:lnTo>
                      <a:pt x="6193761" y="2861156"/>
                    </a:lnTo>
                    <a:lnTo>
                      <a:pt x="6184107" y="2842392"/>
                    </a:lnTo>
                    <a:lnTo>
                      <a:pt x="6165258" y="2827486"/>
                    </a:lnTo>
                    <a:lnTo>
                      <a:pt x="6165256" y="2827483"/>
                    </a:lnTo>
                    <a:close/>
                    <a:moveTo>
                      <a:pt x="6083958" y="1974015"/>
                    </a:moveTo>
                    <a:lnTo>
                      <a:pt x="6077444" y="1999763"/>
                    </a:lnTo>
                    <a:cubicBezTo>
                      <a:pt x="6073635" y="2008056"/>
                      <a:pt x="6067955" y="2016020"/>
                      <a:pt x="6059716" y="2023547"/>
                    </a:cubicBezTo>
                    <a:cubicBezTo>
                      <a:pt x="6076195" y="2008497"/>
                      <a:pt x="6082433" y="1991685"/>
                      <a:pt x="6083958" y="1974015"/>
                    </a:cubicBezTo>
                    <a:close/>
                    <a:moveTo>
                      <a:pt x="6066764" y="1768838"/>
                    </a:moveTo>
                    <a:cubicBezTo>
                      <a:pt x="6062383" y="1774411"/>
                      <a:pt x="6059620" y="1779948"/>
                      <a:pt x="6058162" y="1785412"/>
                    </a:cubicBezTo>
                    <a:lnTo>
                      <a:pt x="6057382" y="1801558"/>
                    </a:lnTo>
                    <a:cubicBezTo>
                      <a:pt x="6055715" y="1790986"/>
                      <a:pt x="6058001" y="1779981"/>
                      <a:pt x="6066764" y="1768838"/>
                    </a:cubicBezTo>
                    <a:close/>
                    <a:moveTo>
                      <a:pt x="6176353" y="520953"/>
                    </a:moveTo>
                    <a:lnTo>
                      <a:pt x="6169625" y="549926"/>
                    </a:lnTo>
                    <a:lnTo>
                      <a:pt x="6163371" y="566616"/>
                    </a:lnTo>
                    <a:lnTo>
                      <a:pt x="6157421" y="581804"/>
                    </a:lnTo>
                    <a:lnTo>
                      <a:pt x="6157002" y="583595"/>
                    </a:lnTo>
                    <a:lnTo>
                      <a:pt x="6154828" y="589388"/>
                    </a:lnTo>
                    <a:cubicBezTo>
                      <a:pt x="6152427" y="597005"/>
                      <a:pt x="6150670" y="604728"/>
                      <a:pt x="6150205" y="612658"/>
                    </a:cubicBezTo>
                    <a:lnTo>
                      <a:pt x="6157002" y="583595"/>
                    </a:lnTo>
                    <a:lnTo>
                      <a:pt x="6163319" y="566754"/>
                    </a:lnTo>
                    <a:lnTo>
                      <a:pt x="6163371" y="566616"/>
                    </a:lnTo>
                    <a:lnTo>
                      <a:pt x="6169209" y="551717"/>
                    </a:lnTo>
                    <a:lnTo>
                      <a:pt x="6169625" y="549926"/>
                    </a:lnTo>
                    <a:lnTo>
                      <a:pt x="6171790" y="544146"/>
                    </a:lnTo>
                    <a:cubicBezTo>
                      <a:pt x="6174177" y="536547"/>
                      <a:pt x="6175914" y="528850"/>
                      <a:pt x="6176353" y="520953"/>
                    </a:cubicBezTo>
                    <a:close/>
                    <a:moveTo>
                      <a:pt x="6125250" y="268794"/>
                    </a:moveTo>
                    <a:cubicBezTo>
                      <a:pt x="6122725" y="279176"/>
                      <a:pt x="6121022" y="289296"/>
                      <a:pt x="6120374" y="299164"/>
                    </a:cubicBezTo>
                    <a:cubicBezTo>
                      <a:pt x="6119725" y="309031"/>
                      <a:pt x="6120130" y="318646"/>
                      <a:pt x="6121819" y="328017"/>
                    </a:cubicBezTo>
                    <a:close/>
                    <a:moveTo>
                      <a:pt x="0" y="0"/>
                    </a:moveTo>
                    <a:lnTo>
                      <a:pt x="6442666" y="0"/>
                    </a:lnTo>
                    <a:lnTo>
                      <a:pt x="6438451" y="24480"/>
                    </a:lnTo>
                    <a:cubicBezTo>
                      <a:pt x="6435966" y="32636"/>
                      <a:pt x="6432204" y="40471"/>
                      <a:pt x="6426440" y="47806"/>
                    </a:cubicBezTo>
                    <a:cubicBezTo>
                      <a:pt x="6411580" y="66857"/>
                      <a:pt x="6415009" y="85336"/>
                      <a:pt x="6417296" y="105718"/>
                    </a:cubicBezTo>
                    <a:cubicBezTo>
                      <a:pt x="6419010" y="121150"/>
                      <a:pt x="6418439" y="136963"/>
                      <a:pt x="6418631" y="152584"/>
                    </a:cubicBezTo>
                    <a:cubicBezTo>
                      <a:pt x="6419200" y="180017"/>
                      <a:pt x="6419391" y="207450"/>
                      <a:pt x="6420344" y="234883"/>
                    </a:cubicBezTo>
                    <a:cubicBezTo>
                      <a:pt x="6420724" y="243648"/>
                      <a:pt x="6425489" y="252600"/>
                      <a:pt x="6424727" y="261173"/>
                    </a:cubicBezTo>
                    <a:cubicBezTo>
                      <a:pt x="6421106" y="300800"/>
                      <a:pt x="6415391" y="340425"/>
                      <a:pt x="6412152" y="380050"/>
                    </a:cubicBezTo>
                    <a:cubicBezTo>
                      <a:pt x="6410248" y="402529"/>
                      <a:pt x="6413865" y="425581"/>
                      <a:pt x="6411200" y="447870"/>
                    </a:cubicBezTo>
                    <a:cubicBezTo>
                      <a:pt x="6408152" y="473587"/>
                      <a:pt x="6400342" y="498733"/>
                      <a:pt x="6395577" y="524262"/>
                    </a:cubicBezTo>
                    <a:cubicBezTo>
                      <a:pt x="6394245" y="531310"/>
                      <a:pt x="6395960" y="539121"/>
                      <a:pt x="6396339" y="546552"/>
                    </a:cubicBezTo>
                    <a:cubicBezTo>
                      <a:pt x="6396721" y="554933"/>
                      <a:pt x="6397483" y="563125"/>
                      <a:pt x="6397674" y="571508"/>
                    </a:cubicBezTo>
                    <a:cubicBezTo>
                      <a:pt x="6398056" y="597037"/>
                      <a:pt x="6397483" y="622564"/>
                      <a:pt x="6398818" y="648092"/>
                    </a:cubicBezTo>
                    <a:cubicBezTo>
                      <a:pt x="6399579" y="663713"/>
                      <a:pt x="6407389" y="680096"/>
                      <a:pt x="6404531" y="694576"/>
                    </a:cubicBezTo>
                    <a:cubicBezTo>
                      <a:pt x="6399008" y="724104"/>
                      <a:pt x="6411390" y="753633"/>
                      <a:pt x="6401104" y="783158"/>
                    </a:cubicBezTo>
                    <a:cubicBezTo>
                      <a:pt x="6398056" y="792306"/>
                      <a:pt x="6405676" y="804877"/>
                      <a:pt x="6406056" y="815929"/>
                    </a:cubicBezTo>
                    <a:cubicBezTo>
                      <a:pt x="6407008" y="843552"/>
                      <a:pt x="6406818" y="871173"/>
                      <a:pt x="6406628" y="898797"/>
                    </a:cubicBezTo>
                    <a:cubicBezTo>
                      <a:pt x="6406438" y="923562"/>
                      <a:pt x="6409104" y="949281"/>
                      <a:pt x="6403770" y="973095"/>
                    </a:cubicBezTo>
                    <a:cubicBezTo>
                      <a:pt x="6398056" y="998052"/>
                      <a:pt x="6398818" y="1020529"/>
                      <a:pt x="6405294" y="1044725"/>
                    </a:cubicBezTo>
                    <a:cubicBezTo>
                      <a:pt x="6409676" y="1061298"/>
                      <a:pt x="6410248" y="1078826"/>
                      <a:pt x="6411580" y="1095972"/>
                    </a:cubicBezTo>
                    <a:cubicBezTo>
                      <a:pt x="6413104" y="1114449"/>
                      <a:pt x="6409104" y="1134834"/>
                      <a:pt x="6415391" y="1151600"/>
                    </a:cubicBezTo>
                    <a:cubicBezTo>
                      <a:pt x="6434060" y="1201512"/>
                      <a:pt x="6438060" y="1252757"/>
                      <a:pt x="6438060" y="1304955"/>
                    </a:cubicBezTo>
                    <a:cubicBezTo>
                      <a:pt x="6438060" y="1314483"/>
                      <a:pt x="6435395" y="1324198"/>
                      <a:pt x="6432537" y="1333341"/>
                    </a:cubicBezTo>
                    <a:cubicBezTo>
                      <a:pt x="6415391" y="1386684"/>
                      <a:pt x="6416914" y="1440216"/>
                      <a:pt x="6427393" y="1494509"/>
                    </a:cubicBezTo>
                    <a:cubicBezTo>
                      <a:pt x="6429679" y="1505751"/>
                      <a:pt x="6430060" y="1518324"/>
                      <a:pt x="6427775" y="1529563"/>
                    </a:cubicBezTo>
                    <a:cubicBezTo>
                      <a:pt x="6421106" y="1561189"/>
                      <a:pt x="6410056" y="1591859"/>
                      <a:pt x="6405294" y="1623675"/>
                    </a:cubicBezTo>
                    <a:cubicBezTo>
                      <a:pt x="6397483" y="1676253"/>
                      <a:pt x="6423771" y="1721785"/>
                      <a:pt x="6440919" y="1768838"/>
                    </a:cubicBezTo>
                    <a:cubicBezTo>
                      <a:pt x="6457112" y="1813610"/>
                      <a:pt x="6493689" y="1851709"/>
                      <a:pt x="6485496" y="1904673"/>
                    </a:cubicBezTo>
                    <a:cubicBezTo>
                      <a:pt x="6484735" y="1910004"/>
                      <a:pt x="6489878" y="1915912"/>
                      <a:pt x="6491212" y="1921817"/>
                    </a:cubicBezTo>
                    <a:cubicBezTo>
                      <a:pt x="6494833" y="1938009"/>
                      <a:pt x="6499211" y="1954202"/>
                      <a:pt x="6500928" y="1970586"/>
                    </a:cubicBezTo>
                    <a:cubicBezTo>
                      <a:pt x="6503215" y="1990589"/>
                      <a:pt x="6502454" y="2010974"/>
                      <a:pt x="6504358" y="2030977"/>
                    </a:cubicBezTo>
                    <a:cubicBezTo>
                      <a:pt x="6505501" y="2043835"/>
                      <a:pt x="6507596" y="2056600"/>
                      <a:pt x="6509406" y="2069340"/>
                    </a:cubicBezTo>
                    <a:lnTo>
                      <a:pt x="6509657" y="2072225"/>
                    </a:lnTo>
                    <a:lnTo>
                      <a:pt x="6509657" y="2131532"/>
                    </a:lnTo>
                    <a:lnTo>
                      <a:pt x="6508786" y="2138304"/>
                    </a:lnTo>
                    <a:cubicBezTo>
                      <a:pt x="6506595" y="2148519"/>
                      <a:pt x="6503977" y="2158712"/>
                      <a:pt x="6502262" y="2168903"/>
                    </a:cubicBezTo>
                    <a:cubicBezTo>
                      <a:pt x="6497499" y="2197670"/>
                      <a:pt x="6498833" y="2229296"/>
                      <a:pt x="6486640" y="2254633"/>
                    </a:cubicBezTo>
                    <a:cubicBezTo>
                      <a:pt x="6473686" y="2281683"/>
                      <a:pt x="6467780" y="2307402"/>
                      <a:pt x="6471780" y="2335405"/>
                    </a:cubicBezTo>
                    <a:cubicBezTo>
                      <a:pt x="6473114" y="2344741"/>
                      <a:pt x="6481116" y="2356744"/>
                      <a:pt x="6489306" y="2360933"/>
                    </a:cubicBezTo>
                    <a:cubicBezTo>
                      <a:pt x="6507595" y="2370270"/>
                      <a:pt x="6510835" y="2383032"/>
                      <a:pt x="6504547" y="2400369"/>
                    </a:cubicBezTo>
                    <a:cubicBezTo>
                      <a:pt x="6499211" y="2415420"/>
                      <a:pt x="6496546" y="2433897"/>
                      <a:pt x="6486258" y="2444184"/>
                    </a:cubicBezTo>
                    <a:cubicBezTo>
                      <a:pt x="6457112" y="2473333"/>
                      <a:pt x="6456160" y="2510483"/>
                      <a:pt x="6448350" y="2546678"/>
                    </a:cubicBezTo>
                    <a:cubicBezTo>
                      <a:pt x="6443585" y="2568774"/>
                      <a:pt x="6443395" y="2589352"/>
                      <a:pt x="6446633" y="2611450"/>
                    </a:cubicBezTo>
                    <a:cubicBezTo>
                      <a:pt x="6453872" y="2659455"/>
                      <a:pt x="6443585" y="2706131"/>
                      <a:pt x="6430441" y="2752235"/>
                    </a:cubicBezTo>
                    <a:cubicBezTo>
                      <a:pt x="6421679" y="2782716"/>
                      <a:pt x="6416344" y="2813958"/>
                      <a:pt x="6407389" y="2844248"/>
                    </a:cubicBezTo>
                    <a:cubicBezTo>
                      <a:pt x="6400531" y="2866918"/>
                      <a:pt x="6392339" y="2889587"/>
                      <a:pt x="6381291" y="2910353"/>
                    </a:cubicBezTo>
                    <a:cubicBezTo>
                      <a:pt x="6365097" y="2940455"/>
                      <a:pt x="6340712" y="2966742"/>
                      <a:pt x="6347189" y="3005035"/>
                    </a:cubicBezTo>
                    <a:cubicBezTo>
                      <a:pt x="6352904" y="3038756"/>
                      <a:pt x="6340904" y="3069235"/>
                      <a:pt x="6329473" y="3100099"/>
                    </a:cubicBezTo>
                    <a:cubicBezTo>
                      <a:pt x="6321091" y="3122770"/>
                      <a:pt x="6312516" y="3145436"/>
                      <a:pt x="6307182" y="3168870"/>
                    </a:cubicBezTo>
                    <a:cubicBezTo>
                      <a:pt x="6300896" y="3196686"/>
                      <a:pt x="6303564" y="3228119"/>
                      <a:pt x="6291942" y="3252885"/>
                    </a:cubicBezTo>
                    <a:cubicBezTo>
                      <a:pt x="6279750" y="3278795"/>
                      <a:pt x="6287942" y="3300319"/>
                      <a:pt x="6291371" y="3323372"/>
                    </a:cubicBezTo>
                    <a:cubicBezTo>
                      <a:pt x="6296706" y="3360139"/>
                      <a:pt x="6306612" y="3396719"/>
                      <a:pt x="6294039" y="3433866"/>
                    </a:cubicBezTo>
                    <a:cubicBezTo>
                      <a:pt x="6278798" y="3479015"/>
                      <a:pt x="6262414" y="3523785"/>
                      <a:pt x="6247937" y="3569124"/>
                    </a:cubicBezTo>
                    <a:cubicBezTo>
                      <a:pt x="6242410" y="3586653"/>
                      <a:pt x="6240124" y="3605509"/>
                      <a:pt x="6237648" y="3623799"/>
                    </a:cubicBezTo>
                    <a:cubicBezTo>
                      <a:pt x="6235551" y="3641134"/>
                      <a:pt x="6240887" y="3661899"/>
                      <a:pt x="6232886" y="3675238"/>
                    </a:cubicBezTo>
                    <a:cubicBezTo>
                      <a:pt x="6212312" y="3709529"/>
                      <a:pt x="6202214" y="3744770"/>
                      <a:pt x="6202214" y="3784397"/>
                    </a:cubicBezTo>
                    <a:cubicBezTo>
                      <a:pt x="6202214" y="3799258"/>
                      <a:pt x="6193641" y="3813737"/>
                      <a:pt x="6192116" y="3828785"/>
                    </a:cubicBezTo>
                    <a:cubicBezTo>
                      <a:pt x="6190212" y="3849362"/>
                      <a:pt x="6185068" y="3872985"/>
                      <a:pt x="6192308" y="3890891"/>
                    </a:cubicBezTo>
                    <a:cubicBezTo>
                      <a:pt x="6209454" y="3932993"/>
                      <a:pt x="6195163" y="3967091"/>
                      <a:pt x="6178210" y="4003861"/>
                    </a:cubicBezTo>
                    <a:cubicBezTo>
                      <a:pt x="6161446" y="4040058"/>
                      <a:pt x="6148111" y="4078159"/>
                      <a:pt x="6137060" y="4116641"/>
                    </a:cubicBezTo>
                    <a:cubicBezTo>
                      <a:pt x="6133060" y="4131119"/>
                      <a:pt x="6139729" y="4148453"/>
                      <a:pt x="6141062" y="4164458"/>
                    </a:cubicBezTo>
                    <a:cubicBezTo>
                      <a:pt x="6141443" y="4170174"/>
                      <a:pt x="6142014" y="4176461"/>
                      <a:pt x="6140110" y="4181603"/>
                    </a:cubicBezTo>
                    <a:cubicBezTo>
                      <a:pt x="6121819" y="4231324"/>
                      <a:pt x="6107914" y="4281810"/>
                      <a:pt x="6117439" y="4335722"/>
                    </a:cubicBezTo>
                    <a:cubicBezTo>
                      <a:pt x="6118392" y="4340674"/>
                      <a:pt x="6116295" y="4346201"/>
                      <a:pt x="6114962" y="4351154"/>
                    </a:cubicBezTo>
                    <a:cubicBezTo>
                      <a:pt x="6108104" y="4375349"/>
                      <a:pt x="6097246" y="4398972"/>
                      <a:pt x="6094769" y="4423545"/>
                    </a:cubicBezTo>
                    <a:cubicBezTo>
                      <a:pt x="6088673" y="4484127"/>
                      <a:pt x="6086195" y="4545086"/>
                      <a:pt x="6082195" y="4606053"/>
                    </a:cubicBezTo>
                    <a:cubicBezTo>
                      <a:pt x="6082006" y="4609863"/>
                      <a:pt x="6082006" y="4613864"/>
                      <a:pt x="6080672" y="4617291"/>
                    </a:cubicBezTo>
                    <a:cubicBezTo>
                      <a:pt x="6072479" y="4639772"/>
                      <a:pt x="6075148" y="4659393"/>
                      <a:pt x="6090768" y="4678445"/>
                    </a:cubicBezTo>
                    <a:cubicBezTo>
                      <a:pt x="6097626" y="4686828"/>
                      <a:pt x="6101246" y="4698258"/>
                      <a:pt x="6105056" y="4708734"/>
                    </a:cubicBezTo>
                    <a:cubicBezTo>
                      <a:pt x="6110772" y="4724167"/>
                      <a:pt x="6116295" y="4739978"/>
                      <a:pt x="6119916" y="4755980"/>
                    </a:cubicBezTo>
                    <a:cubicBezTo>
                      <a:pt x="6123345" y="4771793"/>
                      <a:pt x="6128106" y="4788747"/>
                      <a:pt x="6125441" y="4803988"/>
                    </a:cubicBezTo>
                    <a:cubicBezTo>
                      <a:pt x="6120679" y="4831420"/>
                      <a:pt x="6110010" y="4857522"/>
                      <a:pt x="6102960" y="4884572"/>
                    </a:cubicBezTo>
                    <a:cubicBezTo>
                      <a:pt x="6100482" y="4893907"/>
                      <a:pt x="6100866" y="4904195"/>
                      <a:pt x="6100674" y="4913909"/>
                    </a:cubicBezTo>
                    <a:cubicBezTo>
                      <a:pt x="6100104" y="4936201"/>
                      <a:pt x="6105628" y="4959061"/>
                      <a:pt x="6089816" y="4979253"/>
                    </a:cubicBezTo>
                    <a:cubicBezTo>
                      <a:pt x="6074956" y="4997922"/>
                      <a:pt x="6079337" y="5016785"/>
                      <a:pt x="6090577" y="5036405"/>
                    </a:cubicBezTo>
                    <a:cubicBezTo>
                      <a:pt x="6098579" y="5050504"/>
                      <a:pt x="6104866" y="5066505"/>
                      <a:pt x="6107914" y="5082317"/>
                    </a:cubicBezTo>
                    <a:cubicBezTo>
                      <a:pt x="6112104" y="5104036"/>
                      <a:pt x="6113820" y="5125562"/>
                      <a:pt x="6111342" y="5148995"/>
                    </a:cubicBezTo>
                    <a:cubicBezTo>
                      <a:pt x="6109628" y="5165570"/>
                      <a:pt x="6108866" y="5179097"/>
                      <a:pt x="6098770" y="5192051"/>
                    </a:cubicBezTo>
                    <a:cubicBezTo>
                      <a:pt x="6097246" y="5194145"/>
                      <a:pt x="6096864" y="5197955"/>
                      <a:pt x="6097056" y="5200813"/>
                    </a:cubicBezTo>
                    <a:cubicBezTo>
                      <a:pt x="6100294" y="5238343"/>
                      <a:pt x="6098579" y="5275491"/>
                      <a:pt x="6096291" y="5313403"/>
                    </a:cubicBezTo>
                    <a:cubicBezTo>
                      <a:pt x="6093247" y="5361598"/>
                      <a:pt x="6102198" y="5412276"/>
                      <a:pt x="6134203" y="5453995"/>
                    </a:cubicBezTo>
                    <a:cubicBezTo>
                      <a:pt x="6138967" y="5460092"/>
                      <a:pt x="6141062" y="5469236"/>
                      <a:pt x="6142206" y="5477239"/>
                    </a:cubicBezTo>
                    <a:cubicBezTo>
                      <a:pt x="6147158" y="5514957"/>
                      <a:pt x="6150587" y="5552869"/>
                      <a:pt x="6156112" y="5590590"/>
                    </a:cubicBezTo>
                    <a:cubicBezTo>
                      <a:pt x="6159160" y="5611164"/>
                      <a:pt x="6161827" y="5632691"/>
                      <a:pt x="6170210" y="5651360"/>
                    </a:cubicBezTo>
                    <a:cubicBezTo>
                      <a:pt x="6178400" y="5669647"/>
                      <a:pt x="6188116" y="5684320"/>
                      <a:pt x="6170972" y="5695178"/>
                    </a:cubicBezTo>
                    <a:cubicBezTo>
                      <a:pt x="6180116" y="5714607"/>
                      <a:pt x="6187737" y="5731564"/>
                      <a:pt x="6195927" y="5748136"/>
                    </a:cubicBezTo>
                    <a:cubicBezTo>
                      <a:pt x="6198974" y="5754234"/>
                      <a:pt x="6203929" y="5759378"/>
                      <a:pt x="6206787" y="5765474"/>
                    </a:cubicBezTo>
                    <a:cubicBezTo>
                      <a:pt x="6209834" y="5771953"/>
                      <a:pt x="6211739" y="5779191"/>
                      <a:pt x="6213264" y="5786239"/>
                    </a:cubicBezTo>
                    <a:cubicBezTo>
                      <a:pt x="6220122" y="5817674"/>
                      <a:pt x="6226408" y="5849107"/>
                      <a:pt x="6233839" y="5880348"/>
                    </a:cubicBezTo>
                    <a:cubicBezTo>
                      <a:pt x="6235362" y="5886447"/>
                      <a:pt x="6241458" y="5891590"/>
                      <a:pt x="6245457" y="5897114"/>
                    </a:cubicBezTo>
                    <a:cubicBezTo>
                      <a:pt x="6248126" y="5900735"/>
                      <a:pt x="6252127" y="5904353"/>
                      <a:pt x="6252699" y="5908355"/>
                    </a:cubicBezTo>
                    <a:cubicBezTo>
                      <a:pt x="6257271" y="5938836"/>
                      <a:pt x="6262606" y="5969124"/>
                      <a:pt x="6264891" y="5999796"/>
                    </a:cubicBezTo>
                    <a:cubicBezTo>
                      <a:pt x="6266794" y="6025515"/>
                      <a:pt x="6266225" y="6050282"/>
                      <a:pt x="6299372" y="6056948"/>
                    </a:cubicBezTo>
                    <a:cubicBezTo>
                      <a:pt x="6305088" y="6058092"/>
                      <a:pt x="6311185" y="6066284"/>
                      <a:pt x="6314041" y="6072569"/>
                    </a:cubicBezTo>
                    <a:cubicBezTo>
                      <a:pt x="6322233" y="6090477"/>
                      <a:pt x="6327758" y="6109530"/>
                      <a:pt x="6336139" y="6127247"/>
                    </a:cubicBezTo>
                    <a:cubicBezTo>
                      <a:pt x="6364144" y="6185351"/>
                      <a:pt x="6381862" y="6246121"/>
                      <a:pt x="6378623" y="6311084"/>
                    </a:cubicBezTo>
                    <a:cubicBezTo>
                      <a:pt x="6377671" y="6331277"/>
                      <a:pt x="6367382" y="6350899"/>
                      <a:pt x="6363571" y="6363664"/>
                    </a:cubicBezTo>
                    <a:cubicBezTo>
                      <a:pt x="6378623" y="6400429"/>
                      <a:pt x="6393101" y="6431292"/>
                      <a:pt x="6403960" y="6463490"/>
                    </a:cubicBezTo>
                    <a:cubicBezTo>
                      <a:pt x="6413676" y="6491874"/>
                      <a:pt x="6419772" y="6521593"/>
                      <a:pt x="6426820" y="6550742"/>
                    </a:cubicBezTo>
                    <a:cubicBezTo>
                      <a:pt x="6429489" y="6561411"/>
                      <a:pt x="6431012" y="6572269"/>
                      <a:pt x="6432347" y="6583128"/>
                    </a:cubicBezTo>
                    <a:cubicBezTo>
                      <a:pt x="6436537" y="6617036"/>
                      <a:pt x="6426440" y="6652472"/>
                      <a:pt x="6442443" y="6685617"/>
                    </a:cubicBezTo>
                    <a:cubicBezTo>
                      <a:pt x="6450825" y="6702955"/>
                      <a:pt x="6460921" y="6720103"/>
                      <a:pt x="6465303" y="6738388"/>
                    </a:cubicBezTo>
                    <a:cubicBezTo>
                      <a:pt x="6470066" y="6758011"/>
                      <a:pt x="6477496" y="6777207"/>
                      <a:pt x="6482807" y="6796804"/>
                    </a:cubicBezTo>
                    <a:lnTo>
                      <a:pt x="6487578" y="6857457"/>
                    </a:lnTo>
                    <a:lnTo>
                      <a:pt x="6360339" y="6857457"/>
                    </a:lnTo>
                    <a:lnTo>
                      <a:pt x="6360339" y="6857998"/>
                    </a:lnTo>
                    <a:lnTo>
                      <a:pt x="0" y="6857998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28038CF-635C-47B0-AD1A-45C825434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632356" y="0"/>
              <a:ext cx="874718" cy="6857455"/>
              <a:chOff x="5632356" y="0"/>
              <a:chExt cx="874718" cy="6857455"/>
            </a:xfrm>
          </p:grpSpPr>
          <p:sp>
            <p:nvSpPr>
              <p:cNvPr id="23" name="Freeform: Shape 14">
                <a:extLst>
                  <a:ext uri="{FF2B5EF4-FFF2-40B4-BE49-F238E27FC236}">
                    <a16:creationId xmlns:a16="http://schemas.microsoft.com/office/drawing/2014/main" id="{3A20C87C-ECA0-4812-8A87-05BC76504A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6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8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8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62ADFEB1-865E-4545-83BC-455BF39EF8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 rot="5400000" flipH="1">
                <a:off x="2640988" y="2991370"/>
                <a:ext cx="6857455" cy="874716"/>
              </a:xfrm>
              <a:custGeom>
                <a:avLst/>
                <a:gdLst>
                  <a:gd name="connsiteX0" fmla="*/ 6857455 w 6857455"/>
                  <a:gd name="connsiteY0" fmla="*/ 804643 h 874716"/>
                  <a:gd name="connsiteX1" fmla="*/ 6857455 w 6857455"/>
                  <a:gd name="connsiteY1" fmla="*/ 562246 h 874716"/>
                  <a:gd name="connsiteX2" fmla="*/ 6829178 w 6857455"/>
                  <a:gd name="connsiteY2" fmla="*/ 551284 h 874716"/>
                  <a:gd name="connsiteX3" fmla="*/ 6766024 w 6857455"/>
                  <a:gd name="connsiteY3" fmla="*/ 500372 h 874716"/>
                  <a:gd name="connsiteX4" fmla="*/ 6734971 w 6857455"/>
                  <a:gd name="connsiteY4" fmla="*/ 500944 h 874716"/>
                  <a:gd name="connsiteX5" fmla="*/ 6683915 w 6857455"/>
                  <a:gd name="connsiteY5" fmla="*/ 507040 h 874716"/>
                  <a:gd name="connsiteX6" fmla="*/ 6628860 w 6857455"/>
                  <a:gd name="connsiteY6" fmla="*/ 495418 h 874716"/>
                  <a:gd name="connsiteX7" fmla="*/ 6588662 w 6857455"/>
                  <a:gd name="connsiteY7" fmla="*/ 487227 h 874716"/>
                  <a:gd name="connsiteX8" fmla="*/ 6476074 w 6857455"/>
                  <a:gd name="connsiteY8" fmla="*/ 511230 h 874716"/>
                  <a:gd name="connsiteX9" fmla="*/ 6382345 w 6857455"/>
                  <a:gd name="connsiteY9" fmla="*/ 534853 h 874716"/>
                  <a:gd name="connsiteX10" fmla="*/ 6369391 w 6857455"/>
                  <a:gd name="connsiteY10" fmla="*/ 531615 h 874716"/>
                  <a:gd name="connsiteX11" fmla="*/ 6244799 w 6857455"/>
                  <a:gd name="connsiteY11" fmla="*/ 512182 h 874716"/>
                  <a:gd name="connsiteX12" fmla="*/ 6190315 w 6857455"/>
                  <a:gd name="connsiteY12" fmla="*/ 485703 h 874716"/>
                  <a:gd name="connsiteX13" fmla="*/ 6115446 w 6857455"/>
                  <a:gd name="connsiteY13" fmla="*/ 462270 h 874716"/>
                  <a:gd name="connsiteX14" fmla="*/ 6032194 w 6857455"/>
                  <a:gd name="connsiteY14" fmla="*/ 434266 h 874716"/>
                  <a:gd name="connsiteX15" fmla="*/ 5971042 w 6857455"/>
                  <a:gd name="connsiteY15" fmla="*/ 420738 h 874716"/>
                  <a:gd name="connsiteX16" fmla="*/ 5880933 w 6857455"/>
                  <a:gd name="connsiteY16" fmla="*/ 430646 h 874716"/>
                  <a:gd name="connsiteX17" fmla="*/ 5862452 w 6857455"/>
                  <a:gd name="connsiteY17" fmla="*/ 438648 h 874716"/>
                  <a:gd name="connsiteX18" fmla="*/ 5685283 w 6857455"/>
                  <a:gd name="connsiteY18" fmla="*/ 498658 h 874716"/>
                  <a:gd name="connsiteX19" fmla="*/ 5567169 w 6857455"/>
                  <a:gd name="connsiteY19" fmla="*/ 499420 h 874716"/>
                  <a:gd name="connsiteX20" fmla="*/ 5527923 w 6857455"/>
                  <a:gd name="connsiteY20" fmla="*/ 490466 h 874716"/>
                  <a:gd name="connsiteX21" fmla="*/ 5456292 w 6857455"/>
                  <a:gd name="connsiteY21" fmla="*/ 450650 h 874716"/>
                  <a:gd name="connsiteX22" fmla="*/ 5424670 w 6857455"/>
                  <a:gd name="connsiteY22" fmla="*/ 444934 h 874716"/>
                  <a:gd name="connsiteX23" fmla="*/ 5368662 w 6857455"/>
                  <a:gd name="connsiteY23" fmla="*/ 441124 h 874716"/>
                  <a:gd name="connsiteX24" fmla="*/ 5247118 w 6857455"/>
                  <a:gd name="connsiteY24" fmla="*/ 444934 h 874716"/>
                  <a:gd name="connsiteX25" fmla="*/ 5088617 w 6857455"/>
                  <a:gd name="connsiteY25" fmla="*/ 428742 h 874716"/>
                  <a:gd name="connsiteX26" fmla="*/ 5025750 w 6857455"/>
                  <a:gd name="connsiteY26" fmla="*/ 433694 h 874716"/>
                  <a:gd name="connsiteX27" fmla="*/ 4957930 w 6857455"/>
                  <a:gd name="connsiteY27" fmla="*/ 442268 h 874716"/>
                  <a:gd name="connsiteX28" fmla="*/ 4938116 w 6857455"/>
                  <a:gd name="connsiteY28" fmla="*/ 441886 h 874716"/>
                  <a:gd name="connsiteX29" fmla="*/ 4833910 w 6857455"/>
                  <a:gd name="connsiteY29" fmla="*/ 421693 h 874716"/>
                  <a:gd name="connsiteX30" fmla="*/ 4810095 w 6857455"/>
                  <a:gd name="connsiteY30" fmla="*/ 408167 h 874716"/>
                  <a:gd name="connsiteX31" fmla="*/ 4747991 w 6857455"/>
                  <a:gd name="connsiteY31" fmla="*/ 413691 h 874716"/>
                  <a:gd name="connsiteX32" fmla="*/ 4692745 w 6857455"/>
                  <a:gd name="connsiteY32" fmla="*/ 435790 h 874716"/>
                  <a:gd name="connsiteX33" fmla="*/ 4375933 w 6857455"/>
                  <a:gd name="connsiteY33" fmla="*/ 483417 h 874716"/>
                  <a:gd name="connsiteX34" fmla="*/ 4185426 w 6857455"/>
                  <a:gd name="connsiteY34" fmla="*/ 484179 h 874716"/>
                  <a:gd name="connsiteX35" fmla="*/ 4052072 w 6857455"/>
                  <a:gd name="connsiteY35" fmla="*/ 505134 h 874716"/>
                  <a:gd name="connsiteX36" fmla="*/ 4029973 w 6857455"/>
                  <a:gd name="connsiteY36" fmla="*/ 527233 h 874716"/>
                  <a:gd name="connsiteX37" fmla="*/ 3948626 w 6857455"/>
                  <a:gd name="connsiteY37" fmla="*/ 550666 h 874716"/>
                  <a:gd name="connsiteX38" fmla="*/ 3871280 w 6857455"/>
                  <a:gd name="connsiteY38" fmla="*/ 502275 h 874716"/>
                  <a:gd name="connsiteX39" fmla="*/ 3774312 w 6857455"/>
                  <a:gd name="connsiteY39" fmla="*/ 429122 h 874716"/>
                  <a:gd name="connsiteX40" fmla="*/ 3721543 w 6857455"/>
                  <a:gd name="connsiteY40" fmla="*/ 428552 h 874716"/>
                  <a:gd name="connsiteX41" fmla="*/ 3612763 w 6857455"/>
                  <a:gd name="connsiteY41" fmla="*/ 414263 h 874716"/>
                  <a:gd name="connsiteX42" fmla="*/ 3537323 w 6857455"/>
                  <a:gd name="connsiteY42" fmla="*/ 389878 h 874716"/>
                  <a:gd name="connsiteX43" fmla="*/ 3431593 w 6857455"/>
                  <a:gd name="connsiteY43" fmla="*/ 360921 h 874716"/>
                  <a:gd name="connsiteX44" fmla="*/ 3392158 w 6857455"/>
                  <a:gd name="connsiteY44" fmla="*/ 345681 h 874716"/>
                  <a:gd name="connsiteX45" fmla="*/ 3297856 w 6857455"/>
                  <a:gd name="connsiteY45" fmla="*/ 323010 h 874716"/>
                  <a:gd name="connsiteX46" fmla="*/ 3219748 w 6857455"/>
                  <a:gd name="connsiteY46" fmla="*/ 308151 h 874716"/>
                  <a:gd name="connsiteX47" fmla="*/ 3156692 w 6857455"/>
                  <a:gd name="connsiteY47" fmla="*/ 261668 h 874716"/>
                  <a:gd name="connsiteX48" fmla="*/ 3136497 w 6857455"/>
                  <a:gd name="connsiteY48" fmla="*/ 237663 h 874716"/>
                  <a:gd name="connsiteX49" fmla="*/ 3119733 w 6857455"/>
                  <a:gd name="connsiteY49" fmla="*/ 222233 h 874716"/>
                  <a:gd name="connsiteX50" fmla="*/ 3045436 w 6857455"/>
                  <a:gd name="connsiteY50" fmla="*/ 131742 h 874716"/>
                  <a:gd name="connsiteX51" fmla="*/ 3037054 w 6857455"/>
                  <a:gd name="connsiteY51" fmla="*/ 124121 h 874716"/>
                  <a:gd name="connsiteX52" fmla="*/ 2936466 w 6857455"/>
                  <a:gd name="connsiteY52" fmla="*/ 82400 h 874716"/>
                  <a:gd name="connsiteX53" fmla="*/ 2901031 w 6857455"/>
                  <a:gd name="connsiteY53" fmla="*/ 59731 h 874716"/>
                  <a:gd name="connsiteX54" fmla="*/ 2828259 w 6857455"/>
                  <a:gd name="connsiteY54" fmla="*/ 3149 h 874716"/>
                  <a:gd name="connsiteX55" fmla="*/ 2799492 w 6857455"/>
                  <a:gd name="connsiteY55" fmla="*/ 1245 h 874716"/>
                  <a:gd name="connsiteX56" fmla="*/ 2693570 w 6857455"/>
                  <a:gd name="connsiteY56" fmla="*/ 35154 h 874716"/>
                  <a:gd name="connsiteX57" fmla="*/ 2639847 w 6857455"/>
                  <a:gd name="connsiteY57" fmla="*/ 73448 h 874716"/>
                  <a:gd name="connsiteX58" fmla="*/ 2621178 w 6857455"/>
                  <a:gd name="connsiteY58" fmla="*/ 88688 h 874716"/>
                  <a:gd name="connsiteX59" fmla="*/ 2489348 w 6857455"/>
                  <a:gd name="connsiteY59" fmla="*/ 72304 h 874716"/>
                  <a:gd name="connsiteX60" fmla="*/ 2452580 w 6857455"/>
                  <a:gd name="connsiteY60" fmla="*/ 68683 h 874716"/>
                  <a:gd name="connsiteX61" fmla="*/ 2326464 w 6857455"/>
                  <a:gd name="connsiteY61" fmla="*/ 50395 h 874716"/>
                  <a:gd name="connsiteX62" fmla="*/ 2300365 w 6857455"/>
                  <a:gd name="connsiteY62" fmla="*/ 54777 h 874716"/>
                  <a:gd name="connsiteX63" fmla="*/ 2130434 w 6857455"/>
                  <a:gd name="connsiteY63" fmla="*/ 58397 h 874716"/>
                  <a:gd name="connsiteX64" fmla="*/ 2118621 w 6857455"/>
                  <a:gd name="connsiteY64" fmla="*/ 47919 h 874716"/>
                  <a:gd name="connsiteX65" fmla="*/ 2057659 w 6857455"/>
                  <a:gd name="connsiteY65" fmla="*/ 16866 h 874716"/>
                  <a:gd name="connsiteX66" fmla="*/ 1976314 w 6857455"/>
                  <a:gd name="connsiteY66" fmla="*/ 8865 h 874716"/>
                  <a:gd name="connsiteX67" fmla="*/ 1961454 w 6857455"/>
                  <a:gd name="connsiteY67" fmla="*/ 11724 h 874716"/>
                  <a:gd name="connsiteX68" fmla="*/ 1906588 w 6857455"/>
                  <a:gd name="connsiteY68" fmla="*/ 30964 h 874716"/>
                  <a:gd name="connsiteX69" fmla="*/ 1783330 w 6857455"/>
                  <a:gd name="connsiteY69" fmla="*/ 48871 h 874716"/>
                  <a:gd name="connsiteX70" fmla="*/ 1759327 w 6857455"/>
                  <a:gd name="connsiteY70" fmla="*/ 55349 h 874716"/>
                  <a:gd name="connsiteX71" fmla="*/ 1716082 w 6857455"/>
                  <a:gd name="connsiteY71" fmla="*/ 65445 h 874716"/>
                  <a:gd name="connsiteX72" fmla="*/ 1598920 w 6857455"/>
                  <a:gd name="connsiteY72" fmla="*/ 72114 h 874716"/>
                  <a:gd name="connsiteX73" fmla="*/ 1542150 w 6857455"/>
                  <a:gd name="connsiteY73" fmla="*/ 62207 h 874716"/>
                  <a:gd name="connsiteX74" fmla="*/ 1516813 w 6857455"/>
                  <a:gd name="connsiteY74" fmla="*/ 62779 h 874716"/>
                  <a:gd name="connsiteX75" fmla="*/ 1432228 w 6857455"/>
                  <a:gd name="connsiteY75" fmla="*/ 88116 h 874716"/>
                  <a:gd name="connsiteX76" fmla="*/ 1224765 w 6857455"/>
                  <a:gd name="connsiteY76" fmla="*/ 71924 h 874716"/>
                  <a:gd name="connsiteX77" fmla="*/ 1159231 w 6857455"/>
                  <a:gd name="connsiteY77" fmla="*/ 58207 h 874716"/>
                  <a:gd name="connsiteX78" fmla="*/ 1124370 w 6857455"/>
                  <a:gd name="connsiteY78" fmla="*/ 56301 h 874716"/>
                  <a:gd name="connsiteX79" fmla="*/ 1075600 w 6857455"/>
                  <a:gd name="connsiteY79" fmla="*/ 75542 h 874716"/>
                  <a:gd name="connsiteX80" fmla="*/ 986633 w 6857455"/>
                  <a:gd name="connsiteY80" fmla="*/ 79162 h 874716"/>
                  <a:gd name="connsiteX81" fmla="*/ 861089 w 6857455"/>
                  <a:gd name="connsiteY81" fmla="*/ 76304 h 874716"/>
                  <a:gd name="connsiteX82" fmla="*/ 759168 w 6857455"/>
                  <a:gd name="connsiteY82" fmla="*/ 104689 h 874716"/>
                  <a:gd name="connsiteX83" fmla="*/ 723735 w 6857455"/>
                  <a:gd name="connsiteY83" fmla="*/ 140696 h 874716"/>
                  <a:gd name="connsiteX84" fmla="*/ 647532 w 6857455"/>
                  <a:gd name="connsiteY84" fmla="*/ 147934 h 874716"/>
                  <a:gd name="connsiteX85" fmla="*/ 552659 w 6857455"/>
                  <a:gd name="connsiteY85" fmla="*/ 95926 h 874716"/>
                  <a:gd name="connsiteX86" fmla="*/ 541800 w 6857455"/>
                  <a:gd name="connsiteY86" fmla="*/ 97640 h 874716"/>
                  <a:gd name="connsiteX87" fmla="*/ 375107 w 6857455"/>
                  <a:gd name="connsiteY87" fmla="*/ 123169 h 874716"/>
                  <a:gd name="connsiteX88" fmla="*/ 273567 w 6857455"/>
                  <a:gd name="connsiteY88" fmla="*/ 145458 h 874716"/>
                  <a:gd name="connsiteX89" fmla="*/ 264043 w 6857455"/>
                  <a:gd name="connsiteY89" fmla="*/ 154792 h 874716"/>
                  <a:gd name="connsiteX90" fmla="*/ 169360 w 6857455"/>
                  <a:gd name="connsiteY90" fmla="*/ 177273 h 874716"/>
                  <a:gd name="connsiteX91" fmla="*/ 89347 w 6857455"/>
                  <a:gd name="connsiteY91" fmla="*/ 157460 h 874716"/>
                  <a:gd name="connsiteX92" fmla="*/ 34291 w 6857455"/>
                  <a:gd name="connsiteY92" fmla="*/ 145268 h 874716"/>
                  <a:gd name="connsiteX93" fmla="*/ 0 w 6857455"/>
                  <a:gd name="connsiteY93" fmla="*/ 142056 h 874716"/>
                  <a:gd name="connsiteX94" fmla="*/ 0 w 6857455"/>
                  <a:gd name="connsiteY94" fmla="*/ 849556 h 874716"/>
                  <a:gd name="connsiteX95" fmla="*/ 60652 w 6857455"/>
                  <a:gd name="connsiteY95" fmla="*/ 844783 h 874716"/>
                  <a:gd name="connsiteX96" fmla="*/ 119068 w 6857455"/>
                  <a:gd name="connsiteY96" fmla="*/ 827281 h 874716"/>
                  <a:gd name="connsiteX97" fmla="*/ 171840 w 6857455"/>
                  <a:gd name="connsiteY97" fmla="*/ 804420 h 874716"/>
                  <a:gd name="connsiteX98" fmla="*/ 274329 w 6857455"/>
                  <a:gd name="connsiteY98" fmla="*/ 794324 h 874716"/>
                  <a:gd name="connsiteX99" fmla="*/ 306715 w 6857455"/>
                  <a:gd name="connsiteY99" fmla="*/ 788798 h 874716"/>
                  <a:gd name="connsiteX100" fmla="*/ 393967 w 6857455"/>
                  <a:gd name="connsiteY100" fmla="*/ 765937 h 874716"/>
                  <a:gd name="connsiteX101" fmla="*/ 493793 w 6857455"/>
                  <a:gd name="connsiteY101" fmla="*/ 725549 h 874716"/>
                  <a:gd name="connsiteX102" fmla="*/ 546373 w 6857455"/>
                  <a:gd name="connsiteY102" fmla="*/ 740600 h 874716"/>
                  <a:gd name="connsiteX103" fmla="*/ 730211 w 6857455"/>
                  <a:gd name="connsiteY103" fmla="*/ 698116 h 874716"/>
                  <a:gd name="connsiteX104" fmla="*/ 784889 w 6857455"/>
                  <a:gd name="connsiteY104" fmla="*/ 676018 h 874716"/>
                  <a:gd name="connsiteX105" fmla="*/ 800509 w 6857455"/>
                  <a:gd name="connsiteY105" fmla="*/ 661349 h 874716"/>
                  <a:gd name="connsiteX106" fmla="*/ 857661 w 6857455"/>
                  <a:gd name="connsiteY106" fmla="*/ 626868 h 874716"/>
                  <a:gd name="connsiteX107" fmla="*/ 949102 w 6857455"/>
                  <a:gd name="connsiteY107" fmla="*/ 614676 h 874716"/>
                  <a:gd name="connsiteX108" fmla="*/ 960342 w 6857455"/>
                  <a:gd name="connsiteY108" fmla="*/ 607435 h 874716"/>
                  <a:gd name="connsiteX109" fmla="*/ 977109 w 6857455"/>
                  <a:gd name="connsiteY109" fmla="*/ 595815 h 874716"/>
                  <a:gd name="connsiteX110" fmla="*/ 1071218 w 6857455"/>
                  <a:gd name="connsiteY110" fmla="*/ 575240 h 874716"/>
                  <a:gd name="connsiteX111" fmla="*/ 1091983 w 6857455"/>
                  <a:gd name="connsiteY111" fmla="*/ 568764 h 874716"/>
                  <a:gd name="connsiteX112" fmla="*/ 1109321 w 6857455"/>
                  <a:gd name="connsiteY112" fmla="*/ 557904 h 874716"/>
                  <a:gd name="connsiteX113" fmla="*/ 1162279 w 6857455"/>
                  <a:gd name="connsiteY113" fmla="*/ 532949 h 874716"/>
                  <a:gd name="connsiteX114" fmla="*/ 1206097 w 6857455"/>
                  <a:gd name="connsiteY114" fmla="*/ 532187 h 874716"/>
                  <a:gd name="connsiteX115" fmla="*/ 1266867 w 6857455"/>
                  <a:gd name="connsiteY115" fmla="*/ 518088 h 874716"/>
                  <a:gd name="connsiteX116" fmla="*/ 1380219 w 6857455"/>
                  <a:gd name="connsiteY116" fmla="*/ 504182 h 874716"/>
                  <a:gd name="connsiteX117" fmla="*/ 1403461 w 6857455"/>
                  <a:gd name="connsiteY117" fmla="*/ 496180 h 874716"/>
                  <a:gd name="connsiteX118" fmla="*/ 1544054 w 6857455"/>
                  <a:gd name="connsiteY118" fmla="*/ 458268 h 874716"/>
                  <a:gd name="connsiteX119" fmla="*/ 1656644 w 6857455"/>
                  <a:gd name="connsiteY119" fmla="*/ 459032 h 874716"/>
                  <a:gd name="connsiteX120" fmla="*/ 1665406 w 6857455"/>
                  <a:gd name="connsiteY120" fmla="*/ 460747 h 874716"/>
                  <a:gd name="connsiteX121" fmla="*/ 1708461 w 6857455"/>
                  <a:gd name="connsiteY121" fmla="*/ 473318 h 874716"/>
                  <a:gd name="connsiteX122" fmla="*/ 1775140 w 6857455"/>
                  <a:gd name="connsiteY122" fmla="*/ 469891 h 874716"/>
                  <a:gd name="connsiteX123" fmla="*/ 1821051 w 6857455"/>
                  <a:gd name="connsiteY123" fmla="*/ 452554 h 874716"/>
                  <a:gd name="connsiteX124" fmla="*/ 1878203 w 6857455"/>
                  <a:gd name="connsiteY124" fmla="*/ 451792 h 874716"/>
                  <a:gd name="connsiteX125" fmla="*/ 1943547 w 6857455"/>
                  <a:gd name="connsiteY125" fmla="*/ 462651 h 874716"/>
                  <a:gd name="connsiteX126" fmla="*/ 1972884 w 6857455"/>
                  <a:gd name="connsiteY126" fmla="*/ 464937 h 874716"/>
                  <a:gd name="connsiteX127" fmla="*/ 2053469 w 6857455"/>
                  <a:gd name="connsiteY127" fmla="*/ 487417 h 874716"/>
                  <a:gd name="connsiteX128" fmla="*/ 2101477 w 6857455"/>
                  <a:gd name="connsiteY128" fmla="*/ 481893 h 874716"/>
                  <a:gd name="connsiteX129" fmla="*/ 2148722 w 6857455"/>
                  <a:gd name="connsiteY129" fmla="*/ 467033 h 874716"/>
                  <a:gd name="connsiteX130" fmla="*/ 2179011 w 6857455"/>
                  <a:gd name="connsiteY130" fmla="*/ 452744 h 874716"/>
                  <a:gd name="connsiteX131" fmla="*/ 2240165 w 6857455"/>
                  <a:gd name="connsiteY131" fmla="*/ 442648 h 874716"/>
                  <a:gd name="connsiteX132" fmla="*/ 2251404 w 6857455"/>
                  <a:gd name="connsiteY132" fmla="*/ 444172 h 874716"/>
                  <a:gd name="connsiteX133" fmla="*/ 2433912 w 6857455"/>
                  <a:gd name="connsiteY133" fmla="*/ 456746 h 874716"/>
                  <a:gd name="connsiteX134" fmla="*/ 2506302 w 6857455"/>
                  <a:gd name="connsiteY134" fmla="*/ 476939 h 874716"/>
                  <a:gd name="connsiteX135" fmla="*/ 2521735 w 6857455"/>
                  <a:gd name="connsiteY135" fmla="*/ 479415 h 874716"/>
                  <a:gd name="connsiteX136" fmla="*/ 2675854 w 6857455"/>
                  <a:gd name="connsiteY136" fmla="*/ 502086 h 874716"/>
                  <a:gd name="connsiteX137" fmla="*/ 2692998 w 6857455"/>
                  <a:gd name="connsiteY137" fmla="*/ 503038 h 874716"/>
                  <a:gd name="connsiteX138" fmla="*/ 2740816 w 6857455"/>
                  <a:gd name="connsiteY138" fmla="*/ 499037 h 874716"/>
                  <a:gd name="connsiteX139" fmla="*/ 2853596 w 6857455"/>
                  <a:gd name="connsiteY139" fmla="*/ 540187 h 874716"/>
                  <a:gd name="connsiteX140" fmla="*/ 2966565 w 6857455"/>
                  <a:gd name="connsiteY140" fmla="*/ 554286 h 874716"/>
                  <a:gd name="connsiteX141" fmla="*/ 3028671 w 6857455"/>
                  <a:gd name="connsiteY141" fmla="*/ 554094 h 874716"/>
                  <a:gd name="connsiteX142" fmla="*/ 3073059 w 6857455"/>
                  <a:gd name="connsiteY142" fmla="*/ 564192 h 874716"/>
                  <a:gd name="connsiteX143" fmla="*/ 3182219 w 6857455"/>
                  <a:gd name="connsiteY143" fmla="*/ 594862 h 874716"/>
                  <a:gd name="connsiteX144" fmla="*/ 3233656 w 6857455"/>
                  <a:gd name="connsiteY144" fmla="*/ 599625 h 874716"/>
                  <a:gd name="connsiteX145" fmla="*/ 3288332 w 6857455"/>
                  <a:gd name="connsiteY145" fmla="*/ 609914 h 874716"/>
                  <a:gd name="connsiteX146" fmla="*/ 3423591 w 6857455"/>
                  <a:gd name="connsiteY146" fmla="*/ 656015 h 874716"/>
                  <a:gd name="connsiteX147" fmla="*/ 3534084 w 6857455"/>
                  <a:gd name="connsiteY147" fmla="*/ 653349 h 874716"/>
                  <a:gd name="connsiteX148" fmla="*/ 3604571 w 6857455"/>
                  <a:gd name="connsiteY148" fmla="*/ 653918 h 874716"/>
                  <a:gd name="connsiteX149" fmla="*/ 3688586 w 6857455"/>
                  <a:gd name="connsiteY149" fmla="*/ 669160 h 874716"/>
                  <a:gd name="connsiteX150" fmla="*/ 3757358 w 6857455"/>
                  <a:gd name="connsiteY150" fmla="*/ 691450 h 874716"/>
                  <a:gd name="connsiteX151" fmla="*/ 3852421 w 6857455"/>
                  <a:gd name="connsiteY151" fmla="*/ 709167 h 874716"/>
                  <a:gd name="connsiteX152" fmla="*/ 3947104 w 6857455"/>
                  <a:gd name="connsiteY152" fmla="*/ 743267 h 874716"/>
                  <a:gd name="connsiteX153" fmla="*/ 4013208 w 6857455"/>
                  <a:gd name="connsiteY153" fmla="*/ 769367 h 874716"/>
                  <a:gd name="connsiteX154" fmla="*/ 4105222 w 6857455"/>
                  <a:gd name="connsiteY154" fmla="*/ 792417 h 874716"/>
                  <a:gd name="connsiteX155" fmla="*/ 4246006 w 6857455"/>
                  <a:gd name="connsiteY155" fmla="*/ 808610 h 874716"/>
                  <a:gd name="connsiteX156" fmla="*/ 4310779 w 6857455"/>
                  <a:gd name="connsiteY156" fmla="*/ 810326 h 874716"/>
                  <a:gd name="connsiteX157" fmla="*/ 4413272 w 6857455"/>
                  <a:gd name="connsiteY157" fmla="*/ 848235 h 874716"/>
                  <a:gd name="connsiteX158" fmla="*/ 4457087 w 6857455"/>
                  <a:gd name="connsiteY158" fmla="*/ 866524 h 874716"/>
                  <a:gd name="connsiteX159" fmla="*/ 4496523 w 6857455"/>
                  <a:gd name="connsiteY159" fmla="*/ 851284 h 874716"/>
                  <a:gd name="connsiteX160" fmla="*/ 4522050 w 6857455"/>
                  <a:gd name="connsiteY160" fmla="*/ 833757 h 874716"/>
                  <a:gd name="connsiteX161" fmla="*/ 4602824 w 6857455"/>
                  <a:gd name="connsiteY161" fmla="*/ 848618 h 874716"/>
                  <a:gd name="connsiteX162" fmla="*/ 4688553 w 6857455"/>
                  <a:gd name="connsiteY162" fmla="*/ 864238 h 874716"/>
                  <a:gd name="connsiteX163" fmla="*/ 4749895 w 6857455"/>
                  <a:gd name="connsiteY163" fmla="*/ 874716 h 874716"/>
                  <a:gd name="connsiteX164" fmla="*/ 4826480 w 6857455"/>
                  <a:gd name="connsiteY164" fmla="*/ 866334 h 874716"/>
                  <a:gd name="connsiteX165" fmla="*/ 4886870 w 6857455"/>
                  <a:gd name="connsiteY165" fmla="*/ 862906 h 874716"/>
                  <a:gd name="connsiteX166" fmla="*/ 4935639 w 6857455"/>
                  <a:gd name="connsiteY166" fmla="*/ 853190 h 874716"/>
                  <a:gd name="connsiteX167" fmla="*/ 4952784 w 6857455"/>
                  <a:gd name="connsiteY167" fmla="*/ 847473 h 874716"/>
                  <a:gd name="connsiteX168" fmla="*/ 5088617 w 6857455"/>
                  <a:gd name="connsiteY168" fmla="*/ 802896 h 874716"/>
                  <a:gd name="connsiteX169" fmla="*/ 5233781 w 6857455"/>
                  <a:gd name="connsiteY169" fmla="*/ 767271 h 874716"/>
                  <a:gd name="connsiteX170" fmla="*/ 5327893 w 6857455"/>
                  <a:gd name="connsiteY170" fmla="*/ 789752 h 874716"/>
                  <a:gd name="connsiteX171" fmla="*/ 5362946 w 6857455"/>
                  <a:gd name="connsiteY171" fmla="*/ 789370 h 874716"/>
                  <a:gd name="connsiteX172" fmla="*/ 5524115 w 6857455"/>
                  <a:gd name="connsiteY172" fmla="*/ 794514 h 874716"/>
                  <a:gd name="connsiteX173" fmla="*/ 5552500 w 6857455"/>
                  <a:gd name="connsiteY173" fmla="*/ 800038 h 874716"/>
                  <a:gd name="connsiteX174" fmla="*/ 5705857 w 6857455"/>
                  <a:gd name="connsiteY174" fmla="*/ 777367 h 874716"/>
                  <a:gd name="connsiteX175" fmla="*/ 5761485 w 6857455"/>
                  <a:gd name="connsiteY175" fmla="*/ 773557 h 874716"/>
                  <a:gd name="connsiteX176" fmla="*/ 5812731 w 6857455"/>
                  <a:gd name="connsiteY176" fmla="*/ 767271 h 874716"/>
                  <a:gd name="connsiteX177" fmla="*/ 5884361 w 6857455"/>
                  <a:gd name="connsiteY177" fmla="*/ 765747 h 874716"/>
                  <a:gd name="connsiteX178" fmla="*/ 5958660 w 6857455"/>
                  <a:gd name="connsiteY178" fmla="*/ 768605 h 874716"/>
                  <a:gd name="connsiteX179" fmla="*/ 6041528 w 6857455"/>
                  <a:gd name="connsiteY179" fmla="*/ 768033 h 874716"/>
                  <a:gd name="connsiteX180" fmla="*/ 6074297 w 6857455"/>
                  <a:gd name="connsiteY180" fmla="*/ 763081 h 874716"/>
                  <a:gd name="connsiteX181" fmla="*/ 6162880 w 6857455"/>
                  <a:gd name="connsiteY181" fmla="*/ 766509 h 874716"/>
                  <a:gd name="connsiteX182" fmla="*/ 6209364 w 6857455"/>
                  <a:gd name="connsiteY182" fmla="*/ 760795 h 874716"/>
                  <a:gd name="connsiteX183" fmla="*/ 6285948 w 6857455"/>
                  <a:gd name="connsiteY183" fmla="*/ 759651 h 874716"/>
                  <a:gd name="connsiteX184" fmla="*/ 6310905 w 6857455"/>
                  <a:gd name="connsiteY184" fmla="*/ 758316 h 874716"/>
                  <a:gd name="connsiteX185" fmla="*/ 6333194 w 6857455"/>
                  <a:gd name="connsiteY185" fmla="*/ 757554 h 874716"/>
                  <a:gd name="connsiteX186" fmla="*/ 6409586 w 6857455"/>
                  <a:gd name="connsiteY186" fmla="*/ 773177 h 874716"/>
                  <a:gd name="connsiteX187" fmla="*/ 6477407 w 6857455"/>
                  <a:gd name="connsiteY187" fmla="*/ 774129 h 874716"/>
                  <a:gd name="connsiteX188" fmla="*/ 6596283 w 6857455"/>
                  <a:gd name="connsiteY188" fmla="*/ 786703 h 874716"/>
                  <a:gd name="connsiteX189" fmla="*/ 6622573 w 6857455"/>
                  <a:gd name="connsiteY189" fmla="*/ 782321 h 874716"/>
                  <a:gd name="connsiteX190" fmla="*/ 6704872 w 6857455"/>
                  <a:gd name="connsiteY190" fmla="*/ 780607 h 874716"/>
                  <a:gd name="connsiteX191" fmla="*/ 6751738 w 6857455"/>
                  <a:gd name="connsiteY191" fmla="*/ 779273 h 874716"/>
                  <a:gd name="connsiteX192" fmla="*/ 6809650 w 6857455"/>
                  <a:gd name="connsiteY192" fmla="*/ 788417 h 874716"/>
                  <a:gd name="connsiteX193" fmla="*/ 6832976 w 6857455"/>
                  <a:gd name="connsiteY193" fmla="*/ 800428 h 8747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</a:cxnLst>
                <a:rect l="l" t="t" r="r" b="b"/>
                <a:pathLst>
                  <a:path w="6857455" h="874716">
                    <a:moveTo>
                      <a:pt x="6857455" y="804643"/>
                    </a:moveTo>
                    <a:lnTo>
                      <a:pt x="6857455" y="562246"/>
                    </a:lnTo>
                    <a:lnTo>
                      <a:pt x="6829178" y="551284"/>
                    </a:lnTo>
                    <a:cubicBezTo>
                      <a:pt x="6805745" y="539044"/>
                      <a:pt x="6784885" y="521708"/>
                      <a:pt x="6766024" y="500372"/>
                    </a:cubicBezTo>
                    <a:cubicBezTo>
                      <a:pt x="6755166" y="488179"/>
                      <a:pt x="6746784" y="486845"/>
                      <a:pt x="6734971" y="500944"/>
                    </a:cubicBezTo>
                    <a:cubicBezTo>
                      <a:pt x="6721257" y="517326"/>
                      <a:pt x="6701634" y="510850"/>
                      <a:pt x="6683915" y="507040"/>
                    </a:cubicBezTo>
                    <a:cubicBezTo>
                      <a:pt x="6665629" y="503230"/>
                      <a:pt x="6647148" y="499228"/>
                      <a:pt x="6628860" y="495418"/>
                    </a:cubicBezTo>
                    <a:cubicBezTo>
                      <a:pt x="6615335" y="492752"/>
                      <a:pt x="6601999" y="490466"/>
                      <a:pt x="6588662" y="487227"/>
                    </a:cubicBezTo>
                    <a:cubicBezTo>
                      <a:pt x="6547133" y="477129"/>
                      <a:pt x="6509794" y="480177"/>
                      <a:pt x="6476074" y="511230"/>
                    </a:cubicBezTo>
                    <a:cubicBezTo>
                      <a:pt x="6450356" y="535043"/>
                      <a:pt x="6417399" y="542093"/>
                      <a:pt x="6382345" y="534853"/>
                    </a:cubicBezTo>
                    <a:cubicBezTo>
                      <a:pt x="6377963" y="533901"/>
                      <a:pt x="6372439" y="530091"/>
                      <a:pt x="6369391" y="531615"/>
                    </a:cubicBezTo>
                    <a:cubicBezTo>
                      <a:pt x="6323479" y="553904"/>
                      <a:pt x="6287092" y="514658"/>
                      <a:pt x="6244799" y="512182"/>
                    </a:cubicBezTo>
                    <a:cubicBezTo>
                      <a:pt x="6226130" y="511040"/>
                      <a:pt x="6207079" y="496942"/>
                      <a:pt x="6190315" y="485703"/>
                    </a:cubicBezTo>
                    <a:cubicBezTo>
                      <a:pt x="6167262" y="470271"/>
                      <a:pt x="6146687" y="455412"/>
                      <a:pt x="6115446" y="462270"/>
                    </a:cubicBezTo>
                    <a:cubicBezTo>
                      <a:pt x="6084203" y="469319"/>
                      <a:pt x="6055627" y="456364"/>
                      <a:pt x="6032194" y="434266"/>
                    </a:cubicBezTo>
                    <a:cubicBezTo>
                      <a:pt x="6014287" y="417501"/>
                      <a:pt x="5994665" y="415977"/>
                      <a:pt x="5971042" y="420738"/>
                    </a:cubicBezTo>
                    <a:cubicBezTo>
                      <a:pt x="5941513" y="426645"/>
                      <a:pt x="5910842" y="427027"/>
                      <a:pt x="5880933" y="430646"/>
                    </a:cubicBezTo>
                    <a:cubicBezTo>
                      <a:pt x="5874454" y="431408"/>
                      <a:pt x="5866265" y="434076"/>
                      <a:pt x="5862452" y="438648"/>
                    </a:cubicBezTo>
                    <a:cubicBezTo>
                      <a:pt x="5815779" y="495418"/>
                      <a:pt x="5750055" y="495990"/>
                      <a:pt x="5685283" y="498658"/>
                    </a:cubicBezTo>
                    <a:cubicBezTo>
                      <a:pt x="5646039" y="500372"/>
                      <a:pt x="5606604" y="500372"/>
                      <a:pt x="5567169" y="499420"/>
                    </a:cubicBezTo>
                    <a:cubicBezTo>
                      <a:pt x="5553832" y="499228"/>
                      <a:pt x="5539736" y="496180"/>
                      <a:pt x="5527923" y="490466"/>
                    </a:cubicBezTo>
                    <a:cubicBezTo>
                      <a:pt x="5503348" y="478463"/>
                      <a:pt x="5480680" y="462843"/>
                      <a:pt x="5456292" y="450650"/>
                    </a:cubicBezTo>
                    <a:cubicBezTo>
                      <a:pt x="5447151" y="445886"/>
                      <a:pt x="5435338" y="445696"/>
                      <a:pt x="5424670" y="444934"/>
                    </a:cubicBezTo>
                    <a:cubicBezTo>
                      <a:pt x="5405809" y="443410"/>
                      <a:pt x="5384854" y="447982"/>
                      <a:pt x="5368662" y="441124"/>
                    </a:cubicBezTo>
                    <a:cubicBezTo>
                      <a:pt x="5326559" y="423407"/>
                      <a:pt x="5287123" y="427407"/>
                      <a:pt x="5247118" y="444934"/>
                    </a:cubicBezTo>
                    <a:cubicBezTo>
                      <a:pt x="5191108" y="469509"/>
                      <a:pt x="5138148" y="467605"/>
                      <a:pt x="5088617" y="428742"/>
                    </a:cubicBezTo>
                    <a:cubicBezTo>
                      <a:pt x="5066328" y="411215"/>
                      <a:pt x="5044609" y="419596"/>
                      <a:pt x="5025750" y="433694"/>
                    </a:cubicBezTo>
                    <a:cubicBezTo>
                      <a:pt x="5004032" y="450078"/>
                      <a:pt x="4982885" y="454268"/>
                      <a:pt x="4957930" y="442268"/>
                    </a:cubicBezTo>
                    <a:cubicBezTo>
                      <a:pt x="4952404" y="439600"/>
                      <a:pt x="4944594" y="440933"/>
                      <a:pt x="4938116" y="441886"/>
                    </a:cubicBezTo>
                    <a:cubicBezTo>
                      <a:pt x="4901158" y="446648"/>
                      <a:pt x="4864009" y="454650"/>
                      <a:pt x="4833910" y="421693"/>
                    </a:cubicBezTo>
                    <a:cubicBezTo>
                      <a:pt x="4828004" y="415214"/>
                      <a:pt x="4818097" y="412549"/>
                      <a:pt x="4810095" y="408167"/>
                    </a:cubicBezTo>
                    <a:cubicBezTo>
                      <a:pt x="4776566" y="390258"/>
                      <a:pt x="4777900" y="391974"/>
                      <a:pt x="4747991" y="413691"/>
                    </a:cubicBezTo>
                    <a:cubicBezTo>
                      <a:pt x="4732369" y="425121"/>
                      <a:pt x="4710842" y="436742"/>
                      <a:pt x="4692745" y="435790"/>
                    </a:cubicBezTo>
                    <a:cubicBezTo>
                      <a:pt x="4583584" y="430075"/>
                      <a:pt x="4479758" y="457508"/>
                      <a:pt x="4375933" y="483417"/>
                    </a:cubicBezTo>
                    <a:cubicBezTo>
                      <a:pt x="4311923" y="499420"/>
                      <a:pt x="4249436" y="500372"/>
                      <a:pt x="4185426" y="484179"/>
                    </a:cubicBezTo>
                    <a:cubicBezTo>
                      <a:pt x="4139133" y="472367"/>
                      <a:pt x="4095315" y="491800"/>
                      <a:pt x="4052072" y="505134"/>
                    </a:cubicBezTo>
                    <a:cubicBezTo>
                      <a:pt x="4043117" y="507799"/>
                      <a:pt x="4034735" y="518278"/>
                      <a:pt x="4029973" y="527233"/>
                    </a:cubicBezTo>
                    <a:cubicBezTo>
                      <a:pt x="4012826" y="558858"/>
                      <a:pt x="3984441" y="563810"/>
                      <a:pt x="3948626" y="550666"/>
                    </a:cubicBezTo>
                    <a:cubicBezTo>
                      <a:pt x="3920241" y="540377"/>
                      <a:pt x="3894332" y="526661"/>
                      <a:pt x="3871280" y="502275"/>
                    </a:cubicBezTo>
                    <a:cubicBezTo>
                      <a:pt x="3844229" y="473701"/>
                      <a:pt x="3816224" y="441124"/>
                      <a:pt x="3774312" y="429122"/>
                    </a:cubicBezTo>
                    <a:cubicBezTo>
                      <a:pt x="3756214" y="423979"/>
                      <a:pt x="3740593" y="423217"/>
                      <a:pt x="3721543" y="428552"/>
                    </a:cubicBezTo>
                    <a:cubicBezTo>
                      <a:pt x="3684583" y="438837"/>
                      <a:pt x="3647436" y="446078"/>
                      <a:pt x="3612763" y="414263"/>
                    </a:cubicBezTo>
                    <a:cubicBezTo>
                      <a:pt x="3593712" y="396736"/>
                      <a:pt x="3567994" y="385496"/>
                      <a:pt x="3537323" y="389878"/>
                    </a:cubicBezTo>
                    <a:cubicBezTo>
                      <a:pt x="3499031" y="395402"/>
                      <a:pt x="3464168" y="381496"/>
                      <a:pt x="3431593" y="360921"/>
                    </a:cubicBezTo>
                    <a:cubicBezTo>
                      <a:pt x="3419971" y="353491"/>
                      <a:pt x="3405682" y="349301"/>
                      <a:pt x="3392158" y="345681"/>
                    </a:cubicBezTo>
                    <a:cubicBezTo>
                      <a:pt x="3360915" y="337298"/>
                      <a:pt x="3329480" y="329868"/>
                      <a:pt x="3297856" y="323010"/>
                    </a:cubicBezTo>
                    <a:cubicBezTo>
                      <a:pt x="3271948" y="317296"/>
                      <a:pt x="3245849" y="313104"/>
                      <a:pt x="3219748" y="308151"/>
                    </a:cubicBezTo>
                    <a:cubicBezTo>
                      <a:pt x="3191173" y="302817"/>
                      <a:pt x="3168502" y="290433"/>
                      <a:pt x="3156692" y="261668"/>
                    </a:cubicBezTo>
                    <a:cubicBezTo>
                      <a:pt x="3152882" y="252524"/>
                      <a:pt x="3143737" y="245283"/>
                      <a:pt x="3136497" y="237663"/>
                    </a:cubicBezTo>
                    <a:cubicBezTo>
                      <a:pt x="3131355" y="232139"/>
                      <a:pt x="3124495" y="227947"/>
                      <a:pt x="3119733" y="222233"/>
                    </a:cubicBezTo>
                    <a:cubicBezTo>
                      <a:pt x="3094776" y="192132"/>
                      <a:pt x="3070201" y="161843"/>
                      <a:pt x="3045436" y="131742"/>
                    </a:cubicBezTo>
                    <a:cubicBezTo>
                      <a:pt x="3042958" y="128884"/>
                      <a:pt x="3040292" y="125455"/>
                      <a:pt x="3037054" y="124121"/>
                    </a:cubicBezTo>
                    <a:cubicBezTo>
                      <a:pt x="3003525" y="110215"/>
                      <a:pt x="2969614" y="97070"/>
                      <a:pt x="2936466" y="82400"/>
                    </a:cubicBezTo>
                    <a:cubicBezTo>
                      <a:pt x="2923702" y="76686"/>
                      <a:pt x="2910558" y="69637"/>
                      <a:pt x="2901031" y="59731"/>
                    </a:cubicBezTo>
                    <a:cubicBezTo>
                      <a:pt x="2879314" y="37250"/>
                      <a:pt x="2859502" y="12866"/>
                      <a:pt x="2828259" y="3149"/>
                    </a:cubicBezTo>
                    <a:cubicBezTo>
                      <a:pt x="2819114" y="293"/>
                      <a:pt x="2808256" y="-1231"/>
                      <a:pt x="2799492" y="1245"/>
                    </a:cubicBezTo>
                    <a:cubicBezTo>
                      <a:pt x="2763867" y="11532"/>
                      <a:pt x="2729005" y="24296"/>
                      <a:pt x="2693570" y="35154"/>
                    </a:cubicBezTo>
                    <a:cubicBezTo>
                      <a:pt x="2671092" y="41823"/>
                      <a:pt x="2650707" y="49825"/>
                      <a:pt x="2639847" y="73448"/>
                    </a:cubicBezTo>
                    <a:cubicBezTo>
                      <a:pt x="2636801" y="80114"/>
                      <a:pt x="2628226" y="87354"/>
                      <a:pt x="2621178" y="88688"/>
                    </a:cubicBezTo>
                    <a:cubicBezTo>
                      <a:pt x="2575839" y="97260"/>
                      <a:pt x="2531069" y="101451"/>
                      <a:pt x="2489348" y="72304"/>
                    </a:cubicBezTo>
                    <a:cubicBezTo>
                      <a:pt x="2480585" y="66017"/>
                      <a:pt x="2464201" y="66017"/>
                      <a:pt x="2452580" y="68683"/>
                    </a:cubicBezTo>
                    <a:cubicBezTo>
                      <a:pt x="2407811" y="78590"/>
                      <a:pt x="2365328" y="82020"/>
                      <a:pt x="2326464" y="50395"/>
                    </a:cubicBezTo>
                    <a:cubicBezTo>
                      <a:pt x="2321892" y="46585"/>
                      <a:pt x="2307224" y="50015"/>
                      <a:pt x="2300365" y="54777"/>
                    </a:cubicBezTo>
                    <a:cubicBezTo>
                      <a:pt x="2234259" y="101261"/>
                      <a:pt x="2198064" y="102405"/>
                      <a:pt x="2130434" y="58397"/>
                    </a:cubicBezTo>
                    <a:cubicBezTo>
                      <a:pt x="2126052" y="55539"/>
                      <a:pt x="2120337" y="52301"/>
                      <a:pt x="2118621" y="47919"/>
                    </a:cubicBezTo>
                    <a:cubicBezTo>
                      <a:pt x="2107001" y="19914"/>
                      <a:pt x="2082236" y="19152"/>
                      <a:pt x="2057659" y="16866"/>
                    </a:cubicBezTo>
                    <a:cubicBezTo>
                      <a:pt x="2030608" y="14390"/>
                      <a:pt x="2003555" y="11152"/>
                      <a:pt x="1976314" y="8865"/>
                    </a:cubicBezTo>
                    <a:cubicBezTo>
                      <a:pt x="1971550" y="8483"/>
                      <a:pt x="1966216" y="10007"/>
                      <a:pt x="1961454" y="11724"/>
                    </a:cubicBezTo>
                    <a:cubicBezTo>
                      <a:pt x="1943165" y="18010"/>
                      <a:pt x="1925449" y="27154"/>
                      <a:pt x="1906588" y="30964"/>
                    </a:cubicBezTo>
                    <a:cubicBezTo>
                      <a:pt x="1865821" y="39156"/>
                      <a:pt x="1826385" y="55539"/>
                      <a:pt x="1783330" y="48871"/>
                    </a:cubicBezTo>
                    <a:cubicBezTo>
                      <a:pt x="1775902" y="47729"/>
                      <a:pt x="1767327" y="53253"/>
                      <a:pt x="1759327" y="55349"/>
                    </a:cubicBezTo>
                    <a:cubicBezTo>
                      <a:pt x="1744849" y="58969"/>
                      <a:pt x="1730750" y="64111"/>
                      <a:pt x="1716082" y="65445"/>
                    </a:cubicBezTo>
                    <a:cubicBezTo>
                      <a:pt x="1677218" y="68875"/>
                      <a:pt x="1637975" y="71924"/>
                      <a:pt x="1598920" y="72114"/>
                    </a:cubicBezTo>
                    <a:cubicBezTo>
                      <a:pt x="1580061" y="72304"/>
                      <a:pt x="1561201" y="65065"/>
                      <a:pt x="1542150" y="62207"/>
                    </a:cubicBezTo>
                    <a:cubicBezTo>
                      <a:pt x="1533578" y="60873"/>
                      <a:pt x="1519669" y="58587"/>
                      <a:pt x="1516813" y="62779"/>
                    </a:cubicBezTo>
                    <a:cubicBezTo>
                      <a:pt x="1494714" y="94592"/>
                      <a:pt x="1463661" y="88496"/>
                      <a:pt x="1432228" y="88116"/>
                    </a:cubicBezTo>
                    <a:cubicBezTo>
                      <a:pt x="1362884" y="87354"/>
                      <a:pt x="1295826" y="60493"/>
                      <a:pt x="1224765" y="71924"/>
                    </a:cubicBezTo>
                    <a:cubicBezTo>
                      <a:pt x="1204191" y="75162"/>
                      <a:pt x="1181330" y="62397"/>
                      <a:pt x="1159231" y="58207"/>
                    </a:cubicBezTo>
                    <a:cubicBezTo>
                      <a:pt x="1147801" y="56111"/>
                      <a:pt x="1135228" y="53633"/>
                      <a:pt x="1124370" y="56301"/>
                    </a:cubicBezTo>
                    <a:cubicBezTo>
                      <a:pt x="1107605" y="60493"/>
                      <a:pt x="1091411" y="68113"/>
                      <a:pt x="1075600" y="75542"/>
                    </a:cubicBezTo>
                    <a:cubicBezTo>
                      <a:pt x="1046261" y="89258"/>
                      <a:pt x="1016162" y="89258"/>
                      <a:pt x="986633" y="79162"/>
                    </a:cubicBezTo>
                    <a:cubicBezTo>
                      <a:pt x="944722" y="64873"/>
                      <a:pt x="903193" y="64873"/>
                      <a:pt x="861089" y="76304"/>
                    </a:cubicBezTo>
                    <a:cubicBezTo>
                      <a:pt x="826990" y="85638"/>
                      <a:pt x="791935" y="92116"/>
                      <a:pt x="759168" y="104689"/>
                    </a:cubicBezTo>
                    <a:cubicBezTo>
                      <a:pt x="744689" y="110215"/>
                      <a:pt x="732497" y="126597"/>
                      <a:pt x="723735" y="140696"/>
                    </a:cubicBezTo>
                    <a:cubicBezTo>
                      <a:pt x="706018" y="169271"/>
                      <a:pt x="674013" y="169081"/>
                      <a:pt x="647532" y="147934"/>
                    </a:cubicBezTo>
                    <a:cubicBezTo>
                      <a:pt x="619717" y="125645"/>
                      <a:pt x="584664" y="112501"/>
                      <a:pt x="552659" y="95926"/>
                    </a:cubicBezTo>
                    <a:cubicBezTo>
                      <a:pt x="549993" y="94592"/>
                      <a:pt x="545039" y="96116"/>
                      <a:pt x="541800" y="97640"/>
                    </a:cubicBezTo>
                    <a:cubicBezTo>
                      <a:pt x="488649" y="122407"/>
                      <a:pt x="433593" y="126979"/>
                      <a:pt x="375107" y="123169"/>
                    </a:cubicBezTo>
                    <a:cubicBezTo>
                      <a:pt x="341960" y="121073"/>
                      <a:pt x="307289" y="137076"/>
                      <a:pt x="273567" y="145458"/>
                    </a:cubicBezTo>
                    <a:cubicBezTo>
                      <a:pt x="269757" y="146410"/>
                      <a:pt x="266519" y="151174"/>
                      <a:pt x="264043" y="154792"/>
                    </a:cubicBezTo>
                    <a:cubicBezTo>
                      <a:pt x="240228" y="190800"/>
                      <a:pt x="208223" y="200706"/>
                      <a:pt x="169360" y="177273"/>
                    </a:cubicBezTo>
                    <a:cubicBezTo>
                      <a:pt x="143643" y="161651"/>
                      <a:pt x="118114" y="158032"/>
                      <a:pt x="89347" y="157460"/>
                    </a:cubicBezTo>
                    <a:cubicBezTo>
                      <a:pt x="71059" y="157078"/>
                      <a:pt x="52962" y="147934"/>
                      <a:pt x="34291" y="145268"/>
                    </a:cubicBezTo>
                    <a:lnTo>
                      <a:pt x="0" y="142056"/>
                    </a:lnTo>
                    <a:lnTo>
                      <a:pt x="0" y="849556"/>
                    </a:lnTo>
                    <a:lnTo>
                      <a:pt x="60652" y="844783"/>
                    </a:lnTo>
                    <a:cubicBezTo>
                      <a:pt x="80251" y="839473"/>
                      <a:pt x="99446" y="832043"/>
                      <a:pt x="119068" y="827281"/>
                    </a:cubicBezTo>
                    <a:cubicBezTo>
                      <a:pt x="137355" y="822899"/>
                      <a:pt x="154501" y="812802"/>
                      <a:pt x="171840" y="804420"/>
                    </a:cubicBezTo>
                    <a:cubicBezTo>
                      <a:pt x="204985" y="788417"/>
                      <a:pt x="240420" y="798514"/>
                      <a:pt x="274329" y="794324"/>
                    </a:cubicBezTo>
                    <a:cubicBezTo>
                      <a:pt x="285188" y="792990"/>
                      <a:pt x="296046" y="791466"/>
                      <a:pt x="306715" y="788798"/>
                    </a:cubicBezTo>
                    <a:cubicBezTo>
                      <a:pt x="335864" y="781749"/>
                      <a:pt x="365583" y="775653"/>
                      <a:pt x="393967" y="765937"/>
                    </a:cubicBezTo>
                    <a:cubicBezTo>
                      <a:pt x="426165" y="755078"/>
                      <a:pt x="457028" y="740600"/>
                      <a:pt x="493793" y="725549"/>
                    </a:cubicBezTo>
                    <a:cubicBezTo>
                      <a:pt x="506557" y="729360"/>
                      <a:pt x="526180" y="739648"/>
                      <a:pt x="546373" y="740600"/>
                    </a:cubicBezTo>
                    <a:cubicBezTo>
                      <a:pt x="611337" y="743838"/>
                      <a:pt x="672107" y="726121"/>
                      <a:pt x="730211" y="698116"/>
                    </a:cubicBezTo>
                    <a:cubicBezTo>
                      <a:pt x="747927" y="689734"/>
                      <a:pt x="766980" y="684210"/>
                      <a:pt x="784889" y="676018"/>
                    </a:cubicBezTo>
                    <a:cubicBezTo>
                      <a:pt x="791173" y="673161"/>
                      <a:pt x="799365" y="667065"/>
                      <a:pt x="800509" y="661349"/>
                    </a:cubicBezTo>
                    <a:cubicBezTo>
                      <a:pt x="807175" y="628201"/>
                      <a:pt x="831942" y="628772"/>
                      <a:pt x="857661" y="626868"/>
                    </a:cubicBezTo>
                    <a:cubicBezTo>
                      <a:pt x="888332" y="624582"/>
                      <a:pt x="918621" y="619248"/>
                      <a:pt x="949102" y="614676"/>
                    </a:cubicBezTo>
                    <a:cubicBezTo>
                      <a:pt x="953104" y="614104"/>
                      <a:pt x="956722" y="610104"/>
                      <a:pt x="960342" y="607435"/>
                    </a:cubicBezTo>
                    <a:cubicBezTo>
                      <a:pt x="965867" y="603435"/>
                      <a:pt x="971011" y="597339"/>
                      <a:pt x="977109" y="595815"/>
                    </a:cubicBezTo>
                    <a:cubicBezTo>
                      <a:pt x="1008350" y="588385"/>
                      <a:pt x="1039783" y="582099"/>
                      <a:pt x="1071218" y="575240"/>
                    </a:cubicBezTo>
                    <a:cubicBezTo>
                      <a:pt x="1078266" y="573716"/>
                      <a:pt x="1085505" y="571812"/>
                      <a:pt x="1091983" y="568764"/>
                    </a:cubicBezTo>
                    <a:cubicBezTo>
                      <a:pt x="1098079" y="565906"/>
                      <a:pt x="1103223" y="560952"/>
                      <a:pt x="1109321" y="557904"/>
                    </a:cubicBezTo>
                    <a:cubicBezTo>
                      <a:pt x="1125892" y="549714"/>
                      <a:pt x="1142851" y="542093"/>
                      <a:pt x="1162279" y="532949"/>
                    </a:cubicBezTo>
                    <a:cubicBezTo>
                      <a:pt x="1173138" y="550094"/>
                      <a:pt x="1187810" y="540377"/>
                      <a:pt x="1206097" y="532187"/>
                    </a:cubicBezTo>
                    <a:cubicBezTo>
                      <a:pt x="1224765" y="523805"/>
                      <a:pt x="1246292" y="521137"/>
                      <a:pt x="1266867" y="518088"/>
                    </a:cubicBezTo>
                    <a:cubicBezTo>
                      <a:pt x="1304588" y="512564"/>
                      <a:pt x="1342499" y="509134"/>
                      <a:pt x="1380219" y="504182"/>
                    </a:cubicBezTo>
                    <a:cubicBezTo>
                      <a:pt x="1388221" y="503038"/>
                      <a:pt x="1397365" y="500944"/>
                      <a:pt x="1403461" y="496180"/>
                    </a:cubicBezTo>
                    <a:cubicBezTo>
                      <a:pt x="1445181" y="464175"/>
                      <a:pt x="1495858" y="455222"/>
                      <a:pt x="1544054" y="458268"/>
                    </a:cubicBezTo>
                    <a:cubicBezTo>
                      <a:pt x="1581965" y="460557"/>
                      <a:pt x="1619114" y="462270"/>
                      <a:pt x="1656644" y="459032"/>
                    </a:cubicBezTo>
                    <a:cubicBezTo>
                      <a:pt x="1659502" y="458841"/>
                      <a:pt x="1663312" y="459223"/>
                      <a:pt x="1665406" y="460747"/>
                    </a:cubicBezTo>
                    <a:cubicBezTo>
                      <a:pt x="1678360" y="470843"/>
                      <a:pt x="1691887" y="471605"/>
                      <a:pt x="1708461" y="473318"/>
                    </a:cubicBezTo>
                    <a:cubicBezTo>
                      <a:pt x="1731894" y="475797"/>
                      <a:pt x="1753421" y="474081"/>
                      <a:pt x="1775140" y="469891"/>
                    </a:cubicBezTo>
                    <a:cubicBezTo>
                      <a:pt x="1790952" y="466843"/>
                      <a:pt x="1806953" y="460557"/>
                      <a:pt x="1821051" y="452554"/>
                    </a:cubicBezTo>
                    <a:cubicBezTo>
                      <a:pt x="1840672" y="441314"/>
                      <a:pt x="1859535" y="436934"/>
                      <a:pt x="1878203" y="451792"/>
                    </a:cubicBezTo>
                    <a:cubicBezTo>
                      <a:pt x="1898396" y="467605"/>
                      <a:pt x="1921257" y="462081"/>
                      <a:pt x="1943547" y="462651"/>
                    </a:cubicBezTo>
                    <a:cubicBezTo>
                      <a:pt x="1953262" y="462843"/>
                      <a:pt x="1963550" y="462461"/>
                      <a:pt x="1972884" y="464937"/>
                    </a:cubicBezTo>
                    <a:cubicBezTo>
                      <a:pt x="1999935" y="471987"/>
                      <a:pt x="2026036" y="482655"/>
                      <a:pt x="2053469" y="487417"/>
                    </a:cubicBezTo>
                    <a:cubicBezTo>
                      <a:pt x="2068710" y="490084"/>
                      <a:pt x="2085664" y="485321"/>
                      <a:pt x="2101477" y="481893"/>
                    </a:cubicBezTo>
                    <a:cubicBezTo>
                      <a:pt x="2117479" y="478273"/>
                      <a:pt x="2133290" y="472749"/>
                      <a:pt x="2148722" y="467033"/>
                    </a:cubicBezTo>
                    <a:cubicBezTo>
                      <a:pt x="2159199" y="463223"/>
                      <a:pt x="2170629" y="459603"/>
                      <a:pt x="2179011" y="452744"/>
                    </a:cubicBezTo>
                    <a:cubicBezTo>
                      <a:pt x="2198064" y="437124"/>
                      <a:pt x="2217685" y="434455"/>
                      <a:pt x="2240165" y="442648"/>
                    </a:cubicBezTo>
                    <a:cubicBezTo>
                      <a:pt x="2243593" y="443982"/>
                      <a:pt x="2247594" y="443982"/>
                      <a:pt x="2251404" y="444172"/>
                    </a:cubicBezTo>
                    <a:cubicBezTo>
                      <a:pt x="2312370" y="448172"/>
                      <a:pt x="2373330" y="450650"/>
                      <a:pt x="2433912" y="456746"/>
                    </a:cubicBezTo>
                    <a:cubicBezTo>
                      <a:pt x="2458485" y="459223"/>
                      <a:pt x="2482107" y="470081"/>
                      <a:pt x="2506302" y="476939"/>
                    </a:cubicBezTo>
                    <a:cubicBezTo>
                      <a:pt x="2511256" y="478273"/>
                      <a:pt x="2516783" y="480369"/>
                      <a:pt x="2521735" y="479415"/>
                    </a:cubicBezTo>
                    <a:cubicBezTo>
                      <a:pt x="2575647" y="469891"/>
                      <a:pt x="2626132" y="483797"/>
                      <a:pt x="2675854" y="502086"/>
                    </a:cubicBezTo>
                    <a:cubicBezTo>
                      <a:pt x="2680996" y="503992"/>
                      <a:pt x="2687282" y="503419"/>
                      <a:pt x="2692998" y="503038"/>
                    </a:cubicBezTo>
                    <a:cubicBezTo>
                      <a:pt x="2709003" y="501706"/>
                      <a:pt x="2726337" y="495038"/>
                      <a:pt x="2740816" y="499037"/>
                    </a:cubicBezTo>
                    <a:cubicBezTo>
                      <a:pt x="2779297" y="510088"/>
                      <a:pt x="2817398" y="523423"/>
                      <a:pt x="2853596" y="540187"/>
                    </a:cubicBezTo>
                    <a:cubicBezTo>
                      <a:pt x="2890365" y="557142"/>
                      <a:pt x="2924464" y="571430"/>
                      <a:pt x="2966565" y="554286"/>
                    </a:cubicBezTo>
                    <a:cubicBezTo>
                      <a:pt x="2984472" y="547045"/>
                      <a:pt x="3008095" y="552190"/>
                      <a:pt x="3028671" y="554094"/>
                    </a:cubicBezTo>
                    <a:cubicBezTo>
                      <a:pt x="3043720" y="555618"/>
                      <a:pt x="3058198" y="564192"/>
                      <a:pt x="3073059" y="564192"/>
                    </a:cubicBezTo>
                    <a:cubicBezTo>
                      <a:pt x="3112686" y="564192"/>
                      <a:pt x="3147927" y="574288"/>
                      <a:pt x="3182219" y="594862"/>
                    </a:cubicBezTo>
                    <a:cubicBezTo>
                      <a:pt x="3195557" y="602863"/>
                      <a:pt x="3216322" y="597529"/>
                      <a:pt x="3233656" y="599625"/>
                    </a:cubicBezTo>
                    <a:cubicBezTo>
                      <a:pt x="3251947" y="602101"/>
                      <a:pt x="3270804" y="604387"/>
                      <a:pt x="3288332" y="609914"/>
                    </a:cubicBezTo>
                    <a:cubicBezTo>
                      <a:pt x="3333672" y="624392"/>
                      <a:pt x="3378441" y="640774"/>
                      <a:pt x="3423591" y="656015"/>
                    </a:cubicBezTo>
                    <a:cubicBezTo>
                      <a:pt x="3460738" y="668590"/>
                      <a:pt x="3497317" y="658683"/>
                      <a:pt x="3534084" y="653349"/>
                    </a:cubicBezTo>
                    <a:cubicBezTo>
                      <a:pt x="3557137" y="649919"/>
                      <a:pt x="3578662" y="641727"/>
                      <a:pt x="3604571" y="653918"/>
                    </a:cubicBezTo>
                    <a:cubicBezTo>
                      <a:pt x="3629338" y="665541"/>
                      <a:pt x="3660771" y="662873"/>
                      <a:pt x="3688586" y="669160"/>
                    </a:cubicBezTo>
                    <a:cubicBezTo>
                      <a:pt x="3712020" y="674494"/>
                      <a:pt x="3734687" y="683068"/>
                      <a:pt x="3757358" y="691450"/>
                    </a:cubicBezTo>
                    <a:cubicBezTo>
                      <a:pt x="3788221" y="702881"/>
                      <a:pt x="3818700" y="714881"/>
                      <a:pt x="3852421" y="709167"/>
                    </a:cubicBezTo>
                    <a:cubicBezTo>
                      <a:pt x="3890714" y="702689"/>
                      <a:pt x="3917001" y="727073"/>
                      <a:pt x="3947104" y="743267"/>
                    </a:cubicBezTo>
                    <a:cubicBezTo>
                      <a:pt x="3967869" y="754316"/>
                      <a:pt x="3990538" y="762509"/>
                      <a:pt x="4013208" y="769367"/>
                    </a:cubicBezTo>
                    <a:cubicBezTo>
                      <a:pt x="4043497" y="778321"/>
                      <a:pt x="4074740" y="783655"/>
                      <a:pt x="4105222" y="792417"/>
                    </a:cubicBezTo>
                    <a:cubicBezTo>
                      <a:pt x="4151325" y="805561"/>
                      <a:pt x="4198001" y="815850"/>
                      <a:pt x="4246006" y="808610"/>
                    </a:cubicBezTo>
                    <a:cubicBezTo>
                      <a:pt x="4268105" y="805372"/>
                      <a:pt x="4288682" y="805561"/>
                      <a:pt x="4310779" y="810326"/>
                    </a:cubicBezTo>
                    <a:cubicBezTo>
                      <a:pt x="4346974" y="818136"/>
                      <a:pt x="4384123" y="819089"/>
                      <a:pt x="4413272" y="848235"/>
                    </a:cubicBezTo>
                    <a:cubicBezTo>
                      <a:pt x="4423558" y="858524"/>
                      <a:pt x="4442037" y="861190"/>
                      <a:pt x="4457087" y="866524"/>
                    </a:cubicBezTo>
                    <a:cubicBezTo>
                      <a:pt x="4474424" y="872812"/>
                      <a:pt x="4487186" y="869572"/>
                      <a:pt x="4496523" y="851284"/>
                    </a:cubicBezTo>
                    <a:cubicBezTo>
                      <a:pt x="4500713" y="843093"/>
                      <a:pt x="4512715" y="835091"/>
                      <a:pt x="4522050" y="833757"/>
                    </a:cubicBezTo>
                    <a:cubicBezTo>
                      <a:pt x="4550055" y="829757"/>
                      <a:pt x="4575773" y="835663"/>
                      <a:pt x="4602824" y="848618"/>
                    </a:cubicBezTo>
                    <a:cubicBezTo>
                      <a:pt x="4628161" y="860810"/>
                      <a:pt x="4659786" y="859476"/>
                      <a:pt x="4688553" y="864238"/>
                    </a:cubicBezTo>
                    <a:cubicBezTo>
                      <a:pt x="4708936" y="867668"/>
                      <a:pt x="4729321" y="874716"/>
                      <a:pt x="4749895" y="874716"/>
                    </a:cubicBezTo>
                    <a:cubicBezTo>
                      <a:pt x="4775424" y="874716"/>
                      <a:pt x="4800761" y="868620"/>
                      <a:pt x="4826480" y="866334"/>
                    </a:cubicBezTo>
                    <a:cubicBezTo>
                      <a:pt x="4846482" y="864430"/>
                      <a:pt x="4866867" y="865192"/>
                      <a:pt x="4886870" y="862906"/>
                    </a:cubicBezTo>
                    <a:cubicBezTo>
                      <a:pt x="4903254" y="861190"/>
                      <a:pt x="4919447" y="856810"/>
                      <a:pt x="4935639" y="853190"/>
                    </a:cubicBezTo>
                    <a:cubicBezTo>
                      <a:pt x="4941546" y="851856"/>
                      <a:pt x="4947452" y="846711"/>
                      <a:pt x="4952784" y="847473"/>
                    </a:cubicBezTo>
                    <a:cubicBezTo>
                      <a:pt x="5005745" y="855666"/>
                      <a:pt x="5043847" y="819089"/>
                      <a:pt x="5088617" y="802896"/>
                    </a:cubicBezTo>
                    <a:cubicBezTo>
                      <a:pt x="5135672" y="785749"/>
                      <a:pt x="5181204" y="759461"/>
                      <a:pt x="5233781" y="767271"/>
                    </a:cubicBezTo>
                    <a:cubicBezTo>
                      <a:pt x="5265596" y="772033"/>
                      <a:pt x="5296267" y="783083"/>
                      <a:pt x="5327893" y="789752"/>
                    </a:cubicBezTo>
                    <a:cubicBezTo>
                      <a:pt x="5339132" y="792038"/>
                      <a:pt x="5351705" y="791656"/>
                      <a:pt x="5362946" y="789370"/>
                    </a:cubicBezTo>
                    <a:cubicBezTo>
                      <a:pt x="5417240" y="778891"/>
                      <a:pt x="5470771" y="777367"/>
                      <a:pt x="5524115" y="794514"/>
                    </a:cubicBezTo>
                    <a:cubicBezTo>
                      <a:pt x="5533257" y="797372"/>
                      <a:pt x="5542974" y="800038"/>
                      <a:pt x="5552500" y="800038"/>
                    </a:cubicBezTo>
                    <a:cubicBezTo>
                      <a:pt x="5604697" y="800038"/>
                      <a:pt x="5655944" y="796038"/>
                      <a:pt x="5705857" y="777367"/>
                    </a:cubicBezTo>
                    <a:cubicBezTo>
                      <a:pt x="5722622" y="771080"/>
                      <a:pt x="5743006" y="775081"/>
                      <a:pt x="5761485" y="773557"/>
                    </a:cubicBezTo>
                    <a:cubicBezTo>
                      <a:pt x="5778629" y="772224"/>
                      <a:pt x="5796156" y="771653"/>
                      <a:pt x="5812731" y="767271"/>
                    </a:cubicBezTo>
                    <a:cubicBezTo>
                      <a:pt x="5836925" y="760795"/>
                      <a:pt x="5859404" y="760033"/>
                      <a:pt x="5884361" y="765747"/>
                    </a:cubicBezTo>
                    <a:cubicBezTo>
                      <a:pt x="5908174" y="771080"/>
                      <a:pt x="5933892" y="768415"/>
                      <a:pt x="5958660" y="768605"/>
                    </a:cubicBezTo>
                    <a:cubicBezTo>
                      <a:pt x="5986282" y="768795"/>
                      <a:pt x="6013906" y="768984"/>
                      <a:pt x="6041528" y="768033"/>
                    </a:cubicBezTo>
                    <a:cubicBezTo>
                      <a:pt x="6052579" y="767653"/>
                      <a:pt x="6065151" y="760033"/>
                      <a:pt x="6074297" y="763081"/>
                    </a:cubicBezTo>
                    <a:cubicBezTo>
                      <a:pt x="6103824" y="773366"/>
                      <a:pt x="6133353" y="760985"/>
                      <a:pt x="6162880" y="766509"/>
                    </a:cubicBezTo>
                    <a:cubicBezTo>
                      <a:pt x="6177360" y="769367"/>
                      <a:pt x="6193743" y="761557"/>
                      <a:pt x="6209364" y="760795"/>
                    </a:cubicBezTo>
                    <a:cubicBezTo>
                      <a:pt x="6234892" y="759461"/>
                      <a:pt x="6260419" y="760033"/>
                      <a:pt x="6285948" y="759651"/>
                    </a:cubicBezTo>
                    <a:cubicBezTo>
                      <a:pt x="6294330" y="759461"/>
                      <a:pt x="6302523" y="758699"/>
                      <a:pt x="6310905" y="758316"/>
                    </a:cubicBezTo>
                    <a:cubicBezTo>
                      <a:pt x="6318335" y="757936"/>
                      <a:pt x="6326145" y="756222"/>
                      <a:pt x="6333194" y="757554"/>
                    </a:cubicBezTo>
                    <a:cubicBezTo>
                      <a:pt x="6358723" y="762318"/>
                      <a:pt x="6383869" y="770129"/>
                      <a:pt x="6409586" y="773177"/>
                    </a:cubicBezTo>
                    <a:cubicBezTo>
                      <a:pt x="6431875" y="775843"/>
                      <a:pt x="6454928" y="772224"/>
                      <a:pt x="6477407" y="774129"/>
                    </a:cubicBezTo>
                    <a:cubicBezTo>
                      <a:pt x="6517032" y="777367"/>
                      <a:pt x="6556657" y="783083"/>
                      <a:pt x="6596283" y="786703"/>
                    </a:cubicBezTo>
                    <a:cubicBezTo>
                      <a:pt x="6604857" y="787465"/>
                      <a:pt x="6613809" y="782701"/>
                      <a:pt x="6622573" y="782321"/>
                    </a:cubicBezTo>
                    <a:cubicBezTo>
                      <a:pt x="6650006" y="781369"/>
                      <a:pt x="6677439" y="781177"/>
                      <a:pt x="6704872" y="780607"/>
                    </a:cubicBezTo>
                    <a:cubicBezTo>
                      <a:pt x="6720493" y="780415"/>
                      <a:pt x="6736305" y="780987"/>
                      <a:pt x="6751738" y="779273"/>
                    </a:cubicBezTo>
                    <a:cubicBezTo>
                      <a:pt x="6772120" y="776987"/>
                      <a:pt x="6790599" y="773557"/>
                      <a:pt x="6809650" y="788417"/>
                    </a:cubicBezTo>
                    <a:cubicBezTo>
                      <a:pt x="6816984" y="794180"/>
                      <a:pt x="6824819" y="797942"/>
                      <a:pt x="6832976" y="800428"/>
                    </a:cubicBezTo>
                    <a:close/>
                  </a:path>
                </a:pathLst>
              </a:custGeom>
              <a:blipFill dpi="0" rotWithShape="1">
                <a:blip r:embed="rId3">
                  <a:alphaModFix amt="57000"/>
                </a:blip>
                <a:srcRect/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pic>
        <p:nvPicPr>
          <p:cNvPr id="4" name="Marcador de Posição de Conteúdo 3" descr="Uma imagem com texto, captura de ecrã, diagrama, Tipo de letra&#10;&#10;Os conteúdos gerados por IA podem estar incorretos.">
            <a:extLst>
              <a:ext uri="{FF2B5EF4-FFF2-40B4-BE49-F238E27FC236}">
                <a16:creationId xmlns:a16="http://schemas.microsoft.com/office/drawing/2014/main" id="{45F59490-DFC5-9754-93D2-2ABE6A5C5D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8" t="1313" r="363" b="1313"/>
          <a:stretch>
            <a:fillRect/>
          </a:stretch>
        </p:blipFill>
        <p:spPr>
          <a:xfrm>
            <a:off x="6926076" y="969045"/>
            <a:ext cx="4988395" cy="491991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36C47A2-8E82-013A-0046-D63A956FECEE}"/>
              </a:ext>
            </a:extLst>
          </p:cNvPr>
          <p:cNvSpPr txBox="1">
            <a:spLocks/>
          </p:cNvSpPr>
          <p:nvPr/>
        </p:nvSpPr>
        <p:spPr>
          <a:xfrm>
            <a:off x="11317283" y="5888955"/>
            <a:ext cx="874717" cy="94289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276039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CBA8D45-0265-8E97-A9DE-081C48437F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2400" y="1641752"/>
            <a:ext cx="6140449" cy="1323439"/>
          </a:xfrm>
        </p:spPr>
        <p:txBody>
          <a:bodyPr anchor="t">
            <a:normAutofit/>
          </a:bodyPr>
          <a:lstStyle/>
          <a:p>
            <a:r>
              <a:rPr lang="pt-PT" sz="29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Resultados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6AB285A-81F9-42F0-A9FD-0058EB46E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7" name="Group 12">
              <a:extLst>
                <a:ext uri="{FF2B5EF4-FFF2-40B4-BE49-F238E27FC236}">
                  <a16:creationId xmlns:a16="http://schemas.microsoft.com/office/drawing/2014/main" id="{A08FF3E0-ABFD-4639-B6D5-59DC3C5043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05F28668-2B20-456B-B40F-9496D0A015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45261A6-F525-4DE2-99D5-BD04602D34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8" name="Group 13">
              <a:extLst>
                <a:ext uri="{FF2B5EF4-FFF2-40B4-BE49-F238E27FC236}">
                  <a16:creationId xmlns:a16="http://schemas.microsoft.com/office/drawing/2014/main" id="{5726B9BC-5A36-4E2B-ACA8-E750DAF63C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D3D8668E-61B9-48EF-9EBA-555647BA6D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3B5CB98A-8493-4791-B351-0BC590BB9ACC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4CA2FB47-60A5-434E-9BA4-1FF65518A12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406D9D90-1212-40FF-BAB0-8A661FC855E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903898C6-CE98-4636-8CE5-5172BD2B9BB2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5326F39-37DB-4935-9AD9-746655D5DD0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no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dirty="0"/>
                </a:p>
              </p:txBody>
            </p:sp>
          </p:grpSp>
        </p:grpSp>
      </p:grpSp>
      <p:pic>
        <p:nvPicPr>
          <p:cNvPr id="5" name="Imagem 4" descr="Uma imagem com texto, captura de ecrã, diagrama, Saturação de cores&#10;&#10;Os conteúdos gerados por IA podem estar incorretos.">
            <a:extLst>
              <a:ext uri="{FF2B5EF4-FFF2-40B4-BE49-F238E27FC236}">
                <a16:creationId xmlns:a16="http://schemas.microsoft.com/office/drawing/2014/main" id="{C7AFFA95-3282-9C7D-F876-568C7AF102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69" y="223512"/>
            <a:ext cx="3157404" cy="6410975"/>
          </a:xfrm>
          <a:prstGeom prst="rect">
            <a:avLst/>
          </a:prstGeom>
        </p:spPr>
      </p:pic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F748F06-04CE-37A1-4F33-D93A3B6AD8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6538" y="2201849"/>
            <a:ext cx="6140449" cy="2454300"/>
          </a:xfrm>
        </p:spPr>
        <p:txBody>
          <a:bodyPr>
            <a:normAutofit/>
          </a:bodyPr>
          <a:lstStyle/>
          <a:p>
            <a:endParaRPr lang="pt-PT" sz="2000" b="1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Aplicação web funcional e intuitiva.</a:t>
            </a: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Dashboards e relatórios detalhados.</a:t>
            </a: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Alertas automáticos personalizados.</a:t>
            </a: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Boa usabilidade comprovada.</a:t>
            </a:r>
          </a:p>
          <a:p>
            <a:r>
              <a:rPr lang="pt-PT" sz="2000" dirty="0">
                <a:solidFill>
                  <a:schemeClr val="bg1">
                    <a:alpha val="80000"/>
                  </a:schemeClr>
                </a:solidFill>
              </a:rPr>
              <a:t>Plataforma escalável e adaptável.</a:t>
            </a:r>
          </a:p>
          <a:p>
            <a:endParaRPr lang="pt-PT" sz="20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A9FA7A0-6EA3-4E61-3A00-F7BA330FD93B}"/>
              </a:ext>
            </a:extLst>
          </p:cNvPr>
          <p:cNvSpPr txBox="1">
            <a:spLocks/>
          </p:cNvSpPr>
          <p:nvPr/>
        </p:nvSpPr>
        <p:spPr>
          <a:xfrm>
            <a:off x="11268635" y="6006353"/>
            <a:ext cx="923365" cy="8255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51479430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B4BF1-F99F-D0DF-E92D-45901A74B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Uma imagem com texto, Tipo de letra, logótipo, círculo&#10;&#10;Os conteúdos gerados por IA podem estar incorretos.">
            <a:extLst>
              <a:ext uri="{FF2B5EF4-FFF2-40B4-BE49-F238E27FC236}">
                <a16:creationId xmlns:a16="http://schemas.microsoft.com/office/drawing/2014/main" id="{09EC3C70-8BBF-F903-2A48-8A6E3838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1862" r="-1" b="11862"/>
          <a:stretch>
            <a:fillRect/>
          </a:stretch>
        </p:blipFill>
        <p:spPr>
          <a:xfrm>
            <a:off x="2" y="-398"/>
            <a:ext cx="12191998" cy="6858398"/>
          </a:xfrm>
          <a:custGeom>
            <a:avLst/>
            <a:gdLst/>
            <a:ahLst/>
            <a:cxnLst/>
            <a:rect l="l" t="t" r="r" b="b"/>
            <a:pathLst>
              <a:path w="12191271" h="6850048">
                <a:moveTo>
                  <a:pt x="636938" y="0"/>
                </a:moveTo>
                <a:lnTo>
                  <a:pt x="12191271" y="0"/>
                </a:lnTo>
                <a:lnTo>
                  <a:pt x="12191271" y="34"/>
                </a:lnTo>
                <a:lnTo>
                  <a:pt x="12188836" y="26696"/>
                </a:lnTo>
                <a:cubicBezTo>
                  <a:pt x="12159738" y="43228"/>
                  <a:pt x="12151834" y="118002"/>
                  <a:pt x="12131136" y="168244"/>
                </a:cubicBezTo>
                <a:cubicBezTo>
                  <a:pt x="12124808" y="199505"/>
                  <a:pt x="12149886" y="254732"/>
                  <a:pt x="12134482" y="260696"/>
                </a:cubicBezTo>
                <a:cubicBezTo>
                  <a:pt x="12141738" y="278745"/>
                  <a:pt x="12126232" y="287417"/>
                  <a:pt x="12123358" y="303160"/>
                </a:cubicBezTo>
                <a:cubicBezTo>
                  <a:pt x="12127622" y="318147"/>
                  <a:pt x="12122174" y="322795"/>
                  <a:pt x="12119930" y="334153"/>
                </a:cubicBezTo>
                <a:cubicBezTo>
                  <a:pt x="12122824" y="340739"/>
                  <a:pt x="12121652" y="350621"/>
                  <a:pt x="12117292" y="352523"/>
                </a:cubicBezTo>
                <a:cubicBezTo>
                  <a:pt x="12108502" y="344302"/>
                  <a:pt x="12109672" y="380554"/>
                  <a:pt x="12103022" y="380764"/>
                </a:cubicBezTo>
                <a:cubicBezTo>
                  <a:pt x="12099682" y="400323"/>
                  <a:pt x="12099092" y="490383"/>
                  <a:pt x="12087384" y="501357"/>
                </a:cubicBezTo>
                <a:cubicBezTo>
                  <a:pt x="12078470" y="540103"/>
                  <a:pt x="12088892" y="604695"/>
                  <a:pt x="12086884" y="621818"/>
                </a:cubicBezTo>
                <a:cubicBezTo>
                  <a:pt x="12103872" y="645808"/>
                  <a:pt x="12046274" y="710838"/>
                  <a:pt x="12037912" y="783603"/>
                </a:cubicBezTo>
                <a:cubicBezTo>
                  <a:pt x="12038728" y="794128"/>
                  <a:pt x="12038178" y="799388"/>
                  <a:pt x="12033652" y="800460"/>
                </a:cubicBezTo>
                <a:cubicBezTo>
                  <a:pt x="12030680" y="822866"/>
                  <a:pt x="12018000" y="839465"/>
                  <a:pt x="12021616" y="857543"/>
                </a:cubicBezTo>
                <a:cubicBezTo>
                  <a:pt x="12012916" y="850673"/>
                  <a:pt x="12020790" y="891755"/>
                  <a:pt x="12011726" y="892266"/>
                </a:cubicBezTo>
                <a:cubicBezTo>
                  <a:pt x="12007210" y="905052"/>
                  <a:pt x="11997872" y="927582"/>
                  <a:pt x="11994512" y="934260"/>
                </a:cubicBezTo>
                <a:lnTo>
                  <a:pt x="11991560" y="932336"/>
                </a:lnTo>
                <a:lnTo>
                  <a:pt x="11990514" y="940487"/>
                </a:lnTo>
                <a:lnTo>
                  <a:pt x="11988602" y="958836"/>
                </a:lnTo>
                <a:cubicBezTo>
                  <a:pt x="11985966" y="966456"/>
                  <a:pt x="11975758" y="977088"/>
                  <a:pt x="11974700" y="986207"/>
                </a:cubicBezTo>
                <a:cubicBezTo>
                  <a:pt x="11970938" y="1004735"/>
                  <a:pt x="11977876" y="1007075"/>
                  <a:pt x="11982258" y="1013556"/>
                </a:cubicBezTo>
                <a:cubicBezTo>
                  <a:pt x="11981214" y="1026451"/>
                  <a:pt x="11971950" y="1050442"/>
                  <a:pt x="11968448" y="1063580"/>
                </a:cubicBezTo>
                <a:cubicBezTo>
                  <a:pt x="11964708" y="1069989"/>
                  <a:pt x="11969836" y="1093522"/>
                  <a:pt x="11961240" y="1092388"/>
                </a:cubicBezTo>
                <a:cubicBezTo>
                  <a:pt x="11960426" y="1105603"/>
                  <a:pt x="11958786" y="1112923"/>
                  <a:pt x="11957400" y="1120089"/>
                </a:cubicBezTo>
                <a:lnTo>
                  <a:pt x="11952458" y="1136369"/>
                </a:lnTo>
                <a:cubicBezTo>
                  <a:pt x="11950090" y="1140925"/>
                  <a:pt x="11948538" y="1146011"/>
                  <a:pt x="11948726" y="1152132"/>
                </a:cubicBezTo>
                <a:lnTo>
                  <a:pt x="11949742" y="1158140"/>
                </a:lnTo>
                <a:lnTo>
                  <a:pt x="11948154" y="1158608"/>
                </a:lnTo>
                <a:cubicBezTo>
                  <a:pt x="11945686" y="1158803"/>
                  <a:pt x="11928734" y="1161056"/>
                  <a:pt x="11927260" y="1180442"/>
                </a:cubicBezTo>
                <a:cubicBezTo>
                  <a:pt x="11921496" y="1192709"/>
                  <a:pt x="11919204" y="1203402"/>
                  <a:pt x="11915994" y="1221353"/>
                </a:cubicBezTo>
                <a:cubicBezTo>
                  <a:pt x="11915516" y="1232713"/>
                  <a:pt x="11926308" y="1235102"/>
                  <a:pt x="11924388" y="1248604"/>
                </a:cubicBezTo>
                <a:cubicBezTo>
                  <a:pt x="11911346" y="1301115"/>
                  <a:pt x="11929638" y="1279167"/>
                  <a:pt x="11916648" y="1307095"/>
                </a:cubicBezTo>
                <a:cubicBezTo>
                  <a:pt x="11915436" y="1312439"/>
                  <a:pt x="11915606" y="1317191"/>
                  <a:pt x="11916360" y="1321583"/>
                </a:cubicBezTo>
                <a:lnTo>
                  <a:pt x="11918132" y="1328373"/>
                </a:lnTo>
                <a:lnTo>
                  <a:pt x="11911374" y="1349635"/>
                </a:lnTo>
                <a:cubicBezTo>
                  <a:pt x="11908688" y="1360345"/>
                  <a:pt x="11906470" y="1371840"/>
                  <a:pt x="11904778" y="1383852"/>
                </a:cubicBezTo>
                <a:cubicBezTo>
                  <a:pt x="11907652" y="1387748"/>
                  <a:pt x="11902226" y="1395665"/>
                  <a:pt x="11900890" y="1399838"/>
                </a:cubicBezTo>
                <a:cubicBezTo>
                  <a:pt x="11902940" y="1400643"/>
                  <a:pt x="11902928" y="1410976"/>
                  <a:pt x="11900874" y="1413889"/>
                </a:cubicBezTo>
                <a:cubicBezTo>
                  <a:pt x="11886092" y="1485537"/>
                  <a:pt x="11909474" y="1450776"/>
                  <a:pt x="11893500" y="1491153"/>
                </a:cubicBezTo>
                <a:cubicBezTo>
                  <a:pt x="11892154" y="1498399"/>
                  <a:pt x="11892622" y="1504376"/>
                  <a:pt x="11893858" y="1509677"/>
                </a:cubicBezTo>
                <a:lnTo>
                  <a:pt x="11897264" y="1519651"/>
                </a:lnTo>
                <a:lnTo>
                  <a:pt x="11895090" y="1525679"/>
                </a:lnTo>
                <a:cubicBezTo>
                  <a:pt x="11892484" y="1550498"/>
                  <a:pt x="11896104" y="1559433"/>
                  <a:pt x="11890274" y="1572282"/>
                </a:cubicBezTo>
                <a:cubicBezTo>
                  <a:pt x="11897250" y="1597020"/>
                  <a:pt x="11889764" y="1586796"/>
                  <a:pt x="11886744" y="1602539"/>
                </a:cubicBezTo>
                <a:cubicBezTo>
                  <a:pt x="11883642" y="1614697"/>
                  <a:pt x="11882502" y="1589859"/>
                  <a:pt x="11880728" y="1602238"/>
                </a:cubicBezTo>
                <a:cubicBezTo>
                  <a:pt x="11881720" y="1616707"/>
                  <a:pt x="11874476" y="1613372"/>
                  <a:pt x="11875940" y="1628576"/>
                </a:cubicBezTo>
                <a:cubicBezTo>
                  <a:pt x="11881788" y="1627172"/>
                  <a:pt x="11872080" y="1656092"/>
                  <a:pt x="11876794" y="1658841"/>
                </a:cubicBezTo>
                <a:lnTo>
                  <a:pt x="11876694" y="1659046"/>
                </a:lnTo>
                <a:cubicBezTo>
                  <a:pt x="11866634" y="1667627"/>
                  <a:pt x="11851866" y="1763404"/>
                  <a:pt x="11841806" y="1771984"/>
                </a:cubicBezTo>
                <a:cubicBezTo>
                  <a:pt x="11810410" y="1824881"/>
                  <a:pt x="11780100" y="1952023"/>
                  <a:pt x="11765636" y="2016516"/>
                </a:cubicBezTo>
                <a:cubicBezTo>
                  <a:pt x="11751172" y="2081009"/>
                  <a:pt x="11756430" y="2114985"/>
                  <a:pt x="11755018" y="2158942"/>
                </a:cubicBezTo>
                <a:lnTo>
                  <a:pt x="11756288" y="2240371"/>
                </a:lnTo>
                <a:lnTo>
                  <a:pt x="11751858" y="2253578"/>
                </a:lnTo>
                <a:cubicBezTo>
                  <a:pt x="11750642" y="2255242"/>
                  <a:pt x="11750294" y="2257858"/>
                  <a:pt x="11752262" y="2273603"/>
                </a:cubicBezTo>
                <a:cubicBezTo>
                  <a:pt x="11740738" y="2308149"/>
                  <a:pt x="11737736" y="2368195"/>
                  <a:pt x="11722998" y="2393147"/>
                </a:cubicBezTo>
                <a:cubicBezTo>
                  <a:pt x="11727870" y="2391170"/>
                  <a:pt x="11729790" y="2408227"/>
                  <a:pt x="11726462" y="2418325"/>
                </a:cubicBezTo>
                <a:cubicBezTo>
                  <a:pt x="11745428" y="2412080"/>
                  <a:pt x="11706204" y="2455637"/>
                  <a:pt x="11717312" y="2469703"/>
                </a:cubicBezTo>
                <a:cubicBezTo>
                  <a:pt x="11706060" y="2466046"/>
                  <a:pt x="11682162" y="2507996"/>
                  <a:pt x="11689052" y="2534428"/>
                </a:cubicBezTo>
                <a:cubicBezTo>
                  <a:pt x="11683298" y="2568704"/>
                  <a:pt x="11671550" y="2590146"/>
                  <a:pt x="11671572" y="2628315"/>
                </a:cubicBezTo>
                <a:cubicBezTo>
                  <a:pt x="11669958" y="2628904"/>
                  <a:pt x="11668516" y="2630315"/>
                  <a:pt x="11667202" y="2632291"/>
                </a:cubicBezTo>
                <a:lnTo>
                  <a:pt x="11663792" y="2639275"/>
                </a:lnTo>
                <a:lnTo>
                  <a:pt x="11663828" y="2640882"/>
                </a:lnTo>
                <a:cubicBezTo>
                  <a:pt x="11663260" y="2646928"/>
                  <a:pt x="11662318" y="2649787"/>
                  <a:pt x="11661216" y="2651232"/>
                </a:cubicBezTo>
                <a:lnTo>
                  <a:pt x="11659736" y="2651998"/>
                </a:lnTo>
                <a:lnTo>
                  <a:pt x="11657658" y="2658628"/>
                </a:lnTo>
                <a:lnTo>
                  <a:pt x="11652798" y="2670425"/>
                </a:lnTo>
                <a:lnTo>
                  <a:pt x="11652608" y="2673819"/>
                </a:lnTo>
                <a:lnTo>
                  <a:pt x="11646398" y="2693461"/>
                </a:lnTo>
                <a:lnTo>
                  <a:pt x="11646654" y="2694295"/>
                </a:lnTo>
                <a:cubicBezTo>
                  <a:pt x="11647086" y="2696613"/>
                  <a:pt x="11647138" y="2699170"/>
                  <a:pt x="11646396" y="2702293"/>
                </a:cubicBezTo>
                <a:cubicBezTo>
                  <a:pt x="11652536" y="2705759"/>
                  <a:pt x="11647852" y="2707391"/>
                  <a:pt x="11645122" y="2716295"/>
                </a:cubicBezTo>
                <a:cubicBezTo>
                  <a:pt x="11654048" y="2723663"/>
                  <a:pt x="11643268" y="2743972"/>
                  <a:pt x="11646406" y="2755554"/>
                </a:cubicBezTo>
                <a:cubicBezTo>
                  <a:pt x="11644200" y="2761932"/>
                  <a:pt x="11642026" y="2768809"/>
                  <a:pt x="11639970" y="2776095"/>
                </a:cubicBezTo>
                <a:lnTo>
                  <a:pt x="11638858" y="2780546"/>
                </a:lnTo>
                <a:lnTo>
                  <a:pt x="11638912" y="2780766"/>
                </a:lnTo>
                <a:cubicBezTo>
                  <a:pt x="11638832" y="2782014"/>
                  <a:pt x="11638528" y="2783583"/>
                  <a:pt x="11637890" y="2785722"/>
                </a:cubicBezTo>
                <a:lnTo>
                  <a:pt x="11636832" y="2788662"/>
                </a:lnTo>
                <a:lnTo>
                  <a:pt x="11634674" y="2797295"/>
                </a:lnTo>
                <a:lnTo>
                  <a:pt x="11634434" y="2801139"/>
                </a:lnTo>
                <a:cubicBezTo>
                  <a:pt x="11635286" y="2816294"/>
                  <a:pt x="11647702" y="2823339"/>
                  <a:pt x="11638528" y="2839295"/>
                </a:cubicBezTo>
                <a:cubicBezTo>
                  <a:pt x="11636094" y="2865138"/>
                  <a:pt x="11641034" y="2884181"/>
                  <a:pt x="11634070" y="2906237"/>
                </a:cubicBezTo>
                <a:cubicBezTo>
                  <a:pt x="11631818" y="2930445"/>
                  <a:pt x="11632514" y="2952380"/>
                  <a:pt x="11628506" y="2972091"/>
                </a:cubicBezTo>
                <a:cubicBezTo>
                  <a:pt x="11629844" y="2981191"/>
                  <a:pt x="11625508" y="2988486"/>
                  <a:pt x="11625932" y="2995729"/>
                </a:cubicBezTo>
                <a:cubicBezTo>
                  <a:pt x="11626358" y="3002972"/>
                  <a:pt x="11636102" y="3002605"/>
                  <a:pt x="11631060" y="3015551"/>
                </a:cubicBezTo>
                <a:cubicBezTo>
                  <a:pt x="11639036" y="3026970"/>
                  <a:pt x="11634852" y="3046550"/>
                  <a:pt x="11634862" y="3052653"/>
                </a:cubicBezTo>
                <a:lnTo>
                  <a:pt x="11638472" y="3085161"/>
                </a:lnTo>
                <a:lnTo>
                  <a:pt x="11617590" y="3113393"/>
                </a:lnTo>
                <a:cubicBezTo>
                  <a:pt x="11621846" y="3121866"/>
                  <a:pt x="11613122" y="3148828"/>
                  <a:pt x="11622718" y="3149063"/>
                </a:cubicBezTo>
                <a:cubicBezTo>
                  <a:pt x="11620874" y="3159401"/>
                  <a:pt x="11616380" y="3164407"/>
                  <a:pt x="11622820" y="3163072"/>
                </a:cubicBezTo>
                <a:cubicBezTo>
                  <a:pt x="11622276" y="3170605"/>
                  <a:pt x="11620826" y="3184783"/>
                  <a:pt x="11619438" y="3194257"/>
                </a:cubicBezTo>
                <a:lnTo>
                  <a:pt x="11614494" y="3219915"/>
                </a:lnTo>
                <a:lnTo>
                  <a:pt x="11613098" y="3221731"/>
                </a:lnTo>
                <a:cubicBezTo>
                  <a:pt x="11612634" y="3224213"/>
                  <a:pt x="11612392" y="3231115"/>
                  <a:pt x="11611708" y="3234801"/>
                </a:cubicBezTo>
                <a:lnTo>
                  <a:pt x="11609006" y="3243851"/>
                </a:lnTo>
                <a:cubicBezTo>
                  <a:pt x="11607894" y="3246676"/>
                  <a:pt x="11606598" y="3249062"/>
                  <a:pt x="11605054" y="3250812"/>
                </a:cubicBezTo>
                <a:cubicBezTo>
                  <a:pt x="11608816" y="3286401"/>
                  <a:pt x="11599242" y="3315146"/>
                  <a:pt x="11596882" y="3351401"/>
                </a:cubicBezTo>
                <a:cubicBezTo>
                  <a:pt x="11606320" y="3370932"/>
                  <a:pt x="11574486" y="3407777"/>
                  <a:pt x="11562942" y="3412738"/>
                </a:cubicBezTo>
                <a:cubicBezTo>
                  <a:pt x="11558508" y="3443835"/>
                  <a:pt x="11567878" y="3479425"/>
                  <a:pt x="11562930" y="3515212"/>
                </a:cubicBezTo>
                <a:lnTo>
                  <a:pt x="11545452" y="3647527"/>
                </a:lnTo>
                <a:cubicBezTo>
                  <a:pt x="11538634" y="3726778"/>
                  <a:pt x="11536610" y="3789073"/>
                  <a:pt x="11537114" y="3864465"/>
                </a:cubicBezTo>
                <a:cubicBezTo>
                  <a:pt x="11537618" y="3939858"/>
                  <a:pt x="11535598" y="4034053"/>
                  <a:pt x="11548476" y="4099881"/>
                </a:cubicBezTo>
                <a:lnTo>
                  <a:pt x="11552432" y="4165133"/>
                </a:lnTo>
                <a:lnTo>
                  <a:pt x="11552732" y="4173457"/>
                </a:lnTo>
                <a:cubicBezTo>
                  <a:pt x="11546540" y="4200651"/>
                  <a:pt x="11557802" y="4228513"/>
                  <a:pt x="11553200" y="4250383"/>
                </a:cubicBezTo>
                <a:cubicBezTo>
                  <a:pt x="11552922" y="4256452"/>
                  <a:pt x="11553192" y="4261667"/>
                  <a:pt x="11553798" y="4266324"/>
                </a:cubicBezTo>
                <a:lnTo>
                  <a:pt x="11556298" y="4278290"/>
                </a:lnTo>
                <a:lnTo>
                  <a:pt x="11558608" y="4279552"/>
                </a:lnTo>
                <a:lnTo>
                  <a:pt x="11559256" y="4288041"/>
                </a:lnTo>
                <a:lnTo>
                  <a:pt x="11559842" y="4289935"/>
                </a:lnTo>
                <a:cubicBezTo>
                  <a:pt x="11559766" y="4297619"/>
                  <a:pt x="11558376" y="4321255"/>
                  <a:pt x="11558794" y="4334153"/>
                </a:cubicBezTo>
                <a:cubicBezTo>
                  <a:pt x="11561310" y="4357137"/>
                  <a:pt x="11552162" y="4349289"/>
                  <a:pt x="11562346" y="4367326"/>
                </a:cubicBezTo>
                <a:cubicBezTo>
                  <a:pt x="11559750" y="4411719"/>
                  <a:pt x="11572402" y="4426587"/>
                  <a:pt x="11564954" y="4468612"/>
                </a:cubicBezTo>
                <a:cubicBezTo>
                  <a:pt x="11563988" y="4505670"/>
                  <a:pt x="11581512" y="4533280"/>
                  <a:pt x="11580786" y="4546196"/>
                </a:cubicBezTo>
                <a:cubicBezTo>
                  <a:pt x="11581754" y="4580683"/>
                  <a:pt x="11563866" y="4624484"/>
                  <a:pt x="11563432" y="4665534"/>
                </a:cubicBezTo>
                <a:cubicBezTo>
                  <a:pt x="11565794" y="4700759"/>
                  <a:pt x="11560190" y="4735452"/>
                  <a:pt x="11568406" y="4764690"/>
                </a:cubicBezTo>
                <a:cubicBezTo>
                  <a:pt x="11567130" y="4767647"/>
                  <a:pt x="11566180" y="4770968"/>
                  <a:pt x="11565462" y="4774527"/>
                </a:cubicBezTo>
                <a:lnTo>
                  <a:pt x="11564000" y="4785178"/>
                </a:lnTo>
                <a:lnTo>
                  <a:pt x="11564328" y="4798347"/>
                </a:lnTo>
                <a:lnTo>
                  <a:pt x="11563206" y="4801234"/>
                </a:lnTo>
                <a:lnTo>
                  <a:pt x="11561136" y="4826142"/>
                </a:lnTo>
                <a:lnTo>
                  <a:pt x="11561700" y="4829040"/>
                </a:lnTo>
                <a:lnTo>
                  <a:pt x="11560522" y="4853748"/>
                </a:lnTo>
                <a:lnTo>
                  <a:pt x="11560924" y="4853991"/>
                </a:lnTo>
                <a:cubicBezTo>
                  <a:pt x="11561796" y="4855098"/>
                  <a:pt x="11562390" y="4856978"/>
                  <a:pt x="11562416" y="4860528"/>
                </a:cubicBezTo>
                <a:cubicBezTo>
                  <a:pt x="11568496" y="4853650"/>
                  <a:pt x="11564776" y="4862172"/>
                  <a:pt x="11564316" y="4873245"/>
                </a:cubicBezTo>
                <a:lnTo>
                  <a:pt x="11572682" y="4927107"/>
                </a:lnTo>
                <a:lnTo>
                  <a:pt x="11572672" y="4932248"/>
                </a:lnTo>
                <a:cubicBezTo>
                  <a:pt x="11572704" y="4932275"/>
                  <a:pt x="11572734" y="4932305"/>
                  <a:pt x="11572766" y="4932333"/>
                </a:cubicBezTo>
                <a:cubicBezTo>
                  <a:pt x="11572964" y="4933414"/>
                  <a:pt x="11573036" y="4935090"/>
                  <a:pt x="11572942" y="4937721"/>
                </a:cubicBezTo>
                <a:lnTo>
                  <a:pt x="11577402" y="4975055"/>
                </a:lnTo>
                <a:cubicBezTo>
                  <a:pt x="11574168" y="4991322"/>
                  <a:pt x="11579054" y="4994280"/>
                  <a:pt x="11580860" y="5016279"/>
                </a:cubicBezTo>
                <a:cubicBezTo>
                  <a:pt x="11577794" y="5025639"/>
                  <a:pt x="11578930" y="5033009"/>
                  <a:pt x="11581396" y="5040153"/>
                </a:cubicBezTo>
                <a:cubicBezTo>
                  <a:pt x="11580034" y="5061698"/>
                  <a:pt x="11583522" y="5081146"/>
                  <a:pt x="11584442" y="5105259"/>
                </a:cubicBezTo>
                <a:cubicBezTo>
                  <a:pt x="11580512" y="5131545"/>
                  <a:pt x="11587750" y="5144617"/>
                  <a:pt x="11588702" y="5170388"/>
                </a:cubicBezTo>
                <a:cubicBezTo>
                  <a:pt x="11581846" y="5193034"/>
                  <a:pt x="11594798" y="5188571"/>
                  <a:pt x="11597568" y="5201681"/>
                </a:cubicBezTo>
                <a:lnTo>
                  <a:pt x="11596842" y="5215195"/>
                </a:lnTo>
                <a:lnTo>
                  <a:pt x="11596192" y="5218814"/>
                </a:lnTo>
                <a:cubicBezTo>
                  <a:pt x="11595848" y="5221331"/>
                  <a:pt x="11595754" y="5223032"/>
                  <a:pt x="11595836" y="5224243"/>
                </a:cubicBezTo>
                <a:lnTo>
                  <a:pt x="11595408" y="5229443"/>
                </a:lnTo>
                <a:cubicBezTo>
                  <a:pt x="11594346" y="5237912"/>
                  <a:pt x="11593122" y="5246108"/>
                  <a:pt x="11591796" y="5253878"/>
                </a:cubicBezTo>
                <a:cubicBezTo>
                  <a:pt x="11596328" y="5261714"/>
                  <a:pt x="11588472" y="5289750"/>
                  <a:pt x="11598078" y="5288650"/>
                </a:cubicBezTo>
                <a:cubicBezTo>
                  <a:pt x="11596572" y="5299191"/>
                  <a:pt x="11592238" y="5304794"/>
                  <a:pt x="11598640" y="5302571"/>
                </a:cubicBezTo>
                <a:cubicBezTo>
                  <a:pt x="11598320" y="5306080"/>
                  <a:pt x="11598696" y="5308372"/>
                  <a:pt x="11599412" y="5310113"/>
                </a:cubicBezTo>
                <a:lnTo>
                  <a:pt x="11599768" y="5310652"/>
                </a:lnTo>
                <a:lnTo>
                  <a:pt x="11593310" y="5352392"/>
                </a:lnTo>
                <a:lnTo>
                  <a:pt x="11592144" y="5360280"/>
                </a:lnTo>
                <a:lnTo>
                  <a:pt x="11589598" y="5374040"/>
                </a:lnTo>
                <a:lnTo>
                  <a:pt x="11589840" y="5375477"/>
                </a:lnTo>
                <a:lnTo>
                  <a:pt x="11587428" y="5384856"/>
                </a:lnTo>
                <a:cubicBezTo>
                  <a:pt x="11586404" y="5387820"/>
                  <a:pt x="11585186" y="5390375"/>
                  <a:pt x="11583696" y="5392331"/>
                </a:cubicBezTo>
                <a:cubicBezTo>
                  <a:pt x="11588614" y="5427214"/>
                  <a:pt x="11579964" y="5457140"/>
                  <a:pt x="11578774" y="5493537"/>
                </a:cubicBezTo>
                <a:cubicBezTo>
                  <a:pt x="11574386" y="5533576"/>
                  <a:pt x="11562428" y="5590359"/>
                  <a:pt x="11557362" y="5632561"/>
                </a:cubicBezTo>
                <a:lnTo>
                  <a:pt x="11548380" y="5746753"/>
                </a:lnTo>
                <a:cubicBezTo>
                  <a:pt x="11556238" y="5772089"/>
                  <a:pt x="11550878" y="5798350"/>
                  <a:pt x="11551024" y="5822826"/>
                </a:cubicBezTo>
                <a:cubicBezTo>
                  <a:pt x="11542796" y="5814291"/>
                  <a:pt x="11553924" y="5853157"/>
                  <a:pt x="11544052" y="5852276"/>
                </a:cubicBezTo>
                <a:cubicBezTo>
                  <a:pt x="11544390" y="5856758"/>
                  <a:pt x="11545032" y="5861128"/>
                  <a:pt x="11545748" y="5865520"/>
                </a:cubicBezTo>
                <a:lnTo>
                  <a:pt x="11546116" y="5867822"/>
                </a:lnTo>
                <a:lnTo>
                  <a:pt x="11545906" y="5876651"/>
                </a:lnTo>
                <a:lnTo>
                  <a:pt x="11547962" y="5879618"/>
                </a:lnTo>
                <a:lnTo>
                  <a:pt x="11549160" y="5893249"/>
                </a:lnTo>
                <a:cubicBezTo>
                  <a:pt x="11549282" y="5898280"/>
                  <a:pt x="11549030" y="5903609"/>
                  <a:pt x="11548180" y="5909369"/>
                </a:cubicBezTo>
                <a:cubicBezTo>
                  <a:pt x="11541720" y="5927436"/>
                  <a:pt x="11549640" y="5963239"/>
                  <a:pt x="11541162" y="5985355"/>
                </a:cubicBezTo>
                <a:cubicBezTo>
                  <a:pt x="11538794" y="5993983"/>
                  <a:pt x="11531140" y="6003419"/>
                  <a:pt x="11533408" y="6010880"/>
                </a:cubicBezTo>
                <a:cubicBezTo>
                  <a:pt x="11533384" y="6032967"/>
                  <a:pt x="11540672" y="6093692"/>
                  <a:pt x="11541022" y="6117880"/>
                </a:cubicBezTo>
                <a:cubicBezTo>
                  <a:pt x="11536010" y="6127417"/>
                  <a:pt x="11542236" y="6147591"/>
                  <a:pt x="11540416" y="6176296"/>
                </a:cubicBezTo>
                <a:cubicBezTo>
                  <a:pt x="11533696" y="6193575"/>
                  <a:pt x="11520672" y="6223706"/>
                  <a:pt x="11515330" y="6241549"/>
                </a:cubicBezTo>
                <a:cubicBezTo>
                  <a:pt x="11509988" y="6259393"/>
                  <a:pt x="11506830" y="6256209"/>
                  <a:pt x="11508360" y="6283356"/>
                </a:cubicBezTo>
                <a:cubicBezTo>
                  <a:pt x="11496758" y="6317094"/>
                  <a:pt x="11506504" y="6340085"/>
                  <a:pt x="11502164" y="6370897"/>
                </a:cubicBezTo>
                <a:cubicBezTo>
                  <a:pt x="11498220" y="6406078"/>
                  <a:pt x="11505228" y="6378276"/>
                  <a:pt x="11493420" y="6419907"/>
                </a:cubicBezTo>
                <a:cubicBezTo>
                  <a:pt x="11496498" y="6425815"/>
                  <a:pt x="11498672" y="6444204"/>
                  <a:pt x="11496258" y="6453162"/>
                </a:cubicBezTo>
                <a:cubicBezTo>
                  <a:pt x="11496982" y="6471523"/>
                  <a:pt x="11512650" y="6498528"/>
                  <a:pt x="11512334" y="6514298"/>
                </a:cubicBezTo>
                <a:cubicBezTo>
                  <a:pt x="11512200" y="6527176"/>
                  <a:pt x="11507906" y="6505466"/>
                  <a:pt x="11506458" y="6519308"/>
                </a:cubicBezTo>
                <a:cubicBezTo>
                  <a:pt x="11505546" y="6536357"/>
                  <a:pt x="11496970" y="6533583"/>
                  <a:pt x="11506912" y="6550074"/>
                </a:cubicBezTo>
                <a:cubicBezTo>
                  <a:pt x="11502902" y="6566946"/>
                  <a:pt x="11507560" y="6571936"/>
                  <a:pt x="11508214" y="6596919"/>
                </a:cubicBezTo>
                <a:cubicBezTo>
                  <a:pt x="11504722" y="6606203"/>
                  <a:pt x="11505462" y="6614758"/>
                  <a:pt x="11507524" y="6623534"/>
                </a:cubicBezTo>
                <a:cubicBezTo>
                  <a:pt x="11505086" y="6646907"/>
                  <a:pt x="11507528" y="6669655"/>
                  <a:pt x="11507206" y="6696669"/>
                </a:cubicBezTo>
                <a:cubicBezTo>
                  <a:pt x="11501998" y="6724388"/>
                  <a:pt x="11508454" y="6741397"/>
                  <a:pt x="11508078" y="6770256"/>
                </a:cubicBezTo>
                <a:cubicBezTo>
                  <a:pt x="11509260" y="6790406"/>
                  <a:pt x="11512798" y="6819910"/>
                  <a:pt x="11515012" y="6840678"/>
                </a:cubicBezTo>
                <a:lnTo>
                  <a:pt x="11515906" y="6850048"/>
                </a:lnTo>
                <a:lnTo>
                  <a:pt x="0" y="6850048"/>
                </a:lnTo>
                <a:lnTo>
                  <a:pt x="0" y="6150255"/>
                </a:lnTo>
                <a:lnTo>
                  <a:pt x="17548" y="6079421"/>
                </a:lnTo>
                <a:cubicBezTo>
                  <a:pt x="24104" y="6016456"/>
                  <a:pt x="27371" y="6035306"/>
                  <a:pt x="27043" y="5985942"/>
                </a:cubicBezTo>
                <a:cubicBezTo>
                  <a:pt x="26678" y="5981021"/>
                  <a:pt x="35914" y="5971603"/>
                  <a:pt x="33624" y="5952542"/>
                </a:cubicBezTo>
                <a:cubicBezTo>
                  <a:pt x="37578" y="5922372"/>
                  <a:pt x="48696" y="5939028"/>
                  <a:pt x="52357" y="5900385"/>
                </a:cubicBezTo>
                <a:cubicBezTo>
                  <a:pt x="55799" y="5903958"/>
                  <a:pt x="54094" y="5866099"/>
                  <a:pt x="66315" y="5862451"/>
                </a:cubicBezTo>
                <a:cubicBezTo>
                  <a:pt x="70207" y="5846033"/>
                  <a:pt x="73489" y="5820812"/>
                  <a:pt x="75710" y="5801878"/>
                </a:cubicBezTo>
                <a:cubicBezTo>
                  <a:pt x="81695" y="5773510"/>
                  <a:pt x="88149" y="5759388"/>
                  <a:pt x="92413" y="5755196"/>
                </a:cubicBezTo>
                <a:cubicBezTo>
                  <a:pt x="99183" y="5726796"/>
                  <a:pt x="100401" y="5729867"/>
                  <a:pt x="114766" y="5692575"/>
                </a:cubicBezTo>
                <a:cubicBezTo>
                  <a:pt x="109606" y="5670690"/>
                  <a:pt x="120766" y="5651885"/>
                  <a:pt x="130959" y="5642725"/>
                </a:cubicBezTo>
                <a:cubicBezTo>
                  <a:pt x="140615" y="5617952"/>
                  <a:pt x="163671" y="5564143"/>
                  <a:pt x="166724" y="5528753"/>
                </a:cubicBezTo>
                <a:cubicBezTo>
                  <a:pt x="165990" y="5474631"/>
                  <a:pt x="177327" y="5489775"/>
                  <a:pt x="185947" y="5465696"/>
                </a:cubicBezTo>
                <a:cubicBezTo>
                  <a:pt x="196662" y="5446952"/>
                  <a:pt x="187411" y="5449560"/>
                  <a:pt x="200956" y="5429999"/>
                </a:cubicBezTo>
                <a:lnTo>
                  <a:pt x="216668" y="5393769"/>
                </a:lnTo>
                <a:lnTo>
                  <a:pt x="241271" y="5350074"/>
                </a:lnTo>
                <a:lnTo>
                  <a:pt x="248034" y="5340072"/>
                </a:lnTo>
                <a:cubicBezTo>
                  <a:pt x="248058" y="5334942"/>
                  <a:pt x="248479" y="5331687"/>
                  <a:pt x="249221" y="5329608"/>
                </a:cubicBezTo>
                <a:cubicBezTo>
                  <a:pt x="249320" y="5329557"/>
                  <a:pt x="249420" y="5329504"/>
                  <a:pt x="249519" y="5329453"/>
                </a:cubicBezTo>
                <a:lnTo>
                  <a:pt x="252498" y="5314689"/>
                </a:lnTo>
                <a:cubicBezTo>
                  <a:pt x="252864" y="5297574"/>
                  <a:pt x="278981" y="5263235"/>
                  <a:pt x="278285" y="5246981"/>
                </a:cubicBezTo>
                <a:cubicBezTo>
                  <a:pt x="294835" y="5239806"/>
                  <a:pt x="267309" y="5243000"/>
                  <a:pt x="282334" y="5215649"/>
                </a:cubicBezTo>
                <a:cubicBezTo>
                  <a:pt x="284338" y="5203457"/>
                  <a:pt x="286369" y="5198331"/>
                  <a:pt x="287909" y="5188115"/>
                </a:cubicBezTo>
                <a:cubicBezTo>
                  <a:pt x="288332" y="5187974"/>
                  <a:pt x="291148" y="5154493"/>
                  <a:pt x="291570" y="5154352"/>
                </a:cubicBezTo>
                <a:lnTo>
                  <a:pt x="295687" y="5129949"/>
                </a:lnTo>
                <a:lnTo>
                  <a:pt x="297770" y="5124375"/>
                </a:lnTo>
                <a:lnTo>
                  <a:pt x="294552" y="5091886"/>
                </a:lnTo>
                <a:lnTo>
                  <a:pt x="294372" y="5075666"/>
                </a:lnTo>
                <a:lnTo>
                  <a:pt x="291261" y="5069914"/>
                </a:lnTo>
                <a:cubicBezTo>
                  <a:pt x="289602" y="5064348"/>
                  <a:pt x="289412" y="5057213"/>
                  <a:pt x="292549" y="5046565"/>
                </a:cubicBezTo>
                <a:lnTo>
                  <a:pt x="293850" y="5044324"/>
                </a:lnTo>
                <a:lnTo>
                  <a:pt x="288225" y="5011521"/>
                </a:lnTo>
                <a:cubicBezTo>
                  <a:pt x="286438" y="5004509"/>
                  <a:pt x="295879" y="4976501"/>
                  <a:pt x="292304" y="4970595"/>
                </a:cubicBezTo>
                <a:cubicBezTo>
                  <a:pt x="297173" y="4914689"/>
                  <a:pt x="280545" y="4880484"/>
                  <a:pt x="292037" y="4812226"/>
                </a:cubicBezTo>
                <a:cubicBezTo>
                  <a:pt x="296651" y="4766534"/>
                  <a:pt x="296553" y="4740857"/>
                  <a:pt x="300183" y="4711370"/>
                </a:cubicBezTo>
                <a:cubicBezTo>
                  <a:pt x="303813" y="4681883"/>
                  <a:pt x="310253" y="4654301"/>
                  <a:pt x="313819" y="4635304"/>
                </a:cubicBezTo>
                <a:cubicBezTo>
                  <a:pt x="317385" y="4616307"/>
                  <a:pt x="319059" y="4621434"/>
                  <a:pt x="321580" y="4597389"/>
                </a:cubicBezTo>
                <a:cubicBezTo>
                  <a:pt x="324100" y="4573344"/>
                  <a:pt x="322182" y="4514378"/>
                  <a:pt x="328942" y="4491032"/>
                </a:cubicBezTo>
                <a:cubicBezTo>
                  <a:pt x="328254" y="4465815"/>
                  <a:pt x="339350" y="4462516"/>
                  <a:pt x="338027" y="4448739"/>
                </a:cubicBezTo>
                <a:cubicBezTo>
                  <a:pt x="354594" y="4377504"/>
                  <a:pt x="351648" y="4318161"/>
                  <a:pt x="348965" y="4231470"/>
                </a:cubicBezTo>
                <a:cubicBezTo>
                  <a:pt x="353874" y="4174323"/>
                  <a:pt x="356666" y="4175355"/>
                  <a:pt x="359496" y="4150308"/>
                </a:cubicBezTo>
                <a:cubicBezTo>
                  <a:pt x="362339" y="4142663"/>
                  <a:pt x="352449" y="4138872"/>
                  <a:pt x="356364" y="4131985"/>
                </a:cubicBezTo>
                <a:lnTo>
                  <a:pt x="361593" y="4096619"/>
                </a:lnTo>
                <a:lnTo>
                  <a:pt x="371792" y="4070654"/>
                </a:lnTo>
                <a:lnTo>
                  <a:pt x="378262" y="4046249"/>
                </a:lnTo>
                <a:lnTo>
                  <a:pt x="381009" y="4016915"/>
                </a:lnTo>
                <a:cubicBezTo>
                  <a:pt x="383439" y="4007929"/>
                  <a:pt x="391279" y="4007340"/>
                  <a:pt x="391151" y="3995496"/>
                </a:cubicBezTo>
                <a:cubicBezTo>
                  <a:pt x="396353" y="3959536"/>
                  <a:pt x="400862" y="3894766"/>
                  <a:pt x="406592" y="3845871"/>
                </a:cubicBezTo>
                <a:cubicBezTo>
                  <a:pt x="403177" y="3821649"/>
                  <a:pt x="409717" y="3786911"/>
                  <a:pt x="419462" y="3776866"/>
                </a:cubicBezTo>
                <a:cubicBezTo>
                  <a:pt x="422173" y="3764871"/>
                  <a:pt x="422222" y="3735955"/>
                  <a:pt x="420303" y="3724288"/>
                </a:cubicBezTo>
                <a:cubicBezTo>
                  <a:pt x="420584" y="3713932"/>
                  <a:pt x="424293" y="3712054"/>
                  <a:pt x="425736" y="3698294"/>
                </a:cubicBezTo>
                <a:cubicBezTo>
                  <a:pt x="429134" y="3683275"/>
                  <a:pt x="445239" y="3650699"/>
                  <a:pt x="450275" y="3636556"/>
                </a:cubicBezTo>
                <a:cubicBezTo>
                  <a:pt x="455311" y="3622413"/>
                  <a:pt x="450096" y="3636797"/>
                  <a:pt x="455950" y="3613438"/>
                </a:cubicBezTo>
                <a:cubicBezTo>
                  <a:pt x="457946" y="3605104"/>
                  <a:pt x="465726" y="3606849"/>
                  <a:pt x="469436" y="3588931"/>
                </a:cubicBezTo>
                <a:cubicBezTo>
                  <a:pt x="473148" y="3571012"/>
                  <a:pt x="477437" y="3530877"/>
                  <a:pt x="478216" y="3505927"/>
                </a:cubicBezTo>
                <a:cubicBezTo>
                  <a:pt x="465624" y="3478053"/>
                  <a:pt x="482767" y="3487820"/>
                  <a:pt x="466921" y="3436850"/>
                </a:cubicBezTo>
                <a:cubicBezTo>
                  <a:pt x="468947" y="3435539"/>
                  <a:pt x="468075" y="3414710"/>
                  <a:pt x="469431" y="3393361"/>
                </a:cubicBezTo>
                <a:cubicBezTo>
                  <a:pt x="470787" y="3372012"/>
                  <a:pt x="482148" y="3326552"/>
                  <a:pt x="475054" y="3308755"/>
                </a:cubicBezTo>
                <a:lnTo>
                  <a:pt x="474310" y="3151747"/>
                </a:lnTo>
                <a:lnTo>
                  <a:pt x="486215" y="3061618"/>
                </a:lnTo>
                <a:cubicBezTo>
                  <a:pt x="488121" y="3030278"/>
                  <a:pt x="496811" y="3025014"/>
                  <a:pt x="493402" y="3004882"/>
                </a:cubicBezTo>
                <a:cubicBezTo>
                  <a:pt x="495599" y="2970945"/>
                  <a:pt x="511735" y="2992431"/>
                  <a:pt x="498742" y="2953275"/>
                </a:cubicBezTo>
                <a:cubicBezTo>
                  <a:pt x="512558" y="2963977"/>
                  <a:pt x="494995" y="2934875"/>
                  <a:pt x="506118" y="2914739"/>
                </a:cubicBezTo>
                <a:cubicBezTo>
                  <a:pt x="497917" y="2886497"/>
                  <a:pt x="508247" y="2857462"/>
                  <a:pt x="509450" y="2840319"/>
                </a:cubicBezTo>
                <a:cubicBezTo>
                  <a:pt x="510653" y="2823176"/>
                  <a:pt x="514436" y="2836441"/>
                  <a:pt x="513337" y="2811881"/>
                </a:cubicBezTo>
                <a:lnTo>
                  <a:pt x="518905" y="2777197"/>
                </a:lnTo>
                <a:cubicBezTo>
                  <a:pt x="514307" y="2779008"/>
                  <a:pt x="515662" y="2773990"/>
                  <a:pt x="516381" y="2760229"/>
                </a:cubicBezTo>
                <a:lnTo>
                  <a:pt x="512284" y="2723271"/>
                </a:lnTo>
                <a:lnTo>
                  <a:pt x="516417" y="2697909"/>
                </a:lnTo>
                <a:cubicBezTo>
                  <a:pt x="516277" y="2694509"/>
                  <a:pt x="511777" y="2670333"/>
                  <a:pt x="508245" y="2670818"/>
                </a:cubicBezTo>
                <a:cubicBezTo>
                  <a:pt x="523059" y="2644368"/>
                  <a:pt x="513753" y="2641721"/>
                  <a:pt x="509977" y="2614598"/>
                </a:cubicBezTo>
                <a:cubicBezTo>
                  <a:pt x="511368" y="2591343"/>
                  <a:pt x="511836" y="2611388"/>
                  <a:pt x="513586" y="2555192"/>
                </a:cubicBezTo>
                <a:cubicBezTo>
                  <a:pt x="529849" y="2533316"/>
                  <a:pt x="501799" y="2549042"/>
                  <a:pt x="524573" y="2506102"/>
                </a:cubicBezTo>
                <a:cubicBezTo>
                  <a:pt x="522798" y="2504000"/>
                  <a:pt x="524426" y="2477490"/>
                  <a:pt x="526211" y="2463615"/>
                </a:cubicBezTo>
                <a:cubicBezTo>
                  <a:pt x="527997" y="2449740"/>
                  <a:pt x="525821" y="2437204"/>
                  <a:pt x="535288" y="2422849"/>
                </a:cubicBezTo>
                <a:cubicBezTo>
                  <a:pt x="538200" y="2412361"/>
                  <a:pt x="533938" y="2431104"/>
                  <a:pt x="538894" y="2398306"/>
                </a:cubicBezTo>
                <a:cubicBezTo>
                  <a:pt x="543849" y="2365508"/>
                  <a:pt x="560628" y="2258604"/>
                  <a:pt x="565019" y="2226060"/>
                </a:cubicBezTo>
                <a:cubicBezTo>
                  <a:pt x="569411" y="2193516"/>
                  <a:pt x="571990" y="2216405"/>
                  <a:pt x="572425" y="2203044"/>
                </a:cubicBezTo>
                <a:cubicBezTo>
                  <a:pt x="572861" y="2189683"/>
                  <a:pt x="565754" y="2160914"/>
                  <a:pt x="567634" y="2145894"/>
                </a:cubicBezTo>
                <a:cubicBezTo>
                  <a:pt x="569552" y="2127038"/>
                  <a:pt x="576895" y="2124242"/>
                  <a:pt x="576524" y="2112924"/>
                </a:cubicBezTo>
                <a:cubicBezTo>
                  <a:pt x="566248" y="2102460"/>
                  <a:pt x="566361" y="2091349"/>
                  <a:pt x="572593" y="2073223"/>
                </a:cubicBezTo>
                <a:cubicBezTo>
                  <a:pt x="575393" y="2039410"/>
                  <a:pt x="564822" y="2039383"/>
                  <a:pt x="566346" y="2006730"/>
                </a:cubicBezTo>
                <a:cubicBezTo>
                  <a:pt x="565764" y="1992401"/>
                  <a:pt x="569077" y="1984735"/>
                  <a:pt x="565784" y="1960829"/>
                </a:cubicBezTo>
                <a:cubicBezTo>
                  <a:pt x="566486" y="1943808"/>
                  <a:pt x="568252" y="1909609"/>
                  <a:pt x="557910" y="1886564"/>
                </a:cubicBezTo>
                <a:cubicBezTo>
                  <a:pt x="556594" y="1861569"/>
                  <a:pt x="556127" y="1879721"/>
                  <a:pt x="558732" y="1852441"/>
                </a:cubicBezTo>
                <a:cubicBezTo>
                  <a:pt x="559253" y="1819115"/>
                  <a:pt x="552986" y="1805243"/>
                  <a:pt x="554477" y="1785985"/>
                </a:cubicBezTo>
                <a:cubicBezTo>
                  <a:pt x="550197" y="1773445"/>
                  <a:pt x="555297" y="1787647"/>
                  <a:pt x="549925" y="1739449"/>
                </a:cubicBezTo>
                <a:cubicBezTo>
                  <a:pt x="559439" y="1720347"/>
                  <a:pt x="546428" y="1704007"/>
                  <a:pt x="548478" y="1687662"/>
                </a:cubicBezTo>
                <a:cubicBezTo>
                  <a:pt x="547438" y="1661740"/>
                  <a:pt x="547552" y="1598028"/>
                  <a:pt x="546079" y="1574394"/>
                </a:cubicBezTo>
                <a:cubicBezTo>
                  <a:pt x="544606" y="1550760"/>
                  <a:pt x="542413" y="1575916"/>
                  <a:pt x="539645" y="1545855"/>
                </a:cubicBezTo>
                <a:cubicBezTo>
                  <a:pt x="551965" y="1490487"/>
                  <a:pt x="529792" y="1459589"/>
                  <a:pt x="527078" y="1403551"/>
                </a:cubicBezTo>
                <a:cubicBezTo>
                  <a:pt x="509907" y="1369534"/>
                  <a:pt x="527744" y="1345427"/>
                  <a:pt x="514603" y="1308232"/>
                </a:cubicBezTo>
                <a:cubicBezTo>
                  <a:pt x="510585" y="1283061"/>
                  <a:pt x="514424" y="1279405"/>
                  <a:pt x="512548" y="1265228"/>
                </a:cubicBezTo>
                <a:cubicBezTo>
                  <a:pt x="510672" y="1251051"/>
                  <a:pt x="506150" y="1235061"/>
                  <a:pt x="503347" y="1223169"/>
                </a:cubicBezTo>
                <a:cubicBezTo>
                  <a:pt x="507006" y="1216804"/>
                  <a:pt x="500559" y="1167333"/>
                  <a:pt x="495727" y="1168475"/>
                </a:cubicBezTo>
                <a:cubicBezTo>
                  <a:pt x="497383" y="1161125"/>
                  <a:pt x="503792" y="1140806"/>
                  <a:pt x="496141" y="1138512"/>
                </a:cubicBezTo>
                <a:cubicBezTo>
                  <a:pt x="496060" y="1100984"/>
                  <a:pt x="494987" y="1079901"/>
                  <a:pt x="505184" y="1047073"/>
                </a:cubicBezTo>
                <a:cubicBezTo>
                  <a:pt x="508983" y="1023742"/>
                  <a:pt x="506944" y="1040037"/>
                  <a:pt x="509355" y="1025516"/>
                </a:cubicBezTo>
                <a:cubicBezTo>
                  <a:pt x="511766" y="1010995"/>
                  <a:pt x="507447" y="986805"/>
                  <a:pt x="506873" y="963123"/>
                </a:cubicBezTo>
                <a:cubicBezTo>
                  <a:pt x="507006" y="939112"/>
                  <a:pt x="511112" y="911137"/>
                  <a:pt x="512548" y="893356"/>
                </a:cubicBezTo>
                <a:cubicBezTo>
                  <a:pt x="513984" y="875575"/>
                  <a:pt x="513640" y="871333"/>
                  <a:pt x="515492" y="856438"/>
                </a:cubicBezTo>
                <a:cubicBezTo>
                  <a:pt x="512022" y="831582"/>
                  <a:pt x="513851" y="810695"/>
                  <a:pt x="521269" y="792080"/>
                </a:cubicBezTo>
                <a:cubicBezTo>
                  <a:pt x="523173" y="777595"/>
                  <a:pt x="527507" y="785019"/>
                  <a:pt x="529314" y="774293"/>
                </a:cubicBezTo>
                <a:cubicBezTo>
                  <a:pt x="531122" y="763567"/>
                  <a:pt x="522950" y="756728"/>
                  <a:pt x="524928" y="727723"/>
                </a:cubicBezTo>
                <a:cubicBezTo>
                  <a:pt x="525327" y="717404"/>
                  <a:pt x="532992" y="717749"/>
                  <a:pt x="534104" y="695712"/>
                </a:cubicBezTo>
                <a:cubicBezTo>
                  <a:pt x="535215" y="673675"/>
                  <a:pt x="540000" y="585070"/>
                  <a:pt x="541179" y="552638"/>
                </a:cubicBezTo>
                <a:cubicBezTo>
                  <a:pt x="542357" y="520206"/>
                  <a:pt x="539121" y="533336"/>
                  <a:pt x="538784" y="517789"/>
                </a:cubicBezTo>
                <a:cubicBezTo>
                  <a:pt x="538447" y="502242"/>
                  <a:pt x="529995" y="483849"/>
                  <a:pt x="539155" y="459355"/>
                </a:cubicBezTo>
                <a:cubicBezTo>
                  <a:pt x="534282" y="441033"/>
                  <a:pt x="545465" y="440562"/>
                  <a:pt x="548350" y="420246"/>
                </a:cubicBezTo>
                <a:cubicBezTo>
                  <a:pt x="552432" y="409037"/>
                  <a:pt x="551248" y="395007"/>
                  <a:pt x="554063" y="385753"/>
                </a:cubicBezTo>
                <a:cubicBezTo>
                  <a:pt x="556878" y="376499"/>
                  <a:pt x="557385" y="369183"/>
                  <a:pt x="560450" y="362337"/>
                </a:cubicBezTo>
                <a:cubicBezTo>
                  <a:pt x="563515" y="355491"/>
                  <a:pt x="569657" y="353410"/>
                  <a:pt x="572451" y="344679"/>
                </a:cubicBezTo>
                <a:cubicBezTo>
                  <a:pt x="575246" y="335948"/>
                  <a:pt x="580164" y="322294"/>
                  <a:pt x="582006" y="312331"/>
                </a:cubicBezTo>
                <a:cubicBezTo>
                  <a:pt x="583847" y="302368"/>
                  <a:pt x="580997" y="303880"/>
                  <a:pt x="583503" y="284899"/>
                </a:cubicBezTo>
                <a:cubicBezTo>
                  <a:pt x="588855" y="253960"/>
                  <a:pt x="592732" y="226097"/>
                  <a:pt x="592254" y="191300"/>
                </a:cubicBezTo>
                <a:cubicBezTo>
                  <a:pt x="602017" y="184777"/>
                  <a:pt x="597586" y="174390"/>
                  <a:pt x="592419" y="160499"/>
                </a:cubicBezTo>
                <a:cubicBezTo>
                  <a:pt x="599540" y="134531"/>
                  <a:pt x="605057" y="90673"/>
                  <a:pt x="620978" y="46251"/>
                </a:cubicBezTo>
                <a:cubicBezTo>
                  <a:pt x="630736" y="27343"/>
                  <a:pt x="632412" y="23169"/>
                  <a:pt x="635098" y="9619"/>
                </a:cubicBezTo>
                <a:close/>
              </a:path>
            </a:pathLst>
          </a:custGeom>
        </p:spPr>
      </p:pic>
      <p:pic>
        <p:nvPicPr>
          <p:cNvPr id="4098" name="Picture 2" descr="Polytechnic Institute of Leiria - Wikipedia">
            <a:extLst>
              <a:ext uri="{FF2B5EF4-FFF2-40B4-BE49-F238E27FC236}">
                <a16:creationId xmlns:a16="http://schemas.microsoft.com/office/drawing/2014/main" id="{07F2D752-BAC4-5A72-8ACE-3F45B40105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6692" y="122684"/>
            <a:ext cx="2524952" cy="995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B2B3703-271A-91E1-9D54-ED1809CAF2EC}"/>
              </a:ext>
            </a:extLst>
          </p:cNvPr>
          <p:cNvSpPr txBox="1">
            <a:spLocks/>
          </p:cNvSpPr>
          <p:nvPr/>
        </p:nvSpPr>
        <p:spPr>
          <a:xfrm>
            <a:off x="-2732314" y="-4250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dirty="0">
                <a:solidFill>
                  <a:srgbClr val="DBAC34"/>
                </a:solidFill>
              </a:rPr>
              <a:t>Obrigado</a:t>
            </a:r>
          </a:p>
        </p:txBody>
      </p:sp>
    </p:spTree>
    <p:extLst>
      <p:ext uri="{BB962C8B-B14F-4D97-AF65-F5344CB8AC3E}">
        <p14:creationId xmlns:p14="http://schemas.microsoft.com/office/powerpoint/2010/main" val="6057203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C82D8-1550-8F52-1B56-9602189A5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3551"/>
            <a:ext cx="10515600" cy="1325563"/>
          </a:xfrm>
        </p:spPr>
        <p:txBody>
          <a:bodyPr/>
          <a:lstStyle/>
          <a:p>
            <a:r>
              <a:rPr lang="pt-PT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Índice</a:t>
            </a:r>
          </a:p>
        </p:txBody>
      </p:sp>
      <p:graphicFrame>
        <p:nvGraphicFramePr>
          <p:cNvPr id="6" name="Marcador de Posição de Conteúdo 2">
            <a:extLst>
              <a:ext uri="{FF2B5EF4-FFF2-40B4-BE49-F238E27FC236}">
                <a16:creationId xmlns:a16="http://schemas.microsoft.com/office/drawing/2014/main" id="{C41B1E8A-DBED-3A4D-9568-B09F9D3A24D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ítulo 1">
            <a:extLst>
              <a:ext uri="{FF2B5EF4-FFF2-40B4-BE49-F238E27FC236}">
                <a16:creationId xmlns:a16="http://schemas.microsoft.com/office/drawing/2014/main" id="{EF707457-097B-8FC9-80C5-8FC8639E99E2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2</a:t>
            </a:r>
            <a:endParaRPr lang="en-US" sz="32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55196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16A15A88-001A-4EEF-8984-D87E643599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Imagem 19" descr="Uma imagem com texto, vestuário, Cara humana, póster&#10;&#10;Os conteúdos gerados por IA podem estar incorretos.">
            <a:extLst>
              <a:ext uri="{FF2B5EF4-FFF2-40B4-BE49-F238E27FC236}">
                <a16:creationId xmlns:a16="http://schemas.microsoft.com/office/drawing/2014/main" id="{C12F1BCC-5F0D-3B82-0231-4C02353A2D7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79"/>
          <a:stretch>
            <a:fillRect/>
          </a:stretch>
        </p:blipFill>
        <p:spPr>
          <a:xfrm>
            <a:off x="0" y="10"/>
            <a:ext cx="4078514" cy="6857990"/>
          </a:xfrm>
          <a:custGeom>
            <a:avLst/>
            <a:gdLst/>
            <a:ahLst/>
            <a:cxnLst/>
            <a:rect l="l" t="t" r="r" b="b"/>
            <a:pathLst>
              <a:path w="4551219" h="6858000">
                <a:moveTo>
                  <a:pt x="4194211" y="6564619"/>
                </a:moveTo>
                <a:lnTo>
                  <a:pt x="4194211" y="6564620"/>
                </a:lnTo>
                <a:cubicBezTo>
                  <a:pt x="4204498" y="6575478"/>
                  <a:pt x="4210595" y="6582146"/>
                  <a:pt x="4216690" y="6588625"/>
                </a:cubicBezTo>
                <a:lnTo>
                  <a:pt x="4233312" y="6625224"/>
                </a:lnTo>
                <a:lnTo>
                  <a:pt x="4226218" y="6662539"/>
                </a:lnTo>
                <a:lnTo>
                  <a:pt x="4226217" y="6662540"/>
                </a:lnTo>
                <a:lnTo>
                  <a:pt x="4226216" y="6662543"/>
                </a:lnTo>
                <a:lnTo>
                  <a:pt x="4214767" y="6683026"/>
                </a:lnTo>
                <a:lnTo>
                  <a:pt x="4211619" y="6702975"/>
                </a:lnTo>
                <a:lnTo>
                  <a:pt x="4211619" y="6702976"/>
                </a:lnTo>
                <a:cubicBezTo>
                  <a:pt x="4212024" y="6716168"/>
                  <a:pt x="4217168" y="6729218"/>
                  <a:pt x="4225455" y="6742552"/>
                </a:cubicBezTo>
                <a:lnTo>
                  <a:pt x="4225456" y="6742554"/>
                </a:lnTo>
                <a:lnTo>
                  <a:pt x="4244933" y="6812061"/>
                </a:lnTo>
                <a:lnTo>
                  <a:pt x="4244933" y="6812063"/>
                </a:lnTo>
                <a:lnTo>
                  <a:pt x="4244933" y="6812062"/>
                </a:lnTo>
                <a:lnTo>
                  <a:pt x="4244933" y="6812061"/>
                </a:lnTo>
                <a:lnTo>
                  <a:pt x="4240159" y="6776799"/>
                </a:lnTo>
                <a:lnTo>
                  <a:pt x="4225456" y="6742554"/>
                </a:lnTo>
                <a:lnTo>
                  <a:pt x="4225455" y="6742551"/>
                </a:lnTo>
                <a:lnTo>
                  <a:pt x="4211619" y="6702975"/>
                </a:lnTo>
                <a:lnTo>
                  <a:pt x="4226216" y="6662543"/>
                </a:lnTo>
                <a:lnTo>
                  <a:pt x="4226217" y="6662541"/>
                </a:lnTo>
                <a:lnTo>
                  <a:pt x="4226218" y="6662539"/>
                </a:lnTo>
                <a:lnTo>
                  <a:pt x="4233301" y="6645551"/>
                </a:lnTo>
                <a:lnTo>
                  <a:pt x="4233312" y="6625224"/>
                </a:lnTo>
                <a:lnTo>
                  <a:pt x="4233312" y="6625223"/>
                </a:lnTo>
                <a:cubicBezTo>
                  <a:pt x="4231216" y="6611340"/>
                  <a:pt x="4225168" y="6597577"/>
                  <a:pt x="4216690" y="6588624"/>
                </a:cubicBezTo>
                <a:close/>
                <a:moveTo>
                  <a:pt x="4274532" y="6438980"/>
                </a:moveTo>
                <a:lnTo>
                  <a:pt x="4254602" y="6463839"/>
                </a:lnTo>
                <a:lnTo>
                  <a:pt x="4254600" y="6463848"/>
                </a:lnTo>
                <a:lnTo>
                  <a:pt x="4240803" y="6513011"/>
                </a:lnTo>
                <a:lnTo>
                  <a:pt x="4221998" y="6546193"/>
                </a:lnTo>
                <a:lnTo>
                  <a:pt x="4221998" y="6546194"/>
                </a:lnTo>
                <a:lnTo>
                  <a:pt x="4238336" y="6521803"/>
                </a:lnTo>
                <a:lnTo>
                  <a:pt x="4240803" y="6513011"/>
                </a:lnTo>
                <a:lnTo>
                  <a:pt x="4243614" y="6508051"/>
                </a:lnTo>
                <a:lnTo>
                  <a:pt x="4254600" y="6463848"/>
                </a:lnTo>
                <a:lnTo>
                  <a:pt x="4254602" y="6463840"/>
                </a:lnTo>
                <a:cubicBezTo>
                  <a:pt x="4257553" y="6451649"/>
                  <a:pt x="4265030" y="6444076"/>
                  <a:pt x="4274532" y="6438980"/>
                </a:cubicBezTo>
                <a:close/>
                <a:moveTo>
                  <a:pt x="4360506" y="6365203"/>
                </a:moveTo>
                <a:lnTo>
                  <a:pt x="4359224" y="6387909"/>
                </a:lnTo>
                <a:lnTo>
                  <a:pt x="4357461" y="6391548"/>
                </a:lnTo>
                <a:lnTo>
                  <a:pt x="4349806" y="6407331"/>
                </a:lnTo>
                <a:lnTo>
                  <a:pt x="4349806" y="6407332"/>
                </a:lnTo>
                <a:lnTo>
                  <a:pt x="4357461" y="6391548"/>
                </a:lnTo>
                <a:lnTo>
                  <a:pt x="4359225" y="6387909"/>
                </a:lnTo>
                <a:close/>
                <a:moveTo>
                  <a:pt x="4121437" y="4221390"/>
                </a:moveTo>
                <a:lnTo>
                  <a:pt x="4121437" y="4221391"/>
                </a:lnTo>
                <a:cubicBezTo>
                  <a:pt x="4122199" y="4232060"/>
                  <a:pt x="4122389" y="4243872"/>
                  <a:pt x="4127153" y="4253014"/>
                </a:cubicBezTo>
                <a:cubicBezTo>
                  <a:pt x="4139346" y="4277401"/>
                  <a:pt x="4154966" y="4300070"/>
                  <a:pt x="4166969" y="4324645"/>
                </a:cubicBezTo>
                <a:lnTo>
                  <a:pt x="4175923" y="4363890"/>
                </a:lnTo>
                <a:lnTo>
                  <a:pt x="4175161" y="4482003"/>
                </a:lnTo>
                <a:cubicBezTo>
                  <a:pt x="4172493" y="4546775"/>
                  <a:pt x="4171921" y="4612499"/>
                  <a:pt x="4115151" y="4659173"/>
                </a:cubicBezTo>
                <a:cubicBezTo>
                  <a:pt x="4110579" y="4662985"/>
                  <a:pt x="4107911" y="4671175"/>
                  <a:pt x="4107149" y="4677654"/>
                </a:cubicBezTo>
                <a:cubicBezTo>
                  <a:pt x="4103530" y="4707563"/>
                  <a:pt x="4103148" y="4738234"/>
                  <a:pt x="4097242" y="4767763"/>
                </a:cubicBezTo>
                <a:cubicBezTo>
                  <a:pt x="4094861" y="4779574"/>
                  <a:pt x="4094052" y="4790386"/>
                  <a:pt x="4095933" y="4800482"/>
                </a:cubicBezTo>
                <a:lnTo>
                  <a:pt x="4095933" y="4800483"/>
                </a:lnTo>
                <a:cubicBezTo>
                  <a:pt x="4097814" y="4810580"/>
                  <a:pt x="4102387" y="4819963"/>
                  <a:pt x="4110769" y="4828916"/>
                </a:cubicBezTo>
                <a:lnTo>
                  <a:pt x="4132950" y="4863342"/>
                </a:lnTo>
                <a:lnTo>
                  <a:pt x="4140479" y="4889274"/>
                </a:lnTo>
                <a:lnTo>
                  <a:pt x="4138774" y="4912167"/>
                </a:lnTo>
                <a:cubicBezTo>
                  <a:pt x="4137059" y="4919977"/>
                  <a:pt x="4136702" y="4927121"/>
                  <a:pt x="4137372" y="4933803"/>
                </a:cubicBezTo>
                <a:lnTo>
                  <a:pt x="4137372" y="4933804"/>
                </a:lnTo>
                <a:lnTo>
                  <a:pt x="4142131" y="4952672"/>
                </a:lnTo>
                <a:lnTo>
                  <a:pt x="4144924" y="4957453"/>
                </a:lnTo>
                <a:lnTo>
                  <a:pt x="4146202" y="4961455"/>
                </a:lnTo>
                <a:cubicBezTo>
                  <a:pt x="4150713" y="4970096"/>
                  <a:pt x="4156419" y="4978393"/>
                  <a:pt x="4162206" y="4987037"/>
                </a:cubicBezTo>
                <a:cubicBezTo>
                  <a:pt x="4173445" y="5003801"/>
                  <a:pt x="4187543" y="5022852"/>
                  <a:pt x="4188685" y="5041521"/>
                </a:cubicBezTo>
                <a:cubicBezTo>
                  <a:pt x="4189304" y="5052095"/>
                  <a:pt x="4192222" y="5062299"/>
                  <a:pt x="4195901" y="5072375"/>
                </a:cubicBezTo>
                <a:lnTo>
                  <a:pt x="4201805" y="5087442"/>
                </a:lnTo>
                <a:lnTo>
                  <a:pt x="4214832" y="5133219"/>
                </a:lnTo>
                <a:lnTo>
                  <a:pt x="4214833" y="5133224"/>
                </a:lnTo>
                <a:lnTo>
                  <a:pt x="4208118" y="5166112"/>
                </a:lnTo>
                <a:lnTo>
                  <a:pt x="4208118" y="5166113"/>
                </a:lnTo>
                <a:cubicBezTo>
                  <a:pt x="4207356" y="5167637"/>
                  <a:pt x="4207928" y="5169780"/>
                  <a:pt x="4208809" y="5172090"/>
                </a:cubicBezTo>
                <a:lnTo>
                  <a:pt x="4211356" y="5179067"/>
                </a:lnTo>
                <a:cubicBezTo>
                  <a:pt x="4214976" y="5196594"/>
                  <a:pt x="4215024" y="5213597"/>
                  <a:pt x="4211190" y="5229433"/>
                </a:cubicBezTo>
                <a:lnTo>
                  <a:pt x="4200644" y="5248928"/>
                </a:lnTo>
                <a:lnTo>
                  <a:pt x="4187733" y="5272795"/>
                </a:lnTo>
                <a:cubicBezTo>
                  <a:pt x="4176088" y="5285440"/>
                  <a:pt x="4168382" y="5298594"/>
                  <a:pt x="4163830" y="5312287"/>
                </a:cubicBezTo>
                <a:lnTo>
                  <a:pt x="4162774" y="5321350"/>
                </a:lnTo>
                <a:lnTo>
                  <a:pt x="4160300" y="5326162"/>
                </a:lnTo>
                <a:lnTo>
                  <a:pt x="4158854" y="5355013"/>
                </a:lnTo>
                <a:lnTo>
                  <a:pt x="4158854" y="5355014"/>
                </a:lnTo>
                <a:cubicBezTo>
                  <a:pt x="4159503" y="5364882"/>
                  <a:pt x="4161206" y="5375002"/>
                  <a:pt x="4163730" y="5385384"/>
                </a:cubicBezTo>
                <a:cubicBezTo>
                  <a:pt x="4166969" y="5398721"/>
                  <a:pt x="4169255" y="5412057"/>
                  <a:pt x="4171921" y="5425582"/>
                </a:cubicBezTo>
                <a:cubicBezTo>
                  <a:pt x="4175731" y="5443870"/>
                  <a:pt x="4179733" y="5462351"/>
                  <a:pt x="4183543" y="5480637"/>
                </a:cubicBezTo>
                <a:lnTo>
                  <a:pt x="4188067" y="5507667"/>
                </a:lnTo>
                <a:lnTo>
                  <a:pt x="4177448" y="5531691"/>
                </a:lnTo>
                <a:lnTo>
                  <a:pt x="4177447" y="5531692"/>
                </a:lnTo>
                <a:cubicBezTo>
                  <a:pt x="4170398" y="5537599"/>
                  <a:pt x="4167206" y="5542648"/>
                  <a:pt x="4167302" y="5547577"/>
                </a:cubicBezTo>
                <a:lnTo>
                  <a:pt x="4167302" y="5547578"/>
                </a:lnTo>
                <a:cubicBezTo>
                  <a:pt x="4167397" y="5552507"/>
                  <a:pt x="4170779" y="5557317"/>
                  <a:pt x="4176875" y="5562746"/>
                </a:cubicBezTo>
                <a:cubicBezTo>
                  <a:pt x="4219548" y="5600467"/>
                  <a:pt x="4246219" y="5646189"/>
                  <a:pt x="4248123" y="5704483"/>
                </a:cubicBezTo>
                <a:cubicBezTo>
                  <a:pt x="4248505" y="5716485"/>
                  <a:pt x="4251171" y="5728678"/>
                  <a:pt x="4254029" y="5740488"/>
                </a:cubicBezTo>
                <a:cubicBezTo>
                  <a:pt x="4255744" y="5747728"/>
                  <a:pt x="4257650" y="5756493"/>
                  <a:pt x="4262794" y="5760873"/>
                </a:cubicBezTo>
                <a:cubicBezTo>
                  <a:pt x="4302037" y="5794974"/>
                  <a:pt x="4329280" y="5837457"/>
                  <a:pt x="4351189" y="5883751"/>
                </a:cubicBezTo>
                <a:lnTo>
                  <a:pt x="4351191" y="5883755"/>
                </a:lnTo>
                <a:lnTo>
                  <a:pt x="4369094" y="5935945"/>
                </a:lnTo>
                <a:lnTo>
                  <a:pt x="4369096" y="5935949"/>
                </a:lnTo>
                <a:lnTo>
                  <a:pt x="4365476" y="5993289"/>
                </a:lnTo>
                <a:lnTo>
                  <a:pt x="4365475" y="5993290"/>
                </a:lnTo>
                <a:cubicBezTo>
                  <a:pt x="4364334" y="6004530"/>
                  <a:pt x="4364524" y="6017484"/>
                  <a:pt x="4358999" y="6026439"/>
                </a:cubicBezTo>
                <a:cubicBezTo>
                  <a:pt x="4341662" y="6054824"/>
                  <a:pt x="4322994" y="6082257"/>
                  <a:pt x="4302799" y="6108737"/>
                </a:cubicBezTo>
                <a:cubicBezTo>
                  <a:pt x="4294131" y="6120073"/>
                  <a:pt x="4289178" y="6126883"/>
                  <a:pt x="4289107" y="6133313"/>
                </a:cubicBezTo>
                <a:lnTo>
                  <a:pt x="4289107" y="6133314"/>
                </a:lnTo>
                <a:lnTo>
                  <a:pt x="4292807" y="6143189"/>
                </a:lnTo>
                <a:lnTo>
                  <a:pt x="4304703" y="6155599"/>
                </a:lnTo>
                <a:lnTo>
                  <a:pt x="4304706" y="6155602"/>
                </a:lnTo>
                <a:cubicBezTo>
                  <a:pt x="4326994" y="6175797"/>
                  <a:pt x="4338614" y="6200944"/>
                  <a:pt x="4343376" y="6228756"/>
                </a:cubicBezTo>
                <a:lnTo>
                  <a:pt x="4360713" y="6361539"/>
                </a:lnTo>
                <a:lnTo>
                  <a:pt x="4360713" y="6361538"/>
                </a:lnTo>
                <a:cubicBezTo>
                  <a:pt x="4357093" y="6317150"/>
                  <a:pt x="4350808" y="6272763"/>
                  <a:pt x="4343376" y="6228755"/>
                </a:cubicBezTo>
                <a:cubicBezTo>
                  <a:pt x="4338614" y="6200943"/>
                  <a:pt x="4326994" y="6175796"/>
                  <a:pt x="4304706" y="6155601"/>
                </a:cubicBezTo>
                <a:lnTo>
                  <a:pt x="4304703" y="6155599"/>
                </a:lnTo>
                <a:lnTo>
                  <a:pt x="4289107" y="6133314"/>
                </a:lnTo>
                <a:lnTo>
                  <a:pt x="4302799" y="6108738"/>
                </a:lnTo>
                <a:cubicBezTo>
                  <a:pt x="4322994" y="6082258"/>
                  <a:pt x="4341662" y="6054825"/>
                  <a:pt x="4358999" y="6026440"/>
                </a:cubicBezTo>
                <a:cubicBezTo>
                  <a:pt x="4364524" y="6017485"/>
                  <a:pt x="4364334" y="6004531"/>
                  <a:pt x="4365475" y="5993291"/>
                </a:cubicBezTo>
                <a:lnTo>
                  <a:pt x="4365476" y="5993289"/>
                </a:lnTo>
                <a:lnTo>
                  <a:pt x="4368929" y="5964476"/>
                </a:lnTo>
                <a:lnTo>
                  <a:pt x="4369096" y="5935949"/>
                </a:lnTo>
                <a:lnTo>
                  <a:pt x="4369096" y="5935948"/>
                </a:lnTo>
                <a:lnTo>
                  <a:pt x="4369094" y="5935945"/>
                </a:lnTo>
                <a:lnTo>
                  <a:pt x="4362214" y="5909350"/>
                </a:lnTo>
                <a:lnTo>
                  <a:pt x="4351191" y="5883755"/>
                </a:lnTo>
                <a:lnTo>
                  <a:pt x="4351189" y="5883750"/>
                </a:lnTo>
                <a:cubicBezTo>
                  <a:pt x="4329280" y="5837456"/>
                  <a:pt x="4302037" y="5794973"/>
                  <a:pt x="4262794" y="5760872"/>
                </a:cubicBezTo>
                <a:cubicBezTo>
                  <a:pt x="4257650" y="5756492"/>
                  <a:pt x="4255744" y="5747727"/>
                  <a:pt x="4254029" y="5740487"/>
                </a:cubicBezTo>
                <a:cubicBezTo>
                  <a:pt x="4251171" y="5728677"/>
                  <a:pt x="4248505" y="5716484"/>
                  <a:pt x="4248123" y="5704482"/>
                </a:cubicBezTo>
                <a:cubicBezTo>
                  <a:pt x="4246219" y="5646188"/>
                  <a:pt x="4219548" y="5600466"/>
                  <a:pt x="4176875" y="5562745"/>
                </a:cubicBezTo>
                <a:lnTo>
                  <a:pt x="4167302" y="5547577"/>
                </a:lnTo>
                <a:lnTo>
                  <a:pt x="4177447" y="5531693"/>
                </a:lnTo>
                <a:lnTo>
                  <a:pt x="4177448" y="5531691"/>
                </a:lnTo>
                <a:lnTo>
                  <a:pt x="4185847" y="5520421"/>
                </a:lnTo>
                <a:lnTo>
                  <a:pt x="4188067" y="5507667"/>
                </a:lnTo>
                <a:lnTo>
                  <a:pt x="4188067" y="5507666"/>
                </a:lnTo>
                <a:cubicBezTo>
                  <a:pt x="4188020" y="5498831"/>
                  <a:pt x="4185448" y="5489496"/>
                  <a:pt x="4183543" y="5480636"/>
                </a:cubicBezTo>
                <a:cubicBezTo>
                  <a:pt x="4179733" y="5462350"/>
                  <a:pt x="4175731" y="5443869"/>
                  <a:pt x="4171921" y="5425581"/>
                </a:cubicBezTo>
                <a:cubicBezTo>
                  <a:pt x="4169255" y="5412056"/>
                  <a:pt x="4166969" y="5398720"/>
                  <a:pt x="4163730" y="5385383"/>
                </a:cubicBezTo>
                <a:lnTo>
                  <a:pt x="4158854" y="5355013"/>
                </a:lnTo>
                <a:lnTo>
                  <a:pt x="4162774" y="5321350"/>
                </a:lnTo>
                <a:lnTo>
                  <a:pt x="4187733" y="5272796"/>
                </a:lnTo>
                <a:lnTo>
                  <a:pt x="4200644" y="5248928"/>
                </a:lnTo>
                <a:lnTo>
                  <a:pt x="4211191" y="5229432"/>
                </a:lnTo>
                <a:lnTo>
                  <a:pt x="4211356" y="5179067"/>
                </a:lnTo>
                <a:lnTo>
                  <a:pt x="4211356" y="5179066"/>
                </a:lnTo>
                <a:cubicBezTo>
                  <a:pt x="4210880" y="5176875"/>
                  <a:pt x="4209690" y="5174399"/>
                  <a:pt x="4208809" y="5172089"/>
                </a:cubicBezTo>
                <a:lnTo>
                  <a:pt x="4208118" y="5166113"/>
                </a:lnTo>
                <a:lnTo>
                  <a:pt x="4214833" y="5133224"/>
                </a:lnTo>
                <a:lnTo>
                  <a:pt x="4214833" y="5133223"/>
                </a:lnTo>
                <a:lnTo>
                  <a:pt x="4214832" y="5133219"/>
                </a:lnTo>
                <a:lnTo>
                  <a:pt x="4207690" y="5102460"/>
                </a:lnTo>
                <a:lnTo>
                  <a:pt x="4201805" y="5087442"/>
                </a:lnTo>
                <a:lnTo>
                  <a:pt x="4201799" y="5087422"/>
                </a:lnTo>
                <a:cubicBezTo>
                  <a:pt x="4195713" y="5072410"/>
                  <a:pt x="4189614" y="5057380"/>
                  <a:pt x="4188685" y="5041520"/>
                </a:cubicBezTo>
                <a:cubicBezTo>
                  <a:pt x="4187543" y="5022851"/>
                  <a:pt x="4173445" y="5003800"/>
                  <a:pt x="4162206" y="4987036"/>
                </a:cubicBezTo>
                <a:lnTo>
                  <a:pt x="4144924" y="4957453"/>
                </a:lnTo>
                <a:lnTo>
                  <a:pt x="4137372" y="4933804"/>
                </a:lnTo>
                <a:lnTo>
                  <a:pt x="4138774" y="4912168"/>
                </a:lnTo>
                <a:cubicBezTo>
                  <a:pt x="4140536" y="4904357"/>
                  <a:pt x="4141048" y="4896713"/>
                  <a:pt x="4140479" y="4889275"/>
                </a:cubicBezTo>
                <a:lnTo>
                  <a:pt x="4140479" y="4889274"/>
                </a:lnTo>
                <a:lnTo>
                  <a:pt x="4135701" y="4867613"/>
                </a:lnTo>
                <a:lnTo>
                  <a:pt x="4132950" y="4863342"/>
                </a:lnTo>
                <a:lnTo>
                  <a:pt x="4131200" y="4857316"/>
                </a:lnTo>
                <a:cubicBezTo>
                  <a:pt x="4126057" y="4847213"/>
                  <a:pt x="4119056" y="4837702"/>
                  <a:pt x="4110769" y="4828915"/>
                </a:cubicBezTo>
                <a:lnTo>
                  <a:pt x="4095933" y="4800482"/>
                </a:lnTo>
                <a:lnTo>
                  <a:pt x="4097242" y="4767764"/>
                </a:lnTo>
                <a:cubicBezTo>
                  <a:pt x="4103148" y="4738235"/>
                  <a:pt x="4103530" y="4707564"/>
                  <a:pt x="4107149" y="4677655"/>
                </a:cubicBezTo>
                <a:cubicBezTo>
                  <a:pt x="4107911" y="4671176"/>
                  <a:pt x="4110579" y="4662986"/>
                  <a:pt x="4115151" y="4659174"/>
                </a:cubicBezTo>
                <a:cubicBezTo>
                  <a:pt x="4171921" y="4612500"/>
                  <a:pt x="4172493" y="4546776"/>
                  <a:pt x="4175161" y="4482004"/>
                </a:cubicBezTo>
                <a:cubicBezTo>
                  <a:pt x="4176875" y="4442761"/>
                  <a:pt x="4176875" y="4403325"/>
                  <a:pt x="4175923" y="4363890"/>
                </a:cubicBezTo>
                <a:lnTo>
                  <a:pt x="4175923" y="4363889"/>
                </a:lnTo>
                <a:cubicBezTo>
                  <a:pt x="4175731" y="4350553"/>
                  <a:pt x="4172683" y="4336456"/>
                  <a:pt x="4166969" y="4324644"/>
                </a:cubicBezTo>
                <a:cubicBezTo>
                  <a:pt x="4154966" y="4300069"/>
                  <a:pt x="4139346" y="4277400"/>
                  <a:pt x="4127153" y="4253013"/>
                </a:cubicBezTo>
                <a:close/>
                <a:moveTo>
                  <a:pt x="4190328" y="2836171"/>
                </a:moveTo>
                <a:lnTo>
                  <a:pt x="4181637" y="2848792"/>
                </a:lnTo>
                <a:cubicBezTo>
                  <a:pt x="4176637" y="2865009"/>
                  <a:pt x="4170779" y="2881306"/>
                  <a:pt x="4166033" y="2897784"/>
                </a:cubicBezTo>
                <a:lnTo>
                  <a:pt x="4165004" y="2903549"/>
                </a:lnTo>
                <a:lnTo>
                  <a:pt x="4161730" y="2914327"/>
                </a:lnTo>
                <a:lnTo>
                  <a:pt x="4157099" y="2947858"/>
                </a:lnTo>
                <a:lnTo>
                  <a:pt x="4157098" y="2947861"/>
                </a:lnTo>
                <a:lnTo>
                  <a:pt x="4157098" y="2947862"/>
                </a:lnTo>
                <a:cubicBezTo>
                  <a:pt x="4156729" y="2959156"/>
                  <a:pt x="4157729" y="2970575"/>
                  <a:pt x="4160682" y="2982148"/>
                </a:cubicBezTo>
                <a:lnTo>
                  <a:pt x="4172375" y="3077401"/>
                </a:lnTo>
                <a:lnTo>
                  <a:pt x="4159920" y="3172653"/>
                </a:lnTo>
                <a:cubicBezTo>
                  <a:pt x="4134011" y="3276479"/>
                  <a:pt x="4106579" y="3380304"/>
                  <a:pt x="4112293" y="3489466"/>
                </a:cubicBezTo>
                <a:cubicBezTo>
                  <a:pt x="4113245" y="3507562"/>
                  <a:pt x="4101624" y="3529089"/>
                  <a:pt x="4090194" y="3544712"/>
                </a:cubicBezTo>
                <a:cubicBezTo>
                  <a:pt x="4079336" y="3559667"/>
                  <a:pt x="4073477" y="3566811"/>
                  <a:pt x="4072572" y="3574407"/>
                </a:cubicBezTo>
                <a:lnTo>
                  <a:pt x="4072572" y="3574408"/>
                </a:lnTo>
                <a:cubicBezTo>
                  <a:pt x="4071667" y="3582004"/>
                  <a:pt x="4075716" y="3590053"/>
                  <a:pt x="4084670" y="3606817"/>
                </a:cubicBezTo>
                <a:cubicBezTo>
                  <a:pt x="4089052" y="3614819"/>
                  <a:pt x="4091718" y="3624725"/>
                  <a:pt x="4098196" y="3630632"/>
                </a:cubicBezTo>
                <a:lnTo>
                  <a:pt x="4115925" y="3654415"/>
                </a:lnTo>
                <a:lnTo>
                  <a:pt x="4118836" y="3665923"/>
                </a:lnTo>
                <a:lnTo>
                  <a:pt x="4122437" y="3680163"/>
                </a:lnTo>
                <a:lnTo>
                  <a:pt x="4118389" y="3734836"/>
                </a:lnTo>
                <a:lnTo>
                  <a:pt x="4118389" y="3734837"/>
                </a:lnTo>
                <a:cubicBezTo>
                  <a:pt x="4117437" y="3741315"/>
                  <a:pt x="4116103" y="3749125"/>
                  <a:pt x="4118771" y="3754652"/>
                </a:cubicBezTo>
                <a:lnTo>
                  <a:pt x="4125128" y="3789775"/>
                </a:lnTo>
                <a:lnTo>
                  <a:pt x="4110197" y="3822471"/>
                </a:lnTo>
                <a:cubicBezTo>
                  <a:pt x="4103149" y="3831901"/>
                  <a:pt x="4097529" y="3842045"/>
                  <a:pt x="4095862" y="3852618"/>
                </a:cubicBezTo>
                <a:lnTo>
                  <a:pt x="4095862" y="3852619"/>
                </a:lnTo>
                <a:lnTo>
                  <a:pt x="4096642" y="3868763"/>
                </a:lnTo>
                <a:lnTo>
                  <a:pt x="4105245" y="3885336"/>
                </a:lnTo>
                <a:lnTo>
                  <a:pt x="4105245" y="3885338"/>
                </a:lnTo>
                <a:cubicBezTo>
                  <a:pt x="4114961" y="3897721"/>
                  <a:pt x="4122367" y="3910318"/>
                  <a:pt x="4127626" y="3923124"/>
                </a:cubicBezTo>
                <a:lnTo>
                  <a:pt x="4137130" y="3962159"/>
                </a:lnTo>
                <a:lnTo>
                  <a:pt x="4121438" y="4043837"/>
                </a:lnTo>
                <a:lnTo>
                  <a:pt x="4121437" y="4043838"/>
                </a:lnTo>
                <a:cubicBezTo>
                  <a:pt x="4112674" y="4063841"/>
                  <a:pt x="4107292" y="4083701"/>
                  <a:pt x="4106316" y="4103824"/>
                </a:cubicBezTo>
                <a:lnTo>
                  <a:pt x="4106316" y="4103825"/>
                </a:lnTo>
                <a:lnTo>
                  <a:pt x="4108283" y="4134255"/>
                </a:lnTo>
                <a:lnTo>
                  <a:pt x="4117627" y="4165381"/>
                </a:lnTo>
                <a:lnTo>
                  <a:pt x="4117627" y="4165383"/>
                </a:lnTo>
                <a:lnTo>
                  <a:pt x="4121532" y="4192387"/>
                </a:lnTo>
                <a:lnTo>
                  <a:pt x="4121532" y="4192386"/>
                </a:lnTo>
                <a:cubicBezTo>
                  <a:pt x="4121628" y="4182766"/>
                  <a:pt x="4121056" y="4173479"/>
                  <a:pt x="4117627" y="4165382"/>
                </a:cubicBezTo>
                <a:lnTo>
                  <a:pt x="4117627" y="4165381"/>
                </a:lnTo>
                <a:lnTo>
                  <a:pt x="4106316" y="4103825"/>
                </a:lnTo>
                <a:lnTo>
                  <a:pt x="4121437" y="4043839"/>
                </a:lnTo>
                <a:lnTo>
                  <a:pt x="4121438" y="4043837"/>
                </a:lnTo>
                <a:lnTo>
                  <a:pt x="4134740" y="4002409"/>
                </a:lnTo>
                <a:lnTo>
                  <a:pt x="4137130" y="3962159"/>
                </a:lnTo>
                <a:lnTo>
                  <a:pt x="4137130" y="3962158"/>
                </a:lnTo>
                <a:cubicBezTo>
                  <a:pt x="4134868" y="3935726"/>
                  <a:pt x="4124677" y="3910103"/>
                  <a:pt x="4105245" y="3885337"/>
                </a:cubicBezTo>
                <a:lnTo>
                  <a:pt x="4105245" y="3885336"/>
                </a:lnTo>
                <a:lnTo>
                  <a:pt x="4095862" y="3852619"/>
                </a:lnTo>
                <a:lnTo>
                  <a:pt x="4110197" y="3822472"/>
                </a:lnTo>
                <a:cubicBezTo>
                  <a:pt x="4118389" y="3811613"/>
                  <a:pt x="4123533" y="3800896"/>
                  <a:pt x="4125128" y="3789776"/>
                </a:cubicBezTo>
                <a:lnTo>
                  <a:pt x="4125128" y="3789775"/>
                </a:lnTo>
                <a:cubicBezTo>
                  <a:pt x="4126724" y="3778654"/>
                  <a:pt x="4124771" y="3767129"/>
                  <a:pt x="4118771" y="3754651"/>
                </a:cubicBezTo>
                <a:lnTo>
                  <a:pt x="4118389" y="3734837"/>
                </a:lnTo>
                <a:lnTo>
                  <a:pt x="4122437" y="3680163"/>
                </a:lnTo>
                <a:lnTo>
                  <a:pt x="4122437" y="3680162"/>
                </a:lnTo>
                <a:lnTo>
                  <a:pt x="4118836" y="3665923"/>
                </a:lnTo>
                <a:lnTo>
                  <a:pt x="4115925" y="3654415"/>
                </a:lnTo>
                <a:lnTo>
                  <a:pt x="4115925" y="3654415"/>
                </a:lnTo>
                <a:lnTo>
                  <a:pt x="4115925" y="3654415"/>
                </a:lnTo>
                <a:cubicBezTo>
                  <a:pt x="4112115" y="3646122"/>
                  <a:pt x="4106436" y="3638156"/>
                  <a:pt x="4098196" y="3630631"/>
                </a:cubicBezTo>
                <a:cubicBezTo>
                  <a:pt x="4091718" y="3624724"/>
                  <a:pt x="4089052" y="3614818"/>
                  <a:pt x="4084670" y="3606816"/>
                </a:cubicBezTo>
                <a:cubicBezTo>
                  <a:pt x="4080193" y="3598434"/>
                  <a:pt x="4076942" y="3592231"/>
                  <a:pt x="4074924" y="3587173"/>
                </a:cubicBezTo>
                <a:lnTo>
                  <a:pt x="4072572" y="3574407"/>
                </a:lnTo>
                <a:lnTo>
                  <a:pt x="4077651" y="3562320"/>
                </a:lnTo>
                <a:cubicBezTo>
                  <a:pt x="4080586" y="3557715"/>
                  <a:pt x="4084765" y="3552190"/>
                  <a:pt x="4090194" y="3544713"/>
                </a:cubicBezTo>
                <a:cubicBezTo>
                  <a:pt x="4101624" y="3529090"/>
                  <a:pt x="4113245" y="3507563"/>
                  <a:pt x="4112293" y="3489467"/>
                </a:cubicBezTo>
                <a:cubicBezTo>
                  <a:pt x="4106579" y="3380305"/>
                  <a:pt x="4134011" y="3276480"/>
                  <a:pt x="4159920" y="3172654"/>
                </a:cubicBezTo>
                <a:cubicBezTo>
                  <a:pt x="4167922" y="3140649"/>
                  <a:pt x="4172160" y="3109025"/>
                  <a:pt x="4172375" y="3077401"/>
                </a:cubicBezTo>
                <a:lnTo>
                  <a:pt x="4172375" y="3077400"/>
                </a:lnTo>
                <a:cubicBezTo>
                  <a:pt x="4172589" y="3045776"/>
                  <a:pt x="4168779" y="3014152"/>
                  <a:pt x="4160682" y="2982147"/>
                </a:cubicBezTo>
                <a:lnTo>
                  <a:pt x="4157098" y="2947862"/>
                </a:lnTo>
                <a:lnTo>
                  <a:pt x="4157099" y="2947858"/>
                </a:lnTo>
                <a:lnTo>
                  <a:pt x="4165004" y="2903549"/>
                </a:lnTo>
                <a:lnTo>
                  <a:pt x="4181637" y="2848793"/>
                </a:lnTo>
                <a:cubicBezTo>
                  <a:pt x="4182970" y="2844316"/>
                  <a:pt x="4186256" y="2839982"/>
                  <a:pt x="4190328" y="2836172"/>
                </a:cubicBezTo>
                <a:close/>
                <a:moveTo>
                  <a:pt x="3705842" y="1508457"/>
                </a:moveTo>
                <a:lnTo>
                  <a:pt x="3677748" y="1596213"/>
                </a:lnTo>
                <a:cubicBezTo>
                  <a:pt x="3675271" y="1604978"/>
                  <a:pt x="3676796" y="1615836"/>
                  <a:pt x="3679653" y="1624980"/>
                </a:cubicBezTo>
                <a:cubicBezTo>
                  <a:pt x="3689369" y="1656223"/>
                  <a:pt x="3713754" y="1676036"/>
                  <a:pt x="3736234" y="1697753"/>
                </a:cubicBezTo>
                <a:cubicBezTo>
                  <a:pt x="3746141" y="1707279"/>
                  <a:pt x="3753189" y="1720423"/>
                  <a:pt x="3758903" y="1733188"/>
                </a:cubicBezTo>
                <a:cubicBezTo>
                  <a:pt x="3773574" y="1766335"/>
                  <a:pt x="3786718" y="1800246"/>
                  <a:pt x="3800624" y="1833775"/>
                </a:cubicBezTo>
                <a:cubicBezTo>
                  <a:pt x="3801958" y="1837013"/>
                  <a:pt x="3805387" y="1839679"/>
                  <a:pt x="3808245" y="1842158"/>
                </a:cubicBezTo>
                <a:cubicBezTo>
                  <a:pt x="3838346" y="1866922"/>
                  <a:pt x="3868635" y="1891497"/>
                  <a:pt x="3898736" y="1916454"/>
                </a:cubicBezTo>
                <a:cubicBezTo>
                  <a:pt x="3904450" y="1921216"/>
                  <a:pt x="3908642" y="1928076"/>
                  <a:pt x="3914166" y="1933219"/>
                </a:cubicBezTo>
                <a:cubicBezTo>
                  <a:pt x="3921786" y="1940459"/>
                  <a:pt x="3929027" y="1949603"/>
                  <a:pt x="3938171" y="1953413"/>
                </a:cubicBezTo>
                <a:cubicBezTo>
                  <a:pt x="3966936" y="1965224"/>
                  <a:pt x="3979320" y="1987894"/>
                  <a:pt x="3984654" y="2016469"/>
                </a:cubicBezTo>
                <a:cubicBezTo>
                  <a:pt x="3989607" y="2042570"/>
                  <a:pt x="3993799" y="2068669"/>
                  <a:pt x="3999513" y="2094578"/>
                </a:cubicBezTo>
                <a:cubicBezTo>
                  <a:pt x="4006371" y="2126201"/>
                  <a:pt x="4013801" y="2157636"/>
                  <a:pt x="4022184" y="2188879"/>
                </a:cubicBezTo>
                <a:cubicBezTo>
                  <a:pt x="4025804" y="2202404"/>
                  <a:pt x="4029994" y="2216692"/>
                  <a:pt x="4037424" y="2228314"/>
                </a:cubicBezTo>
                <a:cubicBezTo>
                  <a:pt x="4057999" y="2260890"/>
                  <a:pt x="4071905" y="2295753"/>
                  <a:pt x="4066381" y="2334044"/>
                </a:cubicBezTo>
                <a:cubicBezTo>
                  <a:pt x="4061999" y="2364715"/>
                  <a:pt x="4073239" y="2390434"/>
                  <a:pt x="4090766" y="2409485"/>
                </a:cubicBezTo>
                <a:cubicBezTo>
                  <a:pt x="4098720" y="2418154"/>
                  <a:pt x="4104233" y="2426976"/>
                  <a:pt x="4107867" y="2435912"/>
                </a:cubicBezTo>
                <a:lnTo>
                  <a:pt x="4113698" y="2463017"/>
                </a:lnTo>
                <a:lnTo>
                  <a:pt x="4105056" y="2518262"/>
                </a:lnTo>
                <a:lnTo>
                  <a:pt x="4105055" y="2518263"/>
                </a:lnTo>
                <a:cubicBezTo>
                  <a:pt x="4102388" y="2527789"/>
                  <a:pt x="4101244" y="2536456"/>
                  <a:pt x="4101411" y="2545005"/>
                </a:cubicBezTo>
                <a:lnTo>
                  <a:pt x="4101411" y="2545006"/>
                </a:lnTo>
                <a:cubicBezTo>
                  <a:pt x="4101577" y="2553555"/>
                  <a:pt x="4103054" y="2561985"/>
                  <a:pt x="4105625" y="2571034"/>
                </a:cubicBezTo>
                <a:cubicBezTo>
                  <a:pt x="4117627" y="2612945"/>
                  <a:pt x="4150204" y="2640950"/>
                  <a:pt x="4178779" y="2668001"/>
                </a:cubicBezTo>
                <a:cubicBezTo>
                  <a:pt x="4203164" y="2691054"/>
                  <a:pt x="4216880" y="2716963"/>
                  <a:pt x="4227170" y="2745348"/>
                </a:cubicBezTo>
                <a:lnTo>
                  <a:pt x="4227170" y="2745351"/>
                </a:lnTo>
                <a:lnTo>
                  <a:pt x="4233090" y="2778005"/>
                </a:lnTo>
                <a:lnTo>
                  <a:pt x="4232670" y="2785439"/>
                </a:lnTo>
                <a:lnTo>
                  <a:pt x="4222591" y="2811779"/>
                </a:lnTo>
                <a:lnTo>
                  <a:pt x="4222587" y="2811786"/>
                </a:lnTo>
                <a:lnTo>
                  <a:pt x="4222588" y="2811786"/>
                </a:lnTo>
                <a:lnTo>
                  <a:pt x="4222591" y="2811779"/>
                </a:lnTo>
                <a:lnTo>
                  <a:pt x="4232241" y="2793022"/>
                </a:lnTo>
                <a:lnTo>
                  <a:pt x="4232670" y="2785439"/>
                </a:lnTo>
                <a:lnTo>
                  <a:pt x="4233870" y="2782304"/>
                </a:lnTo>
                <a:lnTo>
                  <a:pt x="4233090" y="2778005"/>
                </a:lnTo>
                <a:lnTo>
                  <a:pt x="4233500" y="2770757"/>
                </a:lnTo>
                <a:lnTo>
                  <a:pt x="4227170" y="2745351"/>
                </a:lnTo>
                <a:lnTo>
                  <a:pt x="4227170" y="2745347"/>
                </a:lnTo>
                <a:cubicBezTo>
                  <a:pt x="4216880" y="2716962"/>
                  <a:pt x="4203164" y="2691053"/>
                  <a:pt x="4178779" y="2668000"/>
                </a:cubicBezTo>
                <a:cubicBezTo>
                  <a:pt x="4150204" y="2640949"/>
                  <a:pt x="4117627" y="2612944"/>
                  <a:pt x="4105625" y="2571033"/>
                </a:cubicBezTo>
                <a:lnTo>
                  <a:pt x="4101411" y="2545006"/>
                </a:lnTo>
                <a:lnTo>
                  <a:pt x="4105055" y="2518264"/>
                </a:lnTo>
                <a:lnTo>
                  <a:pt x="4105056" y="2518262"/>
                </a:lnTo>
                <a:lnTo>
                  <a:pt x="4111636" y="2490550"/>
                </a:lnTo>
                <a:lnTo>
                  <a:pt x="4113698" y="2463017"/>
                </a:lnTo>
                <a:lnTo>
                  <a:pt x="4113698" y="2463016"/>
                </a:lnTo>
                <a:cubicBezTo>
                  <a:pt x="4112817" y="2444776"/>
                  <a:pt x="4106674" y="2426821"/>
                  <a:pt x="4090766" y="2409484"/>
                </a:cubicBezTo>
                <a:cubicBezTo>
                  <a:pt x="4073239" y="2390433"/>
                  <a:pt x="4061999" y="2364714"/>
                  <a:pt x="4066381" y="2334043"/>
                </a:cubicBezTo>
                <a:cubicBezTo>
                  <a:pt x="4071905" y="2295752"/>
                  <a:pt x="4057999" y="2260889"/>
                  <a:pt x="4037424" y="2228313"/>
                </a:cubicBezTo>
                <a:cubicBezTo>
                  <a:pt x="4029994" y="2216691"/>
                  <a:pt x="4025804" y="2202403"/>
                  <a:pt x="4022184" y="2188878"/>
                </a:cubicBezTo>
                <a:cubicBezTo>
                  <a:pt x="4013801" y="2157635"/>
                  <a:pt x="4006371" y="2126200"/>
                  <a:pt x="3999513" y="2094577"/>
                </a:cubicBezTo>
                <a:cubicBezTo>
                  <a:pt x="3993799" y="2068668"/>
                  <a:pt x="3989607" y="2042569"/>
                  <a:pt x="3984654" y="2016468"/>
                </a:cubicBezTo>
                <a:cubicBezTo>
                  <a:pt x="3979320" y="1987893"/>
                  <a:pt x="3966936" y="1965223"/>
                  <a:pt x="3938171" y="1953412"/>
                </a:cubicBezTo>
                <a:cubicBezTo>
                  <a:pt x="3929027" y="1949602"/>
                  <a:pt x="3921786" y="1940458"/>
                  <a:pt x="3914166" y="1933218"/>
                </a:cubicBezTo>
                <a:cubicBezTo>
                  <a:pt x="3908642" y="1928075"/>
                  <a:pt x="3904450" y="1921215"/>
                  <a:pt x="3898736" y="1916453"/>
                </a:cubicBezTo>
                <a:cubicBezTo>
                  <a:pt x="3868635" y="1891496"/>
                  <a:pt x="3838346" y="1866921"/>
                  <a:pt x="3808245" y="1842157"/>
                </a:cubicBezTo>
                <a:cubicBezTo>
                  <a:pt x="3805387" y="1839678"/>
                  <a:pt x="3801958" y="1837012"/>
                  <a:pt x="3800624" y="1833774"/>
                </a:cubicBezTo>
                <a:cubicBezTo>
                  <a:pt x="3786718" y="1800245"/>
                  <a:pt x="3773575" y="1766334"/>
                  <a:pt x="3758903" y="1733187"/>
                </a:cubicBezTo>
                <a:cubicBezTo>
                  <a:pt x="3753189" y="1720422"/>
                  <a:pt x="3746141" y="1707278"/>
                  <a:pt x="3736235" y="1697752"/>
                </a:cubicBezTo>
                <a:cubicBezTo>
                  <a:pt x="3713755" y="1676035"/>
                  <a:pt x="3689369" y="1656222"/>
                  <a:pt x="3679653" y="1624979"/>
                </a:cubicBezTo>
                <a:cubicBezTo>
                  <a:pt x="3676797" y="1615835"/>
                  <a:pt x="3675272" y="1604977"/>
                  <a:pt x="3677749" y="1596212"/>
                </a:cubicBezTo>
                <a:close/>
                <a:moveTo>
                  <a:pt x="3724447" y="1459072"/>
                </a:moveTo>
                <a:lnTo>
                  <a:pt x="3724446" y="1459073"/>
                </a:lnTo>
                <a:lnTo>
                  <a:pt x="3715229" y="1481571"/>
                </a:lnTo>
                <a:close/>
                <a:moveTo>
                  <a:pt x="3743640" y="1268757"/>
                </a:moveTo>
                <a:cubicBezTo>
                  <a:pt x="3744092" y="1275401"/>
                  <a:pt x="3745664" y="1281688"/>
                  <a:pt x="3748807" y="1286069"/>
                </a:cubicBezTo>
                <a:cubicBezTo>
                  <a:pt x="3763380" y="1306929"/>
                  <a:pt x="3769620" y="1328552"/>
                  <a:pt x="3771144" y="1350627"/>
                </a:cubicBezTo>
                <a:lnTo>
                  <a:pt x="3765550" y="1413839"/>
                </a:lnTo>
                <a:lnTo>
                  <a:pt x="3771145" y="1350626"/>
                </a:lnTo>
                <a:cubicBezTo>
                  <a:pt x="3769620" y="1328551"/>
                  <a:pt x="3763381" y="1306929"/>
                  <a:pt x="3748807" y="1286068"/>
                </a:cubicBezTo>
                <a:close/>
                <a:moveTo>
                  <a:pt x="3685369" y="773034"/>
                </a:moveTo>
                <a:lnTo>
                  <a:pt x="3685369" y="773035"/>
                </a:lnTo>
                <a:cubicBezTo>
                  <a:pt x="3687655" y="800276"/>
                  <a:pt x="3690893" y="827329"/>
                  <a:pt x="3693369" y="854379"/>
                </a:cubicBezTo>
                <a:cubicBezTo>
                  <a:pt x="3695655" y="878956"/>
                  <a:pt x="3696417" y="903722"/>
                  <a:pt x="3724422" y="915343"/>
                </a:cubicBezTo>
                <a:cubicBezTo>
                  <a:pt x="3728804" y="917059"/>
                  <a:pt x="3732042" y="922773"/>
                  <a:pt x="3734900" y="927155"/>
                </a:cubicBezTo>
                <a:cubicBezTo>
                  <a:pt x="3778908" y="994785"/>
                  <a:pt x="3777764" y="1030980"/>
                  <a:pt x="3731280" y="1097087"/>
                </a:cubicBezTo>
                <a:cubicBezTo>
                  <a:pt x="3726518" y="1103945"/>
                  <a:pt x="3723088" y="1118613"/>
                  <a:pt x="3726898" y="1123185"/>
                </a:cubicBezTo>
                <a:cubicBezTo>
                  <a:pt x="3742710" y="1142617"/>
                  <a:pt x="3749759" y="1162953"/>
                  <a:pt x="3751617" y="1184028"/>
                </a:cubicBezTo>
                <a:cubicBezTo>
                  <a:pt x="3749759" y="1162953"/>
                  <a:pt x="3742711" y="1142616"/>
                  <a:pt x="3726899" y="1123184"/>
                </a:cubicBezTo>
                <a:cubicBezTo>
                  <a:pt x="3723089" y="1118612"/>
                  <a:pt x="3726519" y="1103944"/>
                  <a:pt x="3731281" y="1097086"/>
                </a:cubicBezTo>
                <a:cubicBezTo>
                  <a:pt x="3777765" y="1030979"/>
                  <a:pt x="3778909" y="994784"/>
                  <a:pt x="3734901" y="927154"/>
                </a:cubicBezTo>
                <a:cubicBezTo>
                  <a:pt x="3732043" y="922772"/>
                  <a:pt x="3728805" y="917058"/>
                  <a:pt x="3724423" y="915342"/>
                </a:cubicBezTo>
                <a:cubicBezTo>
                  <a:pt x="3696417" y="903721"/>
                  <a:pt x="3695655" y="878955"/>
                  <a:pt x="3693369" y="854378"/>
                </a:cubicBezTo>
                <a:close/>
                <a:moveTo>
                  <a:pt x="3740770" y="517850"/>
                </a:moveTo>
                <a:lnTo>
                  <a:pt x="3731852" y="556047"/>
                </a:lnTo>
                <a:cubicBezTo>
                  <a:pt x="3729756" y="564048"/>
                  <a:pt x="3724232" y="572622"/>
                  <a:pt x="3725374" y="580050"/>
                </a:cubicBezTo>
                <a:cubicBezTo>
                  <a:pt x="3728708" y="601578"/>
                  <a:pt x="3726279" y="622200"/>
                  <a:pt x="3721993" y="642537"/>
                </a:cubicBezTo>
                <a:lnTo>
                  <a:pt x="3709470" y="694927"/>
                </a:lnTo>
                <a:lnTo>
                  <a:pt x="3721994" y="642536"/>
                </a:lnTo>
                <a:cubicBezTo>
                  <a:pt x="3726280" y="622200"/>
                  <a:pt x="3728709" y="601577"/>
                  <a:pt x="3725375" y="580049"/>
                </a:cubicBezTo>
                <a:cubicBezTo>
                  <a:pt x="3724233" y="572621"/>
                  <a:pt x="3729757" y="564047"/>
                  <a:pt x="3731853" y="556046"/>
                </a:cubicBezTo>
                <a:close/>
                <a:moveTo>
                  <a:pt x="3754065" y="298168"/>
                </a:moveTo>
                <a:lnTo>
                  <a:pt x="3739283" y="313532"/>
                </a:lnTo>
                <a:lnTo>
                  <a:pt x="3739283" y="313532"/>
                </a:lnTo>
                <a:lnTo>
                  <a:pt x="3739282" y="313533"/>
                </a:lnTo>
                <a:cubicBezTo>
                  <a:pt x="3735090" y="316389"/>
                  <a:pt x="3737376" y="330298"/>
                  <a:pt x="3738710" y="338870"/>
                </a:cubicBezTo>
                <a:lnTo>
                  <a:pt x="3738716" y="338898"/>
                </a:lnTo>
                <a:lnTo>
                  <a:pt x="3748617" y="395639"/>
                </a:lnTo>
                <a:lnTo>
                  <a:pt x="3744807" y="367327"/>
                </a:lnTo>
                <a:lnTo>
                  <a:pt x="3738716" y="338898"/>
                </a:lnTo>
                <a:lnTo>
                  <a:pt x="3738711" y="338869"/>
                </a:lnTo>
                <a:cubicBezTo>
                  <a:pt x="3738044" y="334583"/>
                  <a:pt x="3737139" y="328963"/>
                  <a:pt x="3736925" y="324057"/>
                </a:cubicBezTo>
                <a:lnTo>
                  <a:pt x="3739283" y="313532"/>
                </a:lnTo>
                <a:close/>
                <a:moveTo>
                  <a:pt x="3761610" y="281567"/>
                </a:moveTo>
                <a:lnTo>
                  <a:pt x="3756715" y="295414"/>
                </a:lnTo>
                <a:lnTo>
                  <a:pt x="3756716" y="295414"/>
                </a:lnTo>
                <a:close/>
                <a:moveTo>
                  <a:pt x="3748290" y="24485"/>
                </a:moveTo>
                <a:lnTo>
                  <a:pt x="3746027" y="74128"/>
                </a:lnTo>
                <a:cubicBezTo>
                  <a:pt x="3746950" y="91491"/>
                  <a:pt x="3749260" y="108702"/>
                  <a:pt x="3751951" y="125860"/>
                </a:cubicBezTo>
                <a:lnTo>
                  <a:pt x="3756346" y="153386"/>
                </a:lnTo>
                <a:lnTo>
                  <a:pt x="3764619" y="228943"/>
                </a:lnTo>
                <a:lnTo>
                  <a:pt x="3760160" y="177270"/>
                </a:lnTo>
                <a:lnTo>
                  <a:pt x="3756346" y="153386"/>
                </a:lnTo>
                <a:lnTo>
                  <a:pt x="3756147" y="151568"/>
                </a:lnTo>
                <a:cubicBezTo>
                  <a:pt x="3751917" y="125875"/>
                  <a:pt x="3747412" y="100173"/>
                  <a:pt x="3746028" y="74128"/>
                </a:cubicBezTo>
                <a:close/>
                <a:moveTo>
                  <a:pt x="3745709" y="0"/>
                </a:moveTo>
                <a:lnTo>
                  <a:pt x="3748427" y="21485"/>
                </a:lnTo>
                <a:lnTo>
                  <a:pt x="3745709" y="0"/>
                </a:lnTo>
                <a:lnTo>
                  <a:pt x="4209817" y="0"/>
                </a:lnTo>
                <a:lnTo>
                  <a:pt x="4208690" y="2816"/>
                </a:lnTo>
                <a:cubicBezTo>
                  <a:pt x="4200308" y="21485"/>
                  <a:pt x="4197640" y="43011"/>
                  <a:pt x="4194592" y="63586"/>
                </a:cubicBezTo>
                <a:cubicBezTo>
                  <a:pt x="4189067" y="101307"/>
                  <a:pt x="4185637" y="139218"/>
                  <a:pt x="4180685" y="176938"/>
                </a:cubicBezTo>
                <a:cubicBezTo>
                  <a:pt x="4179541" y="184940"/>
                  <a:pt x="4177447" y="194084"/>
                  <a:pt x="4172683" y="200181"/>
                </a:cubicBezTo>
                <a:cubicBezTo>
                  <a:pt x="4140678" y="241900"/>
                  <a:pt x="4131725" y="292578"/>
                  <a:pt x="4134771" y="340773"/>
                </a:cubicBezTo>
                <a:cubicBezTo>
                  <a:pt x="4137060" y="378685"/>
                  <a:pt x="4138774" y="415834"/>
                  <a:pt x="4135536" y="453363"/>
                </a:cubicBezTo>
                <a:cubicBezTo>
                  <a:pt x="4135344" y="456221"/>
                  <a:pt x="4135726" y="460031"/>
                  <a:pt x="4137250" y="462125"/>
                </a:cubicBezTo>
                <a:cubicBezTo>
                  <a:pt x="4147346" y="475080"/>
                  <a:pt x="4148108" y="488606"/>
                  <a:pt x="4149822" y="505181"/>
                </a:cubicBezTo>
                <a:cubicBezTo>
                  <a:pt x="4152300" y="528614"/>
                  <a:pt x="4150584" y="550140"/>
                  <a:pt x="4146394" y="571859"/>
                </a:cubicBezTo>
                <a:cubicBezTo>
                  <a:pt x="4143346" y="587671"/>
                  <a:pt x="4137060" y="603672"/>
                  <a:pt x="4129057" y="617771"/>
                </a:cubicBezTo>
                <a:cubicBezTo>
                  <a:pt x="4117817" y="637391"/>
                  <a:pt x="4113437" y="656254"/>
                  <a:pt x="4128295" y="674922"/>
                </a:cubicBezTo>
                <a:cubicBezTo>
                  <a:pt x="4144108" y="695115"/>
                  <a:pt x="4138584" y="717976"/>
                  <a:pt x="4139154" y="740267"/>
                </a:cubicBezTo>
                <a:cubicBezTo>
                  <a:pt x="4139346" y="749981"/>
                  <a:pt x="4138964" y="760269"/>
                  <a:pt x="4141440" y="769604"/>
                </a:cubicBezTo>
                <a:cubicBezTo>
                  <a:pt x="4148490" y="796654"/>
                  <a:pt x="4159158" y="822755"/>
                  <a:pt x="4163920" y="850188"/>
                </a:cubicBezTo>
                <a:cubicBezTo>
                  <a:pt x="4166587" y="865429"/>
                  <a:pt x="4161824" y="882383"/>
                  <a:pt x="4158396" y="898197"/>
                </a:cubicBezTo>
                <a:cubicBezTo>
                  <a:pt x="4154776" y="914199"/>
                  <a:pt x="4149252" y="930010"/>
                  <a:pt x="4143536" y="945443"/>
                </a:cubicBezTo>
                <a:cubicBezTo>
                  <a:pt x="4139726" y="955919"/>
                  <a:pt x="4136106" y="967349"/>
                  <a:pt x="4129247" y="975732"/>
                </a:cubicBezTo>
                <a:cubicBezTo>
                  <a:pt x="4113627" y="994784"/>
                  <a:pt x="4110959" y="1014405"/>
                  <a:pt x="4119151" y="1036886"/>
                </a:cubicBezTo>
                <a:cubicBezTo>
                  <a:pt x="4120485" y="1040314"/>
                  <a:pt x="4120485" y="1044314"/>
                  <a:pt x="4120675" y="1048124"/>
                </a:cubicBezTo>
                <a:cubicBezTo>
                  <a:pt x="4124675" y="1109090"/>
                  <a:pt x="4127153" y="1170050"/>
                  <a:pt x="4133249" y="1230632"/>
                </a:cubicBezTo>
                <a:cubicBezTo>
                  <a:pt x="4135726" y="1255205"/>
                  <a:pt x="4146584" y="1278828"/>
                  <a:pt x="4153442" y="1303023"/>
                </a:cubicBezTo>
                <a:cubicBezTo>
                  <a:pt x="4154776" y="1307977"/>
                  <a:pt x="4156872" y="1313503"/>
                  <a:pt x="4155918" y="1318455"/>
                </a:cubicBezTo>
                <a:cubicBezTo>
                  <a:pt x="4146394" y="1372367"/>
                  <a:pt x="4160300" y="1422853"/>
                  <a:pt x="4178589" y="1472574"/>
                </a:cubicBezTo>
                <a:cubicBezTo>
                  <a:pt x="4180495" y="1477716"/>
                  <a:pt x="4179923" y="1484003"/>
                  <a:pt x="4179541" y="1489719"/>
                </a:cubicBezTo>
                <a:cubicBezTo>
                  <a:pt x="4178209" y="1505723"/>
                  <a:pt x="4171541" y="1523058"/>
                  <a:pt x="4175541" y="1537536"/>
                </a:cubicBezTo>
                <a:cubicBezTo>
                  <a:pt x="4186591" y="1576018"/>
                  <a:pt x="4199926" y="1614119"/>
                  <a:pt x="4216690" y="1650316"/>
                </a:cubicBezTo>
                <a:cubicBezTo>
                  <a:pt x="4233645" y="1687085"/>
                  <a:pt x="4247933" y="1721184"/>
                  <a:pt x="4230789" y="1763286"/>
                </a:cubicBezTo>
                <a:cubicBezTo>
                  <a:pt x="4223548" y="1781193"/>
                  <a:pt x="4228693" y="1804815"/>
                  <a:pt x="4230597" y="1825392"/>
                </a:cubicBezTo>
                <a:cubicBezTo>
                  <a:pt x="4232121" y="1840440"/>
                  <a:pt x="4240696" y="1854919"/>
                  <a:pt x="4240696" y="1869779"/>
                </a:cubicBezTo>
                <a:cubicBezTo>
                  <a:pt x="4240696" y="1909407"/>
                  <a:pt x="4250791" y="1944648"/>
                  <a:pt x="4271366" y="1978939"/>
                </a:cubicBezTo>
                <a:cubicBezTo>
                  <a:pt x="4279367" y="1992278"/>
                  <a:pt x="4274032" y="2013042"/>
                  <a:pt x="4276128" y="2030377"/>
                </a:cubicBezTo>
                <a:cubicBezTo>
                  <a:pt x="4278604" y="2048667"/>
                  <a:pt x="4280890" y="2067524"/>
                  <a:pt x="4286418" y="2085053"/>
                </a:cubicBezTo>
                <a:cubicBezTo>
                  <a:pt x="4300895" y="2130392"/>
                  <a:pt x="4317278" y="2175162"/>
                  <a:pt x="4332518" y="2220311"/>
                </a:cubicBezTo>
                <a:cubicBezTo>
                  <a:pt x="4345093" y="2257458"/>
                  <a:pt x="4335186" y="2294038"/>
                  <a:pt x="4329853" y="2330805"/>
                </a:cubicBezTo>
                <a:cubicBezTo>
                  <a:pt x="4326422" y="2353858"/>
                  <a:pt x="4318230" y="2375382"/>
                  <a:pt x="4330422" y="2401291"/>
                </a:cubicBezTo>
                <a:cubicBezTo>
                  <a:pt x="4342044" y="2426058"/>
                  <a:pt x="4339377" y="2457491"/>
                  <a:pt x="4345663" y="2485306"/>
                </a:cubicBezTo>
                <a:cubicBezTo>
                  <a:pt x="4350997" y="2508741"/>
                  <a:pt x="4359572" y="2531408"/>
                  <a:pt x="4367953" y="2554078"/>
                </a:cubicBezTo>
                <a:cubicBezTo>
                  <a:pt x="4379384" y="2584941"/>
                  <a:pt x="4391384" y="2615420"/>
                  <a:pt x="4385670" y="2649142"/>
                </a:cubicBezTo>
                <a:cubicBezTo>
                  <a:pt x="4379192" y="2687435"/>
                  <a:pt x="4403577" y="2713722"/>
                  <a:pt x="4419771" y="2743825"/>
                </a:cubicBezTo>
                <a:cubicBezTo>
                  <a:pt x="4430819" y="2764589"/>
                  <a:pt x="4439012" y="2787258"/>
                  <a:pt x="4445870" y="2809929"/>
                </a:cubicBezTo>
                <a:cubicBezTo>
                  <a:pt x="4454824" y="2840218"/>
                  <a:pt x="4460158" y="2871461"/>
                  <a:pt x="4468921" y="2901942"/>
                </a:cubicBezTo>
                <a:cubicBezTo>
                  <a:pt x="4482065" y="2948046"/>
                  <a:pt x="4492353" y="2994721"/>
                  <a:pt x="4485113" y="3042727"/>
                </a:cubicBezTo>
                <a:cubicBezTo>
                  <a:pt x="4481875" y="3064826"/>
                  <a:pt x="4482065" y="3085402"/>
                  <a:pt x="4486829" y="3107499"/>
                </a:cubicBezTo>
                <a:cubicBezTo>
                  <a:pt x="4494639" y="3143694"/>
                  <a:pt x="4495592" y="3180843"/>
                  <a:pt x="4524738" y="3209992"/>
                </a:cubicBezTo>
                <a:cubicBezTo>
                  <a:pt x="4535027" y="3220279"/>
                  <a:pt x="4537693" y="3238757"/>
                  <a:pt x="4543028" y="3253808"/>
                </a:cubicBezTo>
                <a:cubicBezTo>
                  <a:pt x="4549315" y="3271144"/>
                  <a:pt x="4546075" y="3283907"/>
                  <a:pt x="4527787" y="3293243"/>
                </a:cubicBezTo>
                <a:cubicBezTo>
                  <a:pt x="4519596" y="3297433"/>
                  <a:pt x="4511594" y="3309436"/>
                  <a:pt x="4510260" y="3318770"/>
                </a:cubicBezTo>
                <a:cubicBezTo>
                  <a:pt x="4506260" y="3346775"/>
                  <a:pt x="4512166" y="3372494"/>
                  <a:pt x="4525122" y="3399545"/>
                </a:cubicBezTo>
                <a:cubicBezTo>
                  <a:pt x="4537313" y="3424882"/>
                  <a:pt x="4535979" y="3456507"/>
                  <a:pt x="4540741" y="3485274"/>
                </a:cubicBezTo>
                <a:cubicBezTo>
                  <a:pt x="4544171" y="3505656"/>
                  <a:pt x="4551219" y="3526041"/>
                  <a:pt x="4551219" y="3546616"/>
                </a:cubicBezTo>
                <a:cubicBezTo>
                  <a:pt x="4551219" y="3572145"/>
                  <a:pt x="4545123" y="3597481"/>
                  <a:pt x="4542837" y="3623200"/>
                </a:cubicBezTo>
                <a:cubicBezTo>
                  <a:pt x="4540933" y="3643203"/>
                  <a:pt x="4541695" y="3663588"/>
                  <a:pt x="4539409" y="3683590"/>
                </a:cubicBezTo>
                <a:cubicBezTo>
                  <a:pt x="4537693" y="3699975"/>
                  <a:pt x="4533313" y="3716167"/>
                  <a:pt x="4529694" y="3732360"/>
                </a:cubicBezTo>
                <a:cubicBezTo>
                  <a:pt x="4528359" y="3738266"/>
                  <a:pt x="4523214" y="3744172"/>
                  <a:pt x="4523976" y="3749505"/>
                </a:cubicBezTo>
                <a:cubicBezTo>
                  <a:pt x="4532169" y="3802466"/>
                  <a:pt x="4495592" y="3840568"/>
                  <a:pt x="4479399" y="3885337"/>
                </a:cubicBezTo>
                <a:cubicBezTo>
                  <a:pt x="4462252" y="3932393"/>
                  <a:pt x="4435964" y="3977924"/>
                  <a:pt x="4443774" y="4030502"/>
                </a:cubicBezTo>
                <a:cubicBezTo>
                  <a:pt x="4448536" y="4062317"/>
                  <a:pt x="4459586" y="4092988"/>
                  <a:pt x="4466255" y="4124613"/>
                </a:cubicBezTo>
                <a:cubicBezTo>
                  <a:pt x="4468541" y="4135853"/>
                  <a:pt x="4468159" y="4148426"/>
                  <a:pt x="4465873" y="4159666"/>
                </a:cubicBezTo>
                <a:cubicBezTo>
                  <a:pt x="4455394" y="4213960"/>
                  <a:pt x="4453871" y="4267492"/>
                  <a:pt x="4471017" y="4320836"/>
                </a:cubicBezTo>
                <a:cubicBezTo>
                  <a:pt x="4473875" y="4329978"/>
                  <a:pt x="4476541" y="4339694"/>
                  <a:pt x="4476541" y="4349221"/>
                </a:cubicBezTo>
                <a:cubicBezTo>
                  <a:pt x="4476541" y="4401418"/>
                  <a:pt x="4472541" y="4452664"/>
                  <a:pt x="4453871" y="4502578"/>
                </a:cubicBezTo>
                <a:cubicBezTo>
                  <a:pt x="4447584" y="4519342"/>
                  <a:pt x="4451584" y="4539727"/>
                  <a:pt x="4450060" y="4558206"/>
                </a:cubicBezTo>
                <a:cubicBezTo>
                  <a:pt x="4448728" y="4575350"/>
                  <a:pt x="4448156" y="4592877"/>
                  <a:pt x="4443774" y="4609451"/>
                </a:cubicBezTo>
                <a:cubicBezTo>
                  <a:pt x="4437298" y="4633646"/>
                  <a:pt x="4436536" y="4656125"/>
                  <a:pt x="4442250" y="4681082"/>
                </a:cubicBezTo>
                <a:cubicBezTo>
                  <a:pt x="4447584" y="4704894"/>
                  <a:pt x="4444919" y="4730613"/>
                  <a:pt x="4445108" y="4755380"/>
                </a:cubicBezTo>
                <a:cubicBezTo>
                  <a:pt x="4445298" y="4783003"/>
                  <a:pt x="4445488" y="4810626"/>
                  <a:pt x="4444537" y="4838249"/>
                </a:cubicBezTo>
                <a:cubicBezTo>
                  <a:pt x="4444156" y="4849299"/>
                  <a:pt x="4436536" y="4861872"/>
                  <a:pt x="4439584" y="4871018"/>
                </a:cubicBezTo>
                <a:cubicBezTo>
                  <a:pt x="4449870" y="4900545"/>
                  <a:pt x="4437488" y="4930074"/>
                  <a:pt x="4443012" y="4959601"/>
                </a:cubicBezTo>
                <a:cubicBezTo>
                  <a:pt x="4445870" y="4974081"/>
                  <a:pt x="4438060" y="4990464"/>
                  <a:pt x="4437298" y="5006085"/>
                </a:cubicBezTo>
                <a:cubicBezTo>
                  <a:pt x="4435964" y="5031613"/>
                  <a:pt x="4436536" y="5057140"/>
                  <a:pt x="4436154" y="5082669"/>
                </a:cubicBezTo>
                <a:cubicBezTo>
                  <a:pt x="4435964" y="5091051"/>
                  <a:pt x="4435203" y="5099244"/>
                  <a:pt x="4434819" y="5107626"/>
                </a:cubicBezTo>
                <a:cubicBezTo>
                  <a:pt x="4434439" y="5115056"/>
                  <a:pt x="4432725" y="5122866"/>
                  <a:pt x="4434057" y="5129915"/>
                </a:cubicBezTo>
                <a:cubicBezTo>
                  <a:pt x="4438822" y="5155444"/>
                  <a:pt x="4446632" y="5180590"/>
                  <a:pt x="4449680" y="5206307"/>
                </a:cubicBezTo>
                <a:cubicBezTo>
                  <a:pt x="4452346" y="5228596"/>
                  <a:pt x="4448728" y="5251649"/>
                  <a:pt x="4450632" y="5274128"/>
                </a:cubicBezTo>
                <a:cubicBezTo>
                  <a:pt x="4453871" y="5313753"/>
                  <a:pt x="4459586" y="5353378"/>
                  <a:pt x="4463207" y="5393004"/>
                </a:cubicBezTo>
                <a:cubicBezTo>
                  <a:pt x="4463968" y="5401578"/>
                  <a:pt x="4459204" y="5410530"/>
                  <a:pt x="4458824" y="5419294"/>
                </a:cubicBezTo>
                <a:cubicBezTo>
                  <a:pt x="4457872" y="5446727"/>
                  <a:pt x="4457680" y="5474160"/>
                  <a:pt x="4457110" y="5501593"/>
                </a:cubicBezTo>
                <a:cubicBezTo>
                  <a:pt x="4456918" y="5517214"/>
                  <a:pt x="4457490" y="5533026"/>
                  <a:pt x="4455776" y="5548459"/>
                </a:cubicBezTo>
                <a:cubicBezTo>
                  <a:pt x="4453490" y="5568841"/>
                  <a:pt x="4450060" y="5587320"/>
                  <a:pt x="4464920" y="5606371"/>
                </a:cubicBezTo>
                <a:cubicBezTo>
                  <a:pt x="4487972" y="5635710"/>
                  <a:pt x="4479018" y="5673049"/>
                  <a:pt x="4484351" y="5706958"/>
                </a:cubicBezTo>
                <a:cubicBezTo>
                  <a:pt x="4485685" y="5715722"/>
                  <a:pt x="4485875" y="5724677"/>
                  <a:pt x="4487399" y="5733439"/>
                </a:cubicBezTo>
                <a:cubicBezTo>
                  <a:pt x="4490257" y="5749633"/>
                  <a:pt x="4493495" y="5765634"/>
                  <a:pt x="4496736" y="5781829"/>
                </a:cubicBezTo>
                <a:cubicBezTo>
                  <a:pt x="4497306" y="5784685"/>
                  <a:pt x="4497498" y="5787923"/>
                  <a:pt x="4498450" y="5790591"/>
                </a:cubicBezTo>
                <a:cubicBezTo>
                  <a:pt x="4506450" y="5815168"/>
                  <a:pt x="4515594" y="5839360"/>
                  <a:pt x="4522072" y="5864317"/>
                </a:cubicBezTo>
                <a:cubicBezTo>
                  <a:pt x="4525311" y="5876510"/>
                  <a:pt x="4525693" y="5890036"/>
                  <a:pt x="4523976" y="5902609"/>
                </a:cubicBezTo>
                <a:cubicBezTo>
                  <a:pt x="4519024" y="5939376"/>
                  <a:pt x="4516928" y="5975763"/>
                  <a:pt x="4524168" y="6012722"/>
                </a:cubicBezTo>
                <a:cubicBezTo>
                  <a:pt x="4527025" y="6027391"/>
                  <a:pt x="4522263" y="6043775"/>
                  <a:pt x="4520548" y="6059396"/>
                </a:cubicBezTo>
                <a:cubicBezTo>
                  <a:pt x="4515976" y="6096735"/>
                  <a:pt x="4511022" y="6134074"/>
                  <a:pt x="4506642" y="6171604"/>
                </a:cubicBezTo>
                <a:cubicBezTo>
                  <a:pt x="4503975" y="6195036"/>
                  <a:pt x="4502450" y="6218659"/>
                  <a:pt x="4499785" y="6242092"/>
                </a:cubicBezTo>
                <a:cubicBezTo>
                  <a:pt x="4496544" y="6269143"/>
                  <a:pt x="4491591" y="6296004"/>
                  <a:pt x="4488923" y="6323057"/>
                </a:cubicBezTo>
                <a:cubicBezTo>
                  <a:pt x="4485875" y="6353918"/>
                  <a:pt x="4485305" y="6384971"/>
                  <a:pt x="4482065" y="6415832"/>
                </a:cubicBezTo>
                <a:cubicBezTo>
                  <a:pt x="4475779" y="6472224"/>
                  <a:pt x="4468349" y="6528423"/>
                  <a:pt x="4461300" y="6584811"/>
                </a:cubicBezTo>
                <a:cubicBezTo>
                  <a:pt x="4454442" y="6639487"/>
                  <a:pt x="4448346" y="6694163"/>
                  <a:pt x="4439775" y="6748457"/>
                </a:cubicBezTo>
                <a:cubicBezTo>
                  <a:pt x="4436154" y="6771318"/>
                  <a:pt x="4426247" y="6793034"/>
                  <a:pt x="4420723" y="6815515"/>
                </a:cubicBezTo>
                <a:lnTo>
                  <a:pt x="4411023" y="6858000"/>
                </a:lnTo>
                <a:lnTo>
                  <a:pt x="4238770" y="6858000"/>
                </a:lnTo>
                <a:lnTo>
                  <a:pt x="0" y="6858000"/>
                </a:lnTo>
                <a:lnTo>
                  <a:pt x="0" y="1"/>
                </a:lnTo>
                <a:close/>
              </a:path>
            </a:pathLst>
          </a:cu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A7900967-84CA-47B4-9F1C-E787BAC149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697284" y="-1"/>
            <a:ext cx="884241" cy="6858001"/>
            <a:chOff x="3697284" y="-1"/>
            <a:chExt cx="884241" cy="6858001"/>
          </a:xfrm>
          <a:effectLst>
            <a:outerShdw blurRad="381000" dist="152400" algn="l" rotWithShape="0">
              <a:prstClr val="black">
                <a:alpha val="10000"/>
              </a:prstClr>
            </a:outerShdw>
          </a:effectLst>
        </p:grpSpPr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CAB3C749-6482-440B-9386-94091006D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05641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3C5C6B36-2238-4BBF-87F8-B1B3F5DD5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 flipH="1">
              <a:off x="715166" y="2991642"/>
              <a:ext cx="6858001" cy="874716"/>
            </a:xfrm>
            <a:custGeom>
              <a:avLst/>
              <a:gdLst>
                <a:gd name="connsiteX0" fmla="*/ 0 w 6858001"/>
                <a:gd name="connsiteY0" fmla="*/ 533314 h 874716"/>
                <a:gd name="connsiteX1" fmla="*/ 0 w 6858001"/>
                <a:gd name="connsiteY1" fmla="*/ 69206 h 874716"/>
                <a:gd name="connsiteX2" fmla="*/ 21486 w 6858001"/>
                <a:gd name="connsiteY2" fmla="*/ 71924 h 874716"/>
                <a:gd name="connsiteX3" fmla="*/ 228948 w 6858001"/>
                <a:gd name="connsiteY3" fmla="*/ 88116 h 874716"/>
                <a:gd name="connsiteX4" fmla="*/ 313533 w 6858001"/>
                <a:gd name="connsiteY4" fmla="*/ 62779 h 874716"/>
                <a:gd name="connsiteX5" fmla="*/ 338870 w 6858001"/>
                <a:gd name="connsiteY5" fmla="*/ 62207 h 874716"/>
                <a:gd name="connsiteX6" fmla="*/ 395640 w 6858001"/>
                <a:gd name="connsiteY6" fmla="*/ 72114 h 874716"/>
                <a:gd name="connsiteX7" fmla="*/ 512802 w 6858001"/>
                <a:gd name="connsiteY7" fmla="*/ 65446 h 874716"/>
                <a:gd name="connsiteX8" fmla="*/ 556047 w 6858001"/>
                <a:gd name="connsiteY8" fmla="*/ 55349 h 874716"/>
                <a:gd name="connsiteX9" fmla="*/ 580050 w 6858001"/>
                <a:gd name="connsiteY9" fmla="*/ 48871 h 874716"/>
                <a:gd name="connsiteX10" fmla="*/ 703308 w 6858001"/>
                <a:gd name="connsiteY10" fmla="*/ 30964 h 874716"/>
                <a:gd name="connsiteX11" fmla="*/ 758174 w 6858001"/>
                <a:gd name="connsiteY11" fmla="*/ 11724 h 874716"/>
                <a:gd name="connsiteX12" fmla="*/ 773035 w 6858001"/>
                <a:gd name="connsiteY12" fmla="*/ 8866 h 874716"/>
                <a:gd name="connsiteX13" fmla="*/ 854379 w 6858001"/>
                <a:gd name="connsiteY13" fmla="*/ 16866 h 874716"/>
                <a:gd name="connsiteX14" fmla="*/ 915343 w 6858001"/>
                <a:gd name="connsiteY14" fmla="*/ 47919 h 874716"/>
                <a:gd name="connsiteX15" fmla="*/ 927155 w 6858001"/>
                <a:gd name="connsiteY15" fmla="*/ 58397 h 874716"/>
                <a:gd name="connsiteX16" fmla="*/ 1097087 w 6858001"/>
                <a:gd name="connsiteY16" fmla="*/ 54777 h 874716"/>
                <a:gd name="connsiteX17" fmla="*/ 1123185 w 6858001"/>
                <a:gd name="connsiteY17" fmla="*/ 50395 h 874716"/>
                <a:gd name="connsiteX18" fmla="*/ 1249302 w 6858001"/>
                <a:gd name="connsiteY18" fmla="*/ 68684 h 874716"/>
                <a:gd name="connsiteX19" fmla="*/ 1286069 w 6858001"/>
                <a:gd name="connsiteY19" fmla="*/ 72304 h 874716"/>
                <a:gd name="connsiteX20" fmla="*/ 1417899 w 6858001"/>
                <a:gd name="connsiteY20" fmla="*/ 88688 h 874716"/>
                <a:gd name="connsiteX21" fmla="*/ 1436568 w 6858001"/>
                <a:gd name="connsiteY21" fmla="*/ 73448 h 874716"/>
                <a:gd name="connsiteX22" fmla="*/ 1490292 w 6858001"/>
                <a:gd name="connsiteY22" fmla="*/ 35154 h 874716"/>
                <a:gd name="connsiteX23" fmla="*/ 1596213 w 6858001"/>
                <a:gd name="connsiteY23" fmla="*/ 1245 h 874716"/>
                <a:gd name="connsiteX24" fmla="*/ 1624980 w 6858001"/>
                <a:gd name="connsiteY24" fmla="*/ 3150 h 874716"/>
                <a:gd name="connsiteX25" fmla="*/ 1697753 w 6858001"/>
                <a:gd name="connsiteY25" fmla="*/ 59731 h 874716"/>
                <a:gd name="connsiteX26" fmla="*/ 1733188 w 6858001"/>
                <a:gd name="connsiteY26" fmla="*/ 82400 h 874716"/>
                <a:gd name="connsiteX27" fmla="*/ 1833775 w 6858001"/>
                <a:gd name="connsiteY27" fmla="*/ 124121 h 874716"/>
                <a:gd name="connsiteX28" fmla="*/ 1842158 w 6858001"/>
                <a:gd name="connsiteY28" fmla="*/ 131742 h 874716"/>
                <a:gd name="connsiteX29" fmla="*/ 1916454 w 6858001"/>
                <a:gd name="connsiteY29" fmla="*/ 222233 h 874716"/>
                <a:gd name="connsiteX30" fmla="*/ 1933219 w 6858001"/>
                <a:gd name="connsiteY30" fmla="*/ 237663 h 874716"/>
                <a:gd name="connsiteX31" fmla="*/ 1953413 w 6858001"/>
                <a:gd name="connsiteY31" fmla="*/ 261668 h 874716"/>
                <a:gd name="connsiteX32" fmla="*/ 2016469 w 6858001"/>
                <a:gd name="connsiteY32" fmla="*/ 308151 h 874716"/>
                <a:gd name="connsiteX33" fmla="*/ 2094578 w 6858001"/>
                <a:gd name="connsiteY33" fmla="*/ 323010 h 874716"/>
                <a:gd name="connsiteX34" fmla="*/ 2188879 w 6858001"/>
                <a:gd name="connsiteY34" fmla="*/ 345681 h 874716"/>
                <a:gd name="connsiteX35" fmla="*/ 2228314 w 6858001"/>
                <a:gd name="connsiteY35" fmla="*/ 360921 h 874716"/>
                <a:gd name="connsiteX36" fmla="*/ 2334044 w 6858001"/>
                <a:gd name="connsiteY36" fmla="*/ 389878 h 874716"/>
                <a:gd name="connsiteX37" fmla="*/ 2409485 w 6858001"/>
                <a:gd name="connsiteY37" fmla="*/ 414263 h 874716"/>
                <a:gd name="connsiteX38" fmla="*/ 2518264 w 6858001"/>
                <a:gd name="connsiteY38" fmla="*/ 428552 h 874716"/>
                <a:gd name="connsiteX39" fmla="*/ 2571034 w 6858001"/>
                <a:gd name="connsiteY39" fmla="*/ 429122 h 874716"/>
                <a:gd name="connsiteX40" fmla="*/ 2668001 w 6858001"/>
                <a:gd name="connsiteY40" fmla="*/ 502276 h 874716"/>
                <a:gd name="connsiteX41" fmla="*/ 2745348 w 6858001"/>
                <a:gd name="connsiteY41" fmla="*/ 550666 h 874716"/>
                <a:gd name="connsiteX42" fmla="*/ 2826694 w 6858001"/>
                <a:gd name="connsiteY42" fmla="*/ 527233 h 874716"/>
                <a:gd name="connsiteX43" fmla="*/ 2848793 w 6858001"/>
                <a:gd name="connsiteY43" fmla="*/ 505134 h 874716"/>
                <a:gd name="connsiteX44" fmla="*/ 2982148 w 6858001"/>
                <a:gd name="connsiteY44" fmla="*/ 484179 h 874716"/>
                <a:gd name="connsiteX45" fmla="*/ 3172654 w 6858001"/>
                <a:gd name="connsiteY45" fmla="*/ 483417 h 874716"/>
                <a:gd name="connsiteX46" fmla="*/ 3489467 w 6858001"/>
                <a:gd name="connsiteY46" fmla="*/ 435790 h 874716"/>
                <a:gd name="connsiteX47" fmla="*/ 3544713 w 6858001"/>
                <a:gd name="connsiteY47" fmla="*/ 413691 h 874716"/>
                <a:gd name="connsiteX48" fmla="*/ 3606817 w 6858001"/>
                <a:gd name="connsiteY48" fmla="*/ 408167 h 874716"/>
                <a:gd name="connsiteX49" fmla="*/ 3630632 w 6858001"/>
                <a:gd name="connsiteY49" fmla="*/ 421693 h 874716"/>
                <a:gd name="connsiteX50" fmla="*/ 3734837 w 6858001"/>
                <a:gd name="connsiteY50" fmla="*/ 441886 h 874716"/>
                <a:gd name="connsiteX51" fmla="*/ 3754652 w 6858001"/>
                <a:gd name="connsiteY51" fmla="*/ 442268 h 874716"/>
                <a:gd name="connsiteX52" fmla="*/ 3822472 w 6858001"/>
                <a:gd name="connsiteY52" fmla="*/ 433694 h 874716"/>
                <a:gd name="connsiteX53" fmla="*/ 3885338 w 6858001"/>
                <a:gd name="connsiteY53" fmla="*/ 428742 h 874716"/>
                <a:gd name="connsiteX54" fmla="*/ 4043839 w 6858001"/>
                <a:gd name="connsiteY54" fmla="*/ 444934 h 874716"/>
                <a:gd name="connsiteX55" fmla="*/ 4165383 w 6858001"/>
                <a:gd name="connsiteY55" fmla="*/ 441124 h 874716"/>
                <a:gd name="connsiteX56" fmla="*/ 4221391 w 6858001"/>
                <a:gd name="connsiteY56" fmla="*/ 444934 h 874716"/>
                <a:gd name="connsiteX57" fmla="*/ 4253014 w 6858001"/>
                <a:gd name="connsiteY57" fmla="*/ 450650 h 874716"/>
                <a:gd name="connsiteX58" fmla="*/ 4324645 w 6858001"/>
                <a:gd name="connsiteY58" fmla="*/ 490466 h 874716"/>
                <a:gd name="connsiteX59" fmla="*/ 4363890 w 6858001"/>
                <a:gd name="connsiteY59" fmla="*/ 499420 h 874716"/>
                <a:gd name="connsiteX60" fmla="*/ 4482004 w 6858001"/>
                <a:gd name="connsiteY60" fmla="*/ 498658 h 874716"/>
                <a:gd name="connsiteX61" fmla="*/ 4659174 w 6858001"/>
                <a:gd name="connsiteY61" fmla="*/ 438648 h 874716"/>
                <a:gd name="connsiteX62" fmla="*/ 4677655 w 6858001"/>
                <a:gd name="connsiteY62" fmla="*/ 430646 h 874716"/>
                <a:gd name="connsiteX63" fmla="*/ 4767764 w 6858001"/>
                <a:gd name="connsiteY63" fmla="*/ 420739 h 874716"/>
                <a:gd name="connsiteX64" fmla="*/ 4828916 w 6858001"/>
                <a:gd name="connsiteY64" fmla="*/ 434266 h 874716"/>
                <a:gd name="connsiteX65" fmla="*/ 4912168 w 6858001"/>
                <a:gd name="connsiteY65" fmla="*/ 462271 h 874716"/>
                <a:gd name="connsiteX66" fmla="*/ 4987037 w 6858001"/>
                <a:gd name="connsiteY66" fmla="*/ 485703 h 874716"/>
                <a:gd name="connsiteX67" fmla="*/ 5041521 w 6858001"/>
                <a:gd name="connsiteY67" fmla="*/ 512182 h 874716"/>
                <a:gd name="connsiteX68" fmla="*/ 5166113 w 6858001"/>
                <a:gd name="connsiteY68" fmla="*/ 531615 h 874716"/>
                <a:gd name="connsiteX69" fmla="*/ 5179067 w 6858001"/>
                <a:gd name="connsiteY69" fmla="*/ 534853 h 874716"/>
                <a:gd name="connsiteX70" fmla="*/ 5272796 w 6858001"/>
                <a:gd name="connsiteY70" fmla="*/ 511230 h 874716"/>
                <a:gd name="connsiteX71" fmla="*/ 5385384 w 6858001"/>
                <a:gd name="connsiteY71" fmla="*/ 487227 h 874716"/>
                <a:gd name="connsiteX72" fmla="*/ 5425582 w 6858001"/>
                <a:gd name="connsiteY72" fmla="*/ 495418 h 874716"/>
                <a:gd name="connsiteX73" fmla="*/ 5480637 w 6858001"/>
                <a:gd name="connsiteY73" fmla="*/ 507040 h 874716"/>
                <a:gd name="connsiteX74" fmla="*/ 5531693 w 6858001"/>
                <a:gd name="connsiteY74" fmla="*/ 500944 h 874716"/>
                <a:gd name="connsiteX75" fmla="*/ 5562746 w 6858001"/>
                <a:gd name="connsiteY75" fmla="*/ 500372 h 874716"/>
                <a:gd name="connsiteX76" fmla="*/ 5704483 w 6858001"/>
                <a:gd name="connsiteY76" fmla="*/ 571620 h 874716"/>
                <a:gd name="connsiteX77" fmla="*/ 5740488 w 6858001"/>
                <a:gd name="connsiteY77" fmla="*/ 577526 h 874716"/>
                <a:gd name="connsiteX78" fmla="*/ 5760873 w 6858001"/>
                <a:gd name="connsiteY78" fmla="*/ 586291 h 874716"/>
                <a:gd name="connsiteX79" fmla="*/ 5883751 w 6858001"/>
                <a:gd name="connsiteY79" fmla="*/ 674686 h 874716"/>
                <a:gd name="connsiteX80" fmla="*/ 5935949 w 6858001"/>
                <a:gd name="connsiteY80" fmla="*/ 692592 h 874716"/>
                <a:gd name="connsiteX81" fmla="*/ 5993291 w 6858001"/>
                <a:gd name="connsiteY81" fmla="*/ 688972 h 874716"/>
                <a:gd name="connsiteX82" fmla="*/ 6026440 w 6858001"/>
                <a:gd name="connsiteY82" fmla="*/ 682496 h 874716"/>
                <a:gd name="connsiteX83" fmla="*/ 6108738 w 6858001"/>
                <a:gd name="connsiteY83" fmla="*/ 626296 h 874716"/>
                <a:gd name="connsiteX84" fmla="*/ 6155602 w 6858001"/>
                <a:gd name="connsiteY84" fmla="*/ 628202 h 874716"/>
                <a:gd name="connsiteX85" fmla="*/ 6228756 w 6858001"/>
                <a:gd name="connsiteY85" fmla="*/ 666873 h 874716"/>
                <a:gd name="connsiteX86" fmla="*/ 6361539 w 6858001"/>
                <a:gd name="connsiteY86" fmla="*/ 684210 h 874716"/>
                <a:gd name="connsiteX87" fmla="*/ 6428979 w 6858001"/>
                <a:gd name="connsiteY87" fmla="*/ 630106 h 874716"/>
                <a:gd name="connsiteX88" fmla="*/ 6463840 w 6858001"/>
                <a:gd name="connsiteY88" fmla="*/ 578098 h 874716"/>
                <a:gd name="connsiteX89" fmla="*/ 6564620 w 6858001"/>
                <a:gd name="connsiteY89" fmla="*/ 517708 h 874716"/>
                <a:gd name="connsiteX90" fmla="*/ 6588625 w 6858001"/>
                <a:gd name="connsiteY90" fmla="*/ 540187 h 874716"/>
                <a:gd name="connsiteX91" fmla="*/ 6662541 w 6858001"/>
                <a:gd name="connsiteY91" fmla="*/ 549714 h 874716"/>
                <a:gd name="connsiteX92" fmla="*/ 6742552 w 6858001"/>
                <a:gd name="connsiteY92" fmla="*/ 548952 h 874716"/>
                <a:gd name="connsiteX93" fmla="*/ 6812063 w 6858001"/>
                <a:gd name="connsiteY93" fmla="*/ 568430 h 874716"/>
                <a:gd name="connsiteX94" fmla="*/ 6858001 w 6858001"/>
                <a:gd name="connsiteY94" fmla="*/ 562267 h 874716"/>
                <a:gd name="connsiteX95" fmla="*/ 6858001 w 6858001"/>
                <a:gd name="connsiteY95" fmla="*/ 734520 h 874716"/>
                <a:gd name="connsiteX96" fmla="*/ 6815516 w 6858001"/>
                <a:gd name="connsiteY96" fmla="*/ 744220 h 874716"/>
                <a:gd name="connsiteX97" fmla="*/ 6748458 w 6858001"/>
                <a:gd name="connsiteY97" fmla="*/ 763271 h 874716"/>
                <a:gd name="connsiteX98" fmla="*/ 6584812 w 6858001"/>
                <a:gd name="connsiteY98" fmla="*/ 784797 h 874716"/>
                <a:gd name="connsiteX99" fmla="*/ 6415833 w 6858001"/>
                <a:gd name="connsiteY99" fmla="*/ 805562 h 874716"/>
                <a:gd name="connsiteX100" fmla="*/ 6323058 w 6858001"/>
                <a:gd name="connsiteY100" fmla="*/ 812420 h 874716"/>
                <a:gd name="connsiteX101" fmla="*/ 6242093 w 6858001"/>
                <a:gd name="connsiteY101" fmla="*/ 823281 h 874716"/>
                <a:gd name="connsiteX102" fmla="*/ 6171605 w 6858001"/>
                <a:gd name="connsiteY102" fmla="*/ 830139 h 874716"/>
                <a:gd name="connsiteX103" fmla="*/ 6059397 w 6858001"/>
                <a:gd name="connsiteY103" fmla="*/ 844045 h 874716"/>
                <a:gd name="connsiteX104" fmla="*/ 6012723 w 6858001"/>
                <a:gd name="connsiteY104" fmla="*/ 847665 h 874716"/>
                <a:gd name="connsiteX105" fmla="*/ 5902610 w 6858001"/>
                <a:gd name="connsiteY105" fmla="*/ 847473 h 874716"/>
                <a:gd name="connsiteX106" fmla="*/ 5864318 w 6858001"/>
                <a:gd name="connsiteY106" fmla="*/ 845569 h 874716"/>
                <a:gd name="connsiteX107" fmla="*/ 5790592 w 6858001"/>
                <a:gd name="connsiteY107" fmla="*/ 821947 h 874716"/>
                <a:gd name="connsiteX108" fmla="*/ 5781830 w 6858001"/>
                <a:gd name="connsiteY108" fmla="*/ 820233 h 874716"/>
                <a:gd name="connsiteX109" fmla="*/ 5733440 w 6858001"/>
                <a:gd name="connsiteY109" fmla="*/ 810896 h 874716"/>
                <a:gd name="connsiteX110" fmla="*/ 5706959 w 6858001"/>
                <a:gd name="connsiteY110" fmla="*/ 807848 h 874716"/>
                <a:gd name="connsiteX111" fmla="*/ 5606372 w 6858001"/>
                <a:gd name="connsiteY111" fmla="*/ 788417 h 874716"/>
                <a:gd name="connsiteX112" fmla="*/ 5548460 w 6858001"/>
                <a:gd name="connsiteY112" fmla="*/ 779273 h 874716"/>
                <a:gd name="connsiteX113" fmla="*/ 5501594 w 6858001"/>
                <a:gd name="connsiteY113" fmla="*/ 780607 h 874716"/>
                <a:gd name="connsiteX114" fmla="*/ 5419295 w 6858001"/>
                <a:gd name="connsiteY114" fmla="*/ 782321 h 874716"/>
                <a:gd name="connsiteX115" fmla="*/ 5393005 w 6858001"/>
                <a:gd name="connsiteY115" fmla="*/ 786703 h 874716"/>
                <a:gd name="connsiteX116" fmla="*/ 5274129 w 6858001"/>
                <a:gd name="connsiteY116" fmla="*/ 774129 h 874716"/>
                <a:gd name="connsiteX117" fmla="*/ 5206308 w 6858001"/>
                <a:gd name="connsiteY117" fmla="*/ 773177 h 874716"/>
                <a:gd name="connsiteX118" fmla="*/ 5129916 w 6858001"/>
                <a:gd name="connsiteY118" fmla="*/ 757554 h 874716"/>
                <a:gd name="connsiteX119" fmla="*/ 5107627 w 6858001"/>
                <a:gd name="connsiteY119" fmla="*/ 758316 h 874716"/>
                <a:gd name="connsiteX120" fmla="*/ 5082670 w 6858001"/>
                <a:gd name="connsiteY120" fmla="*/ 759651 h 874716"/>
                <a:gd name="connsiteX121" fmla="*/ 5006086 w 6858001"/>
                <a:gd name="connsiteY121" fmla="*/ 760795 h 874716"/>
                <a:gd name="connsiteX122" fmla="*/ 4959602 w 6858001"/>
                <a:gd name="connsiteY122" fmla="*/ 766509 h 874716"/>
                <a:gd name="connsiteX123" fmla="*/ 4871019 w 6858001"/>
                <a:gd name="connsiteY123" fmla="*/ 763081 h 874716"/>
                <a:gd name="connsiteX124" fmla="*/ 4838250 w 6858001"/>
                <a:gd name="connsiteY124" fmla="*/ 768033 h 874716"/>
                <a:gd name="connsiteX125" fmla="*/ 4755381 w 6858001"/>
                <a:gd name="connsiteY125" fmla="*/ 768605 h 874716"/>
                <a:gd name="connsiteX126" fmla="*/ 4681083 w 6858001"/>
                <a:gd name="connsiteY126" fmla="*/ 765747 h 874716"/>
                <a:gd name="connsiteX127" fmla="*/ 4609452 w 6858001"/>
                <a:gd name="connsiteY127" fmla="*/ 767271 h 874716"/>
                <a:gd name="connsiteX128" fmla="*/ 4558207 w 6858001"/>
                <a:gd name="connsiteY128" fmla="*/ 773557 h 874716"/>
                <a:gd name="connsiteX129" fmla="*/ 4502579 w 6858001"/>
                <a:gd name="connsiteY129" fmla="*/ 777367 h 874716"/>
                <a:gd name="connsiteX130" fmla="*/ 4349222 w 6858001"/>
                <a:gd name="connsiteY130" fmla="*/ 800038 h 874716"/>
                <a:gd name="connsiteX131" fmla="*/ 4320837 w 6858001"/>
                <a:gd name="connsiteY131" fmla="*/ 794514 h 874716"/>
                <a:gd name="connsiteX132" fmla="*/ 4159667 w 6858001"/>
                <a:gd name="connsiteY132" fmla="*/ 789370 h 874716"/>
                <a:gd name="connsiteX133" fmla="*/ 4124614 w 6858001"/>
                <a:gd name="connsiteY133" fmla="*/ 789752 h 874716"/>
                <a:gd name="connsiteX134" fmla="*/ 4030503 w 6858001"/>
                <a:gd name="connsiteY134" fmla="*/ 767271 h 874716"/>
                <a:gd name="connsiteX135" fmla="*/ 3885338 w 6858001"/>
                <a:gd name="connsiteY135" fmla="*/ 802896 h 874716"/>
                <a:gd name="connsiteX136" fmla="*/ 3749506 w 6858001"/>
                <a:gd name="connsiteY136" fmla="*/ 847473 h 874716"/>
                <a:gd name="connsiteX137" fmla="*/ 3732361 w 6858001"/>
                <a:gd name="connsiteY137" fmla="*/ 853190 h 874716"/>
                <a:gd name="connsiteX138" fmla="*/ 3683591 w 6858001"/>
                <a:gd name="connsiteY138" fmla="*/ 862906 h 874716"/>
                <a:gd name="connsiteX139" fmla="*/ 3623201 w 6858001"/>
                <a:gd name="connsiteY139" fmla="*/ 866334 h 874716"/>
                <a:gd name="connsiteX140" fmla="*/ 3546617 w 6858001"/>
                <a:gd name="connsiteY140" fmla="*/ 874716 h 874716"/>
                <a:gd name="connsiteX141" fmla="*/ 3485275 w 6858001"/>
                <a:gd name="connsiteY141" fmla="*/ 864238 h 874716"/>
                <a:gd name="connsiteX142" fmla="*/ 3399546 w 6858001"/>
                <a:gd name="connsiteY142" fmla="*/ 848618 h 874716"/>
                <a:gd name="connsiteX143" fmla="*/ 3318771 w 6858001"/>
                <a:gd name="connsiteY143" fmla="*/ 833757 h 874716"/>
                <a:gd name="connsiteX144" fmla="*/ 3293244 w 6858001"/>
                <a:gd name="connsiteY144" fmla="*/ 851284 h 874716"/>
                <a:gd name="connsiteX145" fmla="*/ 3253809 w 6858001"/>
                <a:gd name="connsiteY145" fmla="*/ 866524 h 874716"/>
                <a:gd name="connsiteX146" fmla="*/ 3209993 w 6858001"/>
                <a:gd name="connsiteY146" fmla="*/ 848235 h 874716"/>
                <a:gd name="connsiteX147" fmla="*/ 3107500 w 6858001"/>
                <a:gd name="connsiteY147" fmla="*/ 810326 h 874716"/>
                <a:gd name="connsiteX148" fmla="*/ 3042728 w 6858001"/>
                <a:gd name="connsiteY148" fmla="*/ 808610 h 874716"/>
                <a:gd name="connsiteX149" fmla="*/ 2901943 w 6858001"/>
                <a:gd name="connsiteY149" fmla="*/ 792418 h 874716"/>
                <a:gd name="connsiteX150" fmla="*/ 2809930 w 6858001"/>
                <a:gd name="connsiteY150" fmla="*/ 769367 h 874716"/>
                <a:gd name="connsiteX151" fmla="*/ 2743826 w 6858001"/>
                <a:gd name="connsiteY151" fmla="*/ 743268 h 874716"/>
                <a:gd name="connsiteX152" fmla="*/ 2649143 w 6858001"/>
                <a:gd name="connsiteY152" fmla="*/ 709167 h 874716"/>
                <a:gd name="connsiteX153" fmla="*/ 2554079 w 6858001"/>
                <a:gd name="connsiteY153" fmla="*/ 691450 h 874716"/>
                <a:gd name="connsiteX154" fmla="*/ 2485307 w 6858001"/>
                <a:gd name="connsiteY154" fmla="*/ 669160 h 874716"/>
                <a:gd name="connsiteX155" fmla="*/ 2401292 w 6858001"/>
                <a:gd name="connsiteY155" fmla="*/ 653919 h 874716"/>
                <a:gd name="connsiteX156" fmla="*/ 2330806 w 6858001"/>
                <a:gd name="connsiteY156" fmla="*/ 653349 h 874716"/>
                <a:gd name="connsiteX157" fmla="*/ 2220312 w 6858001"/>
                <a:gd name="connsiteY157" fmla="*/ 656015 h 874716"/>
                <a:gd name="connsiteX158" fmla="*/ 2085054 w 6858001"/>
                <a:gd name="connsiteY158" fmla="*/ 609914 h 874716"/>
                <a:gd name="connsiteX159" fmla="*/ 2030378 w 6858001"/>
                <a:gd name="connsiteY159" fmla="*/ 599625 h 874716"/>
                <a:gd name="connsiteX160" fmla="*/ 1978940 w 6858001"/>
                <a:gd name="connsiteY160" fmla="*/ 594863 h 874716"/>
                <a:gd name="connsiteX161" fmla="*/ 1869780 w 6858001"/>
                <a:gd name="connsiteY161" fmla="*/ 564192 h 874716"/>
                <a:gd name="connsiteX162" fmla="*/ 1825393 w 6858001"/>
                <a:gd name="connsiteY162" fmla="*/ 554094 h 874716"/>
                <a:gd name="connsiteX163" fmla="*/ 1763287 w 6858001"/>
                <a:gd name="connsiteY163" fmla="*/ 554286 h 874716"/>
                <a:gd name="connsiteX164" fmla="*/ 1650317 w 6858001"/>
                <a:gd name="connsiteY164" fmla="*/ 540187 h 874716"/>
                <a:gd name="connsiteX165" fmla="*/ 1537537 w 6858001"/>
                <a:gd name="connsiteY165" fmla="*/ 499038 h 874716"/>
                <a:gd name="connsiteX166" fmla="*/ 1489720 w 6858001"/>
                <a:gd name="connsiteY166" fmla="*/ 503038 h 874716"/>
                <a:gd name="connsiteX167" fmla="*/ 1472575 w 6858001"/>
                <a:gd name="connsiteY167" fmla="*/ 502086 h 874716"/>
                <a:gd name="connsiteX168" fmla="*/ 1318456 w 6858001"/>
                <a:gd name="connsiteY168" fmla="*/ 479415 h 874716"/>
                <a:gd name="connsiteX169" fmla="*/ 1303024 w 6858001"/>
                <a:gd name="connsiteY169" fmla="*/ 476939 h 874716"/>
                <a:gd name="connsiteX170" fmla="*/ 1230633 w 6858001"/>
                <a:gd name="connsiteY170" fmla="*/ 456746 h 874716"/>
                <a:gd name="connsiteX171" fmla="*/ 1048125 w 6858001"/>
                <a:gd name="connsiteY171" fmla="*/ 444172 h 874716"/>
                <a:gd name="connsiteX172" fmla="*/ 1036887 w 6858001"/>
                <a:gd name="connsiteY172" fmla="*/ 442648 h 874716"/>
                <a:gd name="connsiteX173" fmla="*/ 975733 w 6858001"/>
                <a:gd name="connsiteY173" fmla="*/ 452744 h 874716"/>
                <a:gd name="connsiteX174" fmla="*/ 945444 w 6858001"/>
                <a:gd name="connsiteY174" fmla="*/ 467033 h 874716"/>
                <a:gd name="connsiteX175" fmla="*/ 898198 w 6858001"/>
                <a:gd name="connsiteY175" fmla="*/ 481893 h 874716"/>
                <a:gd name="connsiteX176" fmla="*/ 850189 w 6858001"/>
                <a:gd name="connsiteY176" fmla="*/ 487417 h 874716"/>
                <a:gd name="connsiteX177" fmla="*/ 769605 w 6858001"/>
                <a:gd name="connsiteY177" fmla="*/ 464937 h 874716"/>
                <a:gd name="connsiteX178" fmla="*/ 740268 w 6858001"/>
                <a:gd name="connsiteY178" fmla="*/ 462651 h 874716"/>
                <a:gd name="connsiteX179" fmla="*/ 674923 w 6858001"/>
                <a:gd name="connsiteY179" fmla="*/ 451792 h 874716"/>
                <a:gd name="connsiteX180" fmla="*/ 617772 w 6858001"/>
                <a:gd name="connsiteY180" fmla="*/ 452554 h 874716"/>
                <a:gd name="connsiteX181" fmla="*/ 571860 w 6858001"/>
                <a:gd name="connsiteY181" fmla="*/ 469891 h 874716"/>
                <a:gd name="connsiteX182" fmla="*/ 505182 w 6858001"/>
                <a:gd name="connsiteY182" fmla="*/ 473319 h 874716"/>
                <a:gd name="connsiteX183" fmla="*/ 462126 w 6858001"/>
                <a:gd name="connsiteY183" fmla="*/ 460747 h 874716"/>
                <a:gd name="connsiteX184" fmla="*/ 453364 w 6858001"/>
                <a:gd name="connsiteY184" fmla="*/ 459033 h 874716"/>
                <a:gd name="connsiteX185" fmla="*/ 340774 w 6858001"/>
                <a:gd name="connsiteY185" fmla="*/ 458268 h 874716"/>
                <a:gd name="connsiteX186" fmla="*/ 200182 w 6858001"/>
                <a:gd name="connsiteY186" fmla="*/ 496180 h 874716"/>
                <a:gd name="connsiteX187" fmla="*/ 176939 w 6858001"/>
                <a:gd name="connsiteY187" fmla="*/ 504182 h 874716"/>
                <a:gd name="connsiteX188" fmla="*/ 63587 w 6858001"/>
                <a:gd name="connsiteY188" fmla="*/ 518088 h 874716"/>
                <a:gd name="connsiteX189" fmla="*/ 2817 w 6858001"/>
                <a:gd name="connsiteY189" fmla="*/ 532187 h 874716"/>
                <a:gd name="connsiteX190" fmla="*/ 0 w 6858001"/>
                <a:gd name="connsiteY190" fmla="*/ 533314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</a:cxnLst>
              <a:rect l="l" t="t" r="r" b="b"/>
              <a:pathLst>
                <a:path w="6858001" h="874716">
                  <a:moveTo>
                    <a:pt x="0" y="533314"/>
                  </a:moveTo>
                  <a:lnTo>
                    <a:pt x="0" y="69206"/>
                  </a:lnTo>
                  <a:lnTo>
                    <a:pt x="21486" y="71924"/>
                  </a:lnTo>
                  <a:cubicBezTo>
                    <a:pt x="92546" y="60493"/>
                    <a:pt x="159604" y="87354"/>
                    <a:pt x="228948" y="88116"/>
                  </a:cubicBezTo>
                  <a:cubicBezTo>
                    <a:pt x="260382" y="88496"/>
                    <a:pt x="291435" y="94592"/>
                    <a:pt x="313533" y="62779"/>
                  </a:cubicBezTo>
                  <a:cubicBezTo>
                    <a:pt x="316389" y="58587"/>
                    <a:pt x="330298" y="60873"/>
                    <a:pt x="338870" y="62207"/>
                  </a:cubicBezTo>
                  <a:cubicBezTo>
                    <a:pt x="357921" y="65066"/>
                    <a:pt x="376781" y="72304"/>
                    <a:pt x="395640" y="72114"/>
                  </a:cubicBezTo>
                  <a:cubicBezTo>
                    <a:pt x="434695" y="71924"/>
                    <a:pt x="473939" y="68876"/>
                    <a:pt x="512802" y="65446"/>
                  </a:cubicBezTo>
                  <a:cubicBezTo>
                    <a:pt x="527470" y="64112"/>
                    <a:pt x="541569" y="58969"/>
                    <a:pt x="556047" y="55349"/>
                  </a:cubicBezTo>
                  <a:cubicBezTo>
                    <a:pt x="564048" y="53253"/>
                    <a:pt x="572622" y="47729"/>
                    <a:pt x="580050" y="48871"/>
                  </a:cubicBezTo>
                  <a:cubicBezTo>
                    <a:pt x="623106" y="55539"/>
                    <a:pt x="662541" y="39157"/>
                    <a:pt x="703308" y="30964"/>
                  </a:cubicBezTo>
                  <a:cubicBezTo>
                    <a:pt x="722169" y="27154"/>
                    <a:pt x="739886" y="18010"/>
                    <a:pt x="758174" y="11724"/>
                  </a:cubicBezTo>
                  <a:cubicBezTo>
                    <a:pt x="762936" y="10008"/>
                    <a:pt x="768271" y="8484"/>
                    <a:pt x="773035" y="8866"/>
                  </a:cubicBezTo>
                  <a:cubicBezTo>
                    <a:pt x="800276" y="11152"/>
                    <a:pt x="827329" y="14390"/>
                    <a:pt x="854379" y="16866"/>
                  </a:cubicBezTo>
                  <a:cubicBezTo>
                    <a:pt x="878956" y="19152"/>
                    <a:pt x="903722" y="19914"/>
                    <a:pt x="915343" y="47919"/>
                  </a:cubicBezTo>
                  <a:cubicBezTo>
                    <a:pt x="917059" y="52301"/>
                    <a:pt x="922773" y="55539"/>
                    <a:pt x="927155" y="58397"/>
                  </a:cubicBezTo>
                  <a:cubicBezTo>
                    <a:pt x="994785" y="102405"/>
                    <a:pt x="1030980" y="101261"/>
                    <a:pt x="1097087" y="54777"/>
                  </a:cubicBezTo>
                  <a:cubicBezTo>
                    <a:pt x="1103945" y="50015"/>
                    <a:pt x="1118613" y="46585"/>
                    <a:pt x="1123185" y="50395"/>
                  </a:cubicBezTo>
                  <a:cubicBezTo>
                    <a:pt x="1162049" y="82020"/>
                    <a:pt x="1204532" y="78590"/>
                    <a:pt x="1249302" y="68684"/>
                  </a:cubicBezTo>
                  <a:cubicBezTo>
                    <a:pt x="1260922" y="66018"/>
                    <a:pt x="1277307" y="66018"/>
                    <a:pt x="1286069" y="72304"/>
                  </a:cubicBezTo>
                  <a:cubicBezTo>
                    <a:pt x="1327790" y="101451"/>
                    <a:pt x="1372560" y="97261"/>
                    <a:pt x="1417899" y="88688"/>
                  </a:cubicBezTo>
                  <a:cubicBezTo>
                    <a:pt x="1424948" y="87354"/>
                    <a:pt x="1433522" y="80114"/>
                    <a:pt x="1436568" y="73448"/>
                  </a:cubicBezTo>
                  <a:cubicBezTo>
                    <a:pt x="1447428" y="49825"/>
                    <a:pt x="1467813" y="41823"/>
                    <a:pt x="1490292" y="35154"/>
                  </a:cubicBezTo>
                  <a:cubicBezTo>
                    <a:pt x="1525727" y="24296"/>
                    <a:pt x="1560588" y="11532"/>
                    <a:pt x="1596213" y="1245"/>
                  </a:cubicBezTo>
                  <a:cubicBezTo>
                    <a:pt x="1604978" y="-1231"/>
                    <a:pt x="1615836" y="293"/>
                    <a:pt x="1624980" y="3150"/>
                  </a:cubicBezTo>
                  <a:cubicBezTo>
                    <a:pt x="1656223" y="12866"/>
                    <a:pt x="1676036" y="37251"/>
                    <a:pt x="1697753" y="59731"/>
                  </a:cubicBezTo>
                  <a:cubicBezTo>
                    <a:pt x="1707279" y="69638"/>
                    <a:pt x="1720423" y="76686"/>
                    <a:pt x="1733188" y="82400"/>
                  </a:cubicBezTo>
                  <a:cubicBezTo>
                    <a:pt x="1766335" y="97071"/>
                    <a:pt x="1800246" y="110215"/>
                    <a:pt x="1833775" y="124121"/>
                  </a:cubicBezTo>
                  <a:cubicBezTo>
                    <a:pt x="1837013" y="125455"/>
                    <a:pt x="1839679" y="128884"/>
                    <a:pt x="1842158" y="131742"/>
                  </a:cubicBezTo>
                  <a:cubicBezTo>
                    <a:pt x="1866922" y="161843"/>
                    <a:pt x="1891497" y="192132"/>
                    <a:pt x="1916454" y="222233"/>
                  </a:cubicBezTo>
                  <a:cubicBezTo>
                    <a:pt x="1921216" y="227947"/>
                    <a:pt x="1928076" y="232139"/>
                    <a:pt x="1933219" y="237663"/>
                  </a:cubicBezTo>
                  <a:cubicBezTo>
                    <a:pt x="1940459" y="245283"/>
                    <a:pt x="1949603" y="252524"/>
                    <a:pt x="1953413" y="261668"/>
                  </a:cubicBezTo>
                  <a:cubicBezTo>
                    <a:pt x="1965224" y="290433"/>
                    <a:pt x="1987894" y="302817"/>
                    <a:pt x="2016469" y="308151"/>
                  </a:cubicBezTo>
                  <a:cubicBezTo>
                    <a:pt x="2042570" y="313104"/>
                    <a:pt x="2068669" y="317296"/>
                    <a:pt x="2094578" y="323010"/>
                  </a:cubicBezTo>
                  <a:cubicBezTo>
                    <a:pt x="2126201" y="329868"/>
                    <a:pt x="2157636" y="337298"/>
                    <a:pt x="2188879" y="345681"/>
                  </a:cubicBezTo>
                  <a:cubicBezTo>
                    <a:pt x="2202404" y="349301"/>
                    <a:pt x="2216692" y="353491"/>
                    <a:pt x="2228314" y="360921"/>
                  </a:cubicBezTo>
                  <a:cubicBezTo>
                    <a:pt x="2260890" y="381496"/>
                    <a:pt x="2295753" y="395402"/>
                    <a:pt x="2334044" y="389878"/>
                  </a:cubicBezTo>
                  <a:cubicBezTo>
                    <a:pt x="2364715" y="385496"/>
                    <a:pt x="2390434" y="396736"/>
                    <a:pt x="2409485" y="414263"/>
                  </a:cubicBezTo>
                  <a:cubicBezTo>
                    <a:pt x="2444158" y="446078"/>
                    <a:pt x="2481305" y="438838"/>
                    <a:pt x="2518264" y="428552"/>
                  </a:cubicBezTo>
                  <a:cubicBezTo>
                    <a:pt x="2537315" y="423217"/>
                    <a:pt x="2552935" y="423979"/>
                    <a:pt x="2571034" y="429122"/>
                  </a:cubicBezTo>
                  <a:cubicBezTo>
                    <a:pt x="2612945" y="441124"/>
                    <a:pt x="2640950" y="473701"/>
                    <a:pt x="2668001" y="502276"/>
                  </a:cubicBezTo>
                  <a:cubicBezTo>
                    <a:pt x="2691054" y="526661"/>
                    <a:pt x="2716963" y="540377"/>
                    <a:pt x="2745348" y="550666"/>
                  </a:cubicBezTo>
                  <a:cubicBezTo>
                    <a:pt x="2781163" y="563810"/>
                    <a:pt x="2809548" y="558858"/>
                    <a:pt x="2826694" y="527233"/>
                  </a:cubicBezTo>
                  <a:cubicBezTo>
                    <a:pt x="2831457" y="518278"/>
                    <a:pt x="2839839" y="507800"/>
                    <a:pt x="2848793" y="505134"/>
                  </a:cubicBezTo>
                  <a:cubicBezTo>
                    <a:pt x="2892037" y="491800"/>
                    <a:pt x="2935854" y="472367"/>
                    <a:pt x="2982148" y="484179"/>
                  </a:cubicBezTo>
                  <a:cubicBezTo>
                    <a:pt x="3046158" y="500372"/>
                    <a:pt x="3108644" y="499420"/>
                    <a:pt x="3172654" y="483417"/>
                  </a:cubicBezTo>
                  <a:cubicBezTo>
                    <a:pt x="3276480" y="457508"/>
                    <a:pt x="3380305" y="430076"/>
                    <a:pt x="3489467" y="435790"/>
                  </a:cubicBezTo>
                  <a:cubicBezTo>
                    <a:pt x="3507563" y="436742"/>
                    <a:pt x="3529090" y="425121"/>
                    <a:pt x="3544713" y="413691"/>
                  </a:cubicBezTo>
                  <a:cubicBezTo>
                    <a:pt x="3574622" y="391974"/>
                    <a:pt x="3573288" y="390258"/>
                    <a:pt x="3606817" y="408167"/>
                  </a:cubicBezTo>
                  <a:cubicBezTo>
                    <a:pt x="3614819" y="412549"/>
                    <a:pt x="3624725" y="415215"/>
                    <a:pt x="3630632" y="421693"/>
                  </a:cubicBezTo>
                  <a:cubicBezTo>
                    <a:pt x="3660731" y="454650"/>
                    <a:pt x="3697880" y="446648"/>
                    <a:pt x="3734837" y="441886"/>
                  </a:cubicBezTo>
                  <a:cubicBezTo>
                    <a:pt x="3741315" y="440934"/>
                    <a:pt x="3749125" y="439600"/>
                    <a:pt x="3754652" y="442268"/>
                  </a:cubicBezTo>
                  <a:cubicBezTo>
                    <a:pt x="3779607" y="454268"/>
                    <a:pt x="3800753" y="450078"/>
                    <a:pt x="3822472" y="433694"/>
                  </a:cubicBezTo>
                  <a:cubicBezTo>
                    <a:pt x="3841331" y="419597"/>
                    <a:pt x="3863049" y="411215"/>
                    <a:pt x="3885338" y="428742"/>
                  </a:cubicBezTo>
                  <a:cubicBezTo>
                    <a:pt x="3934870" y="467605"/>
                    <a:pt x="3987829" y="469509"/>
                    <a:pt x="4043839" y="444934"/>
                  </a:cubicBezTo>
                  <a:cubicBezTo>
                    <a:pt x="4083845" y="427407"/>
                    <a:pt x="4123280" y="423407"/>
                    <a:pt x="4165383" y="441124"/>
                  </a:cubicBezTo>
                  <a:cubicBezTo>
                    <a:pt x="4181576" y="447982"/>
                    <a:pt x="4202531" y="443410"/>
                    <a:pt x="4221391" y="444934"/>
                  </a:cubicBezTo>
                  <a:cubicBezTo>
                    <a:pt x="4232060" y="445696"/>
                    <a:pt x="4243872" y="445886"/>
                    <a:pt x="4253014" y="450650"/>
                  </a:cubicBezTo>
                  <a:cubicBezTo>
                    <a:pt x="4277401" y="462843"/>
                    <a:pt x="4300070" y="478463"/>
                    <a:pt x="4324645" y="490466"/>
                  </a:cubicBezTo>
                  <a:cubicBezTo>
                    <a:pt x="4336457" y="496180"/>
                    <a:pt x="4350554" y="499228"/>
                    <a:pt x="4363890" y="499420"/>
                  </a:cubicBezTo>
                  <a:cubicBezTo>
                    <a:pt x="4403325" y="500372"/>
                    <a:pt x="4442761" y="500372"/>
                    <a:pt x="4482004" y="498658"/>
                  </a:cubicBezTo>
                  <a:cubicBezTo>
                    <a:pt x="4546776" y="495990"/>
                    <a:pt x="4612500" y="495418"/>
                    <a:pt x="4659174" y="438648"/>
                  </a:cubicBezTo>
                  <a:cubicBezTo>
                    <a:pt x="4662986" y="434076"/>
                    <a:pt x="4671176" y="431408"/>
                    <a:pt x="4677655" y="430646"/>
                  </a:cubicBezTo>
                  <a:cubicBezTo>
                    <a:pt x="4707564" y="427027"/>
                    <a:pt x="4738235" y="426645"/>
                    <a:pt x="4767764" y="420739"/>
                  </a:cubicBezTo>
                  <a:cubicBezTo>
                    <a:pt x="4791386" y="415977"/>
                    <a:pt x="4811009" y="417501"/>
                    <a:pt x="4828916" y="434266"/>
                  </a:cubicBezTo>
                  <a:cubicBezTo>
                    <a:pt x="4852348" y="456364"/>
                    <a:pt x="4880925" y="469319"/>
                    <a:pt x="4912168" y="462271"/>
                  </a:cubicBezTo>
                  <a:cubicBezTo>
                    <a:pt x="4943409" y="455412"/>
                    <a:pt x="4963984" y="470271"/>
                    <a:pt x="4987037" y="485703"/>
                  </a:cubicBezTo>
                  <a:cubicBezTo>
                    <a:pt x="5003801" y="496942"/>
                    <a:pt x="5022852" y="511040"/>
                    <a:pt x="5041521" y="512182"/>
                  </a:cubicBezTo>
                  <a:cubicBezTo>
                    <a:pt x="5083814" y="514658"/>
                    <a:pt x="5120201" y="553904"/>
                    <a:pt x="5166113" y="531615"/>
                  </a:cubicBezTo>
                  <a:cubicBezTo>
                    <a:pt x="5169161" y="530091"/>
                    <a:pt x="5174685" y="533901"/>
                    <a:pt x="5179067" y="534853"/>
                  </a:cubicBezTo>
                  <a:cubicBezTo>
                    <a:pt x="5214121" y="542093"/>
                    <a:pt x="5247078" y="535043"/>
                    <a:pt x="5272796" y="511230"/>
                  </a:cubicBezTo>
                  <a:cubicBezTo>
                    <a:pt x="5306516" y="480177"/>
                    <a:pt x="5343855" y="477129"/>
                    <a:pt x="5385384" y="487227"/>
                  </a:cubicBezTo>
                  <a:cubicBezTo>
                    <a:pt x="5398721" y="490466"/>
                    <a:pt x="5412057" y="492752"/>
                    <a:pt x="5425582" y="495418"/>
                  </a:cubicBezTo>
                  <a:cubicBezTo>
                    <a:pt x="5443870" y="499228"/>
                    <a:pt x="5462351" y="503230"/>
                    <a:pt x="5480637" y="507040"/>
                  </a:cubicBezTo>
                  <a:cubicBezTo>
                    <a:pt x="5498356" y="510850"/>
                    <a:pt x="5517979" y="517326"/>
                    <a:pt x="5531693" y="500944"/>
                  </a:cubicBezTo>
                  <a:cubicBezTo>
                    <a:pt x="5543506" y="486845"/>
                    <a:pt x="5551888" y="488179"/>
                    <a:pt x="5562746" y="500372"/>
                  </a:cubicBezTo>
                  <a:cubicBezTo>
                    <a:pt x="5600467" y="543045"/>
                    <a:pt x="5646189" y="569716"/>
                    <a:pt x="5704483" y="571620"/>
                  </a:cubicBezTo>
                  <a:cubicBezTo>
                    <a:pt x="5716485" y="572002"/>
                    <a:pt x="5728678" y="574668"/>
                    <a:pt x="5740488" y="577526"/>
                  </a:cubicBezTo>
                  <a:cubicBezTo>
                    <a:pt x="5747728" y="579241"/>
                    <a:pt x="5756493" y="581147"/>
                    <a:pt x="5760873" y="586291"/>
                  </a:cubicBezTo>
                  <a:cubicBezTo>
                    <a:pt x="5794974" y="625534"/>
                    <a:pt x="5837457" y="652777"/>
                    <a:pt x="5883751" y="674686"/>
                  </a:cubicBezTo>
                  <a:cubicBezTo>
                    <a:pt x="5900323" y="682496"/>
                    <a:pt x="5918042" y="690306"/>
                    <a:pt x="5935949" y="692592"/>
                  </a:cubicBezTo>
                  <a:cubicBezTo>
                    <a:pt x="5954617" y="694878"/>
                    <a:pt x="5974240" y="691068"/>
                    <a:pt x="5993291" y="688972"/>
                  </a:cubicBezTo>
                  <a:cubicBezTo>
                    <a:pt x="6004531" y="687830"/>
                    <a:pt x="6017485" y="688020"/>
                    <a:pt x="6026440" y="682496"/>
                  </a:cubicBezTo>
                  <a:cubicBezTo>
                    <a:pt x="6054825" y="665159"/>
                    <a:pt x="6082258" y="646491"/>
                    <a:pt x="6108738" y="626296"/>
                  </a:cubicBezTo>
                  <a:cubicBezTo>
                    <a:pt x="6131409" y="608960"/>
                    <a:pt x="6135981" y="606483"/>
                    <a:pt x="6155602" y="628202"/>
                  </a:cubicBezTo>
                  <a:cubicBezTo>
                    <a:pt x="6175797" y="650491"/>
                    <a:pt x="6200944" y="662111"/>
                    <a:pt x="6228756" y="666873"/>
                  </a:cubicBezTo>
                  <a:cubicBezTo>
                    <a:pt x="6272764" y="674304"/>
                    <a:pt x="6317151" y="680590"/>
                    <a:pt x="6361539" y="684210"/>
                  </a:cubicBezTo>
                  <a:cubicBezTo>
                    <a:pt x="6401736" y="687448"/>
                    <a:pt x="6420977" y="669922"/>
                    <a:pt x="6428979" y="630106"/>
                  </a:cubicBezTo>
                  <a:cubicBezTo>
                    <a:pt x="6433551" y="608007"/>
                    <a:pt x="6439458" y="584003"/>
                    <a:pt x="6463840" y="578098"/>
                  </a:cubicBezTo>
                  <a:cubicBezTo>
                    <a:pt x="6503658" y="568572"/>
                    <a:pt x="6544997" y="564382"/>
                    <a:pt x="6564620" y="517708"/>
                  </a:cubicBezTo>
                  <a:cubicBezTo>
                    <a:pt x="6575478" y="527995"/>
                    <a:pt x="6582146" y="534091"/>
                    <a:pt x="6588625" y="540187"/>
                  </a:cubicBezTo>
                  <a:cubicBezTo>
                    <a:pt x="6606531" y="557142"/>
                    <a:pt x="6643678" y="564382"/>
                    <a:pt x="6662541" y="549714"/>
                  </a:cubicBezTo>
                  <a:cubicBezTo>
                    <a:pt x="6690354" y="528377"/>
                    <a:pt x="6715883" y="532377"/>
                    <a:pt x="6742552" y="548952"/>
                  </a:cubicBezTo>
                  <a:cubicBezTo>
                    <a:pt x="6764841" y="562668"/>
                    <a:pt x="6788417" y="567954"/>
                    <a:pt x="6812063" y="568430"/>
                  </a:cubicBezTo>
                  <a:lnTo>
                    <a:pt x="6858001" y="562267"/>
                  </a:lnTo>
                  <a:lnTo>
                    <a:pt x="6858001" y="734520"/>
                  </a:lnTo>
                  <a:lnTo>
                    <a:pt x="6815516" y="744220"/>
                  </a:lnTo>
                  <a:cubicBezTo>
                    <a:pt x="6793035" y="749744"/>
                    <a:pt x="6771319" y="759651"/>
                    <a:pt x="6748458" y="763271"/>
                  </a:cubicBezTo>
                  <a:cubicBezTo>
                    <a:pt x="6694164" y="771843"/>
                    <a:pt x="6639488" y="777939"/>
                    <a:pt x="6584812" y="784797"/>
                  </a:cubicBezTo>
                  <a:cubicBezTo>
                    <a:pt x="6528424" y="791846"/>
                    <a:pt x="6472225" y="799276"/>
                    <a:pt x="6415833" y="805562"/>
                  </a:cubicBezTo>
                  <a:cubicBezTo>
                    <a:pt x="6384972" y="808802"/>
                    <a:pt x="6353919" y="809372"/>
                    <a:pt x="6323058" y="812420"/>
                  </a:cubicBezTo>
                  <a:cubicBezTo>
                    <a:pt x="6296005" y="815088"/>
                    <a:pt x="6269144" y="820041"/>
                    <a:pt x="6242093" y="823281"/>
                  </a:cubicBezTo>
                  <a:cubicBezTo>
                    <a:pt x="6218660" y="825947"/>
                    <a:pt x="6195037" y="827471"/>
                    <a:pt x="6171605" y="830139"/>
                  </a:cubicBezTo>
                  <a:cubicBezTo>
                    <a:pt x="6134075" y="834519"/>
                    <a:pt x="6096736" y="839473"/>
                    <a:pt x="6059397" y="844045"/>
                  </a:cubicBezTo>
                  <a:cubicBezTo>
                    <a:pt x="6043776" y="845759"/>
                    <a:pt x="6027392" y="850522"/>
                    <a:pt x="6012723" y="847665"/>
                  </a:cubicBezTo>
                  <a:cubicBezTo>
                    <a:pt x="5975764" y="840425"/>
                    <a:pt x="5939377" y="842521"/>
                    <a:pt x="5902610" y="847473"/>
                  </a:cubicBezTo>
                  <a:cubicBezTo>
                    <a:pt x="5890037" y="849190"/>
                    <a:pt x="5876511" y="848808"/>
                    <a:pt x="5864318" y="845569"/>
                  </a:cubicBezTo>
                  <a:cubicBezTo>
                    <a:pt x="5839361" y="839091"/>
                    <a:pt x="5815169" y="829947"/>
                    <a:pt x="5790592" y="821947"/>
                  </a:cubicBezTo>
                  <a:cubicBezTo>
                    <a:pt x="5787924" y="820995"/>
                    <a:pt x="5784686" y="820803"/>
                    <a:pt x="5781830" y="820233"/>
                  </a:cubicBezTo>
                  <a:cubicBezTo>
                    <a:pt x="5765635" y="816992"/>
                    <a:pt x="5749634" y="813754"/>
                    <a:pt x="5733440" y="810896"/>
                  </a:cubicBezTo>
                  <a:cubicBezTo>
                    <a:pt x="5724678" y="809372"/>
                    <a:pt x="5715723" y="809182"/>
                    <a:pt x="5706959" y="807848"/>
                  </a:cubicBezTo>
                  <a:cubicBezTo>
                    <a:pt x="5673050" y="802514"/>
                    <a:pt x="5635711" y="811468"/>
                    <a:pt x="5606372" y="788417"/>
                  </a:cubicBezTo>
                  <a:cubicBezTo>
                    <a:pt x="5587321" y="773557"/>
                    <a:pt x="5568842" y="776987"/>
                    <a:pt x="5548460" y="779273"/>
                  </a:cubicBezTo>
                  <a:cubicBezTo>
                    <a:pt x="5533027" y="780987"/>
                    <a:pt x="5517215" y="780415"/>
                    <a:pt x="5501594" y="780607"/>
                  </a:cubicBezTo>
                  <a:cubicBezTo>
                    <a:pt x="5474161" y="781177"/>
                    <a:pt x="5446728" y="781369"/>
                    <a:pt x="5419295" y="782321"/>
                  </a:cubicBezTo>
                  <a:cubicBezTo>
                    <a:pt x="5410531" y="782701"/>
                    <a:pt x="5401579" y="787465"/>
                    <a:pt x="5393005" y="786703"/>
                  </a:cubicBezTo>
                  <a:cubicBezTo>
                    <a:pt x="5353379" y="783083"/>
                    <a:pt x="5313754" y="777367"/>
                    <a:pt x="5274129" y="774129"/>
                  </a:cubicBezTo>
                  <a:cubicBezTo>
                    <a:pt x="5251650" y="772225"/>
                    <a:pt x="5228597" y="775843"/>
                    <a:pt x="5206308" y="773177"/>
                  </a:cubicBezTo>
                  <a:cubicBezTo>
                    <a:pt x="5180591" y="770129"/>
                    <a:pt x="5155445" y="762319"/>
                    <a:pt x="5129916" y="757554"/>
                  </a:cubicBezTo>
                  <a:cubicBezTo>
                    <a:pt x="5122867" y="756222"/>
                    <a:pt x="5115057" y="757936"/>
                    <a:pt x="5107627" y="758316"/>
                  </a:cubicBezTo>
                  <a:cubicBezTo>
                    <a:pt x="5099245" y="758699"/>
                    <a:pt x="5091052" y="759461"/>
                    <a:pt x="5082670" y="759651"/>
                  </a:cubicBezTo>
                  <a:cubicBezTo>
                    <a:pt x="5057141" y="760033"/>
                    <a:pt x="5031614" y="759461"/>
                    <a:pt x="5006086" y="760795"/>
                  </a:cubicBezTo>
                  <a:cubicBezTo>
                    <a:pt x="4990465" y="761557"/>
                    <a:pt x="4974082" y="769367"/>
                    <a:pt x="4959602" y="766509"/>
                  </a:cubicBezTo>
                  <a:cubicBezTo>
                    <a:pt x="4930075" y="760985"/>
                    <a:pt x="4900546" y="773367"/>
                    <a:pt x="4871019" y="763081"/>
                  </a:cubicBezTo>
                  <a:cubicBezTo>
                    <a:pt x="4861873" y="760033"/>
                    <a:pt x="4849300" y="767653"/>
                    <a:pt x="4838250" y="768033"/>
                  </a:cubicBezTo>
                  <a:cubicBezTo>
                    <a:pt x="4810627" y="768985"/>
                    <a:pt x="4783004" y="768795"/>
                    <a:pt x="4755381" y="768605"/>
                  </a:cubicBezTo>
                  <a:cubicBezTo>
                    <a:pt x="4730614" y="768415"/>
                    <a:pt x="4704895" y="771081"/>
                    <a:pt x="4681083" y="765747"/>
                  </a:cubicBezTo>
                  <a:cubicBezTo>
                    <a:pt x="4656126" y="760033"/>
                    <a:pt x="4633647" y="760795"/>
                    <a:pt x="4609452" y="767271"/>
                  </a:cubicBezTo>
                  <a:cubicBezTo>
                    <a:pt x="4592878" y="771653"/>
                    <a:pt x="4575351" y="772225"/>
                    <a:pt x="4558207" y="773557"/>
                  </a:cubicBezTo>
                  <a:cubicBezTo>
                    <a:pt x="4539728" y="775081"/>
                    <a:pt x="4519343" y="771081"/>
                    <a:pt x="4502579" y="777367"/>
                  </a:cubicBezTo>
                  <a:cubicBezTo>
                    <a:pt x="4452665" y="796038"/>
                    <a:pt x="4401419" y="800038"/>
                    <a:pt x="4349222" y="800038"/>
                  </a:cubicBezTo>
                  <a:cubicBezTo>
                    <a:pt x="4339695" y="800038"/>
                    <a:pt x="4329979" y="797372"/>
                    <a:pt x="4320837" y="794514"/>
                  </a:cubicBezTo>
                  <a:cubicBezTo>
                    <a:pt x="4267493" y="777367"/>
                    <a:pt x="4213961" y="778891"/>
                    <a:pt x="4159667" y="789370"/>
                  </a:cubicBezTo>
                  <a:cubicBezTo>
                    <a:pt x="4148427" y="791656"/>
                    <a:pt x="4135854" y="792038"/>
                    <a:pt x="4124614" y="789752"/>
                  </a:cubicBezTo>
                  <a:cubicBezTo>
                    <a:pt x="4092989" y="783083"/>
                    <a:pt x="4062318" y="772033"/>
                    <a:pt x="4030503" y="767271"/>
                  </a:cubicBezTo>
                  <a:cubicBezTo>
                    <a:pt x="3977925" y="759461"/>
                    <a:pt x="3932394" y="785749"/>
                    <a:pt x="3885338" y="802896"/>
                  </a:cubicBezTo>
                  <a:cubicBezTo>
                    <a:pt x="3840569" y="819089"/>
                    <a:pt x="3802467" y="855666"/>
                    <a:pt x="3749506" y="847473"/>
                  </a:cubicBezTo>
                  <a:cubicBezTo>
                    <a:pt x="3744173" y="846711"/>
                    <a:pt x="3738267" y="851856"/>
                    <a:pt x="3732361" y="853190"/>
                  </a:cubicBezTo>
                  <a:cubicBezTo>
                    <a:pt x="3716168" y="856810"/>
                    <a:pt x="3699976" y="861190"/>
                    <a:pt x="3683591" y="862906"/>
                  </a:cubicBezTo>
                  <a:cubicBezTo>
                    <a:pt x="3663589" y="865192"/>
                    <a:pt x="3643204" y="864430"/>
                    <a:pt x="3623201" y="866334"/>
                  </a:cubicBezTo>
                  <a:cubicBezTo>
                    <a:pt x="3597482" y="868620"/>
                    <a:pt x="3572146" y="874716"/>
                    <a:pt x="3546617" y="874716"/>
                  </a:cubicBezTo>
                  <a:cubicBezTo>
                    <a:pt x="3526042" y="874716"/>
                    <a:pt x="3505657" y="867668"/>
                    <a:pt x="3485275" y="864238"/>
                  </a:cubicBezTo>
                  <a:cubicBezTo>
                    <a:pt x="3456508" y="859476"/>
                    <a:pt x="3424883" y="860810"/>
                    <a:pt x="3399546" y="848618"/>
                  </a:cubicBezTo>
                  <a:cubicBezTo>
                    <a:pt x="3372495" y="835663"/>
                    <a:pt x="3346776" y="829757"/>
                    <a:pt x="3318771" y="833757"/>
                  </a:cubicBezTo>
                  <a:cubicBezTo>
                    <a:pt x="3309437" y="835091"/>
                    <a:pt x="3297434" y="843093"/>
                    <a:pt x="3293244" y="851284"/>
                  </a:cubicBezTo>
                  <a:cubicBezTo>
                    <a:pt x="3283908" y="869572"/>
                    <a:pt x="3271145" y="872812"/>
                    <a:pt x="3253809" y="866524"/>
                  </a:cubicBezTo>
                  <a:cubicBezTo>
                    <a:pt x="3238758" y="861190"/>
                    <a:pt x="3220280" y="858524"/>
                    <a:pt x="3209993" y="848235"/>
                  </a:cubicBezTo>
                  <a:cubicBezTo>
                    <a:pt x="3180844" y="819089"/>
                    <a:pt x="3143695" y="818136"/>
                    <a:pt x="3107500" y="810326"/>
                  </a:cubicBezTo>
                  <a:cubicBezTo>
                    <a:pt x="3085403" y="805562"/>
                    <a:pt x="3064827" y="805372"/>
                    <a:pt x="3042728" y="808610"/>
                  </a:cubicBezTo>
                  <a:cubicBezTo>
                    <a:pt x="2994722" y="815850"/>
                    <a:pt x="2948047" y="805562"/>
                    <a:pt x="2901943" y="792418"/>
                  </a:cubicBezTo>
                  <a:cubicBezTo>
                    <a:pt x="2871462" y="783655"/>
                    <a:pt x="2840219" y="778321"/>
                    <a:pt x="2809930" y="769367"/>
                  </a:cubicBezTo>
                  <a:cubicBezTo>
                    <a:pt x="2787259" y="762509"/>
                    <a:pt x="2764590" y="754316"/>
                    <a:pt x="2743826" y="743268"/>
                  </a:cubicBezTo>
                  <a:cubicBezTo>
                    <a:pt x="2713723" y="727073"/>
                    <a:pt x="2687436" y="702689"/>
                    <a:pt x="2649143" y="709167"/>
                  </a:cubicBezTo>
                  <a:cubicBezTo>
                    <a:pt x="2615421" y="714881"/>
                    <a:pt x="2584942" y="702881"/>
                    <a:pt x="2554079" y="691450"/>
                  </a:cubicBezTo>
                  <a:cubicBezTo>
                    <a:pt x="2531409" y="683068"/>
                    <a:pt x="2508742" y="674494"/>
                    <a:pt x="2485307" y="669160"/>
                  </a:cubicBezTo>
                  <a:cubicBezTo>
                    <a:pt x="2457492" y="662873"/>
                    <a:pt x="2426059" y="665541"/>
                    <a:pt x="2401292" y="653919"/>
                  </a:cubicBezTo>
                  <a:cubicBezTo>
                    <a:pt x="2375383" y="641727"/>
                    <a:pt x="2353859" y="649919"/>
                    <a:pt x="2330806" y="653349"/>
                  </a:cubicBezTo>
                  <a:cubicBezTo>
                    <a:pt x="2294039" y="658683"/>
                    <a:pt x="2257459" y="668590"/>
                    <a:pt x="2220312" y="656015"/>
                  </a:cubicBezTo>
                  <a:cubicBezTo>
                    <a:pt x="2175163" y="640775"/>
                    <a:pt x="2130393" y="624392"/>
                    <a:pt x="2085054" y="609914"/>
                  </a:cubicBezTo>
                  <a:cubicBezTo>
                    <a:pt x="2067525" y="604387"/>
                    <a:pt x="2048668" y="602101"/>
                    <a:pt x="2030378" y="599625"/>
                  </a:cubicBezTo>
                  <a:cubicBezTo>
                    <a:pt x="2013043" y="597529"/>
                    <a:pt x="1992279" y="602863"/>
                    <a:pt x="1978940" y="594863"/>
                  </a:cubicBezTo>
                  <a:cubicBezTo>
                    <a:pt x="1944649" y="574288"/>
                    <a:pt x="1909408" y="564192"/>
                    <a:pt x="1869780" y="564192"/>
                  </a:cubicBezTo>
                  <a:cubicBezTo>
                    <a:pt x="1854920" y="564192"/>
                    <a:pt x="1840441" y="555618"/>
                    <a:pt x="1825393" y="554094"/>
                  </a:cubicBezTo>
                  <a:cubicBezTo>
                    <a:pt x="1804816" y="552190"/>
                    <a:pt x="1781194" y="547045"/>
                    <a:pt x="1763287" y="554286"/>
                  </a:cubicBezTo>
                  <a:cubicBezTo>
                    <a:pt x="1721185" y="571430"/>
                    <a:pt x="1687086" y="557142"/>
                    <a:pt x="1650317" y="540187"/>
                  </a:cubicBezTo>
                  <a:cubicBezTo>
                    <a:pt x="1614120" y="523423"/>
                    <a:pt x="1576019" y="510088"/>
                    <a:pt x="1537537" y="499038"/>
                  </a:cubicBezTo>
                  <a:cubicBezTo>
                    <a:pt x="1523059" y="495038"/>
                    <a:pt x="1505724" y="501706"/>
                    <a:pt x="1489720" y="503038"/>
                  </a:cubicBezTo>
                  <a:cubicBezTo>
                    <a:pt x="1484004" y="503420"/>
                    <a:pt x="1477717" y="503992"/>
                    <a:pt x="1472575" y="502086"/>
                  </a:cubicBezTo>
                  <a:cubicBezTo>
                    <a:pt x="1422854" y="483797"/>
                    <a:pt x="1372368" y="469891"/>
                    <a:pt x="1318456" y="479415"/>
                  </a:cubicBezTo>
                  <a:cubicBezTo>
                    <a:pt x="1313504" y="480369"/>
                    <a:pt x="1307978" y="478273"/>
                    <a:pt x="1303024" y="476939"/>
                  </a:cubicBezTo>
                  <a:cubicBezTo>
                    <a:pt x="1278829" y="470081"/>
                    <a:pt x="1255206" y="459223"/>
                    <a:pt x="1230633" y="456746"/>
                  </a:cubicBezTo>
                  <a:cubicBezTo>
                    <a:pt x="1170051" y="450650"/>
                    <a:pt x="1109091" y="448172"/>
                    <a:pt x="1048125" y="444172"/>
                  </a:cubicBezTo>
                  <a:cubicBezTo>
                    <a:pt x="1044315" y="443982"/>
                    <a:pt x="1040315" y="443982"/>
                    <a:pt x="1036887" y="442648"/>
                  </a:cubicBezTo>
                  <a:cubicBezTo>
                    <a:pt x="1014406" y="434456"/>
                    <a:pt x="994785" y="437124"/>
                    <a:pt x="975733" y="452744"/>
                  </a:cubicBezTo>
                  <a:cubicBezTo>
                    <a:pt x="967350" y="459603"/>
                    <a:pt x="955920" y="463223"/>
                    <a:pt x="945444" y="467033"/>
                  </a:cubicBezTo>
                  <a:cubicBezTo>
                    <a:pt x="930011" y="472749"/>
                    <a:pt x="914200" y="478273"/>
                    <a:pt x="898198" y="481893"/>
                  </a:cubicBezTo>
                  <a:cubicBezTo>
                    <a:pt x="882384" y="485321"/>
                    <a:pt x="865430" y="490084"/>
                    <a:pt x="850189" y="487417"/>
                  </a:cubicBezTo>
                  <a:cubicBezTo>
                    <a:pt x="822756" y="482655"/>
                    <a:pt x="796655" y="471987"/>
                    <a:pt x="769605" y="464937"/>
                  </a:cubicBezTo>
                  <a:cubicBezTo>
                    <a:pt x="760270" y="462461"/>
                    <a:pt x="749982" y="462843"/>
                    <a:pt x="740268" y="462651"/>
                  </a:cubicBezTo>
                  <a:cubicBezTo>
                    <a:pt x="717977" y="462081"/>
                    <a:pt x="695116" y="467605"/>
                    <a:pt x="674923" y="451792"/>
                  </a:cubicBezTo>
                  <a:cubicBezTo>
                    <a:pt x="656255" y="436934"/>
                    <a:pt x="637392" y="441314"/>
                    <a:pt x="617772" y="452554"/>
                  </a:cubicBezTo>
                  <a:cubicBezTo>
                    <a:pt x="603673" y="460557"/>
                    <a:pt x="587672" y="466843"/>
                    <a:pt x="571860" y="469891"/>
                  </a:cubicBezTo>
                  <a:cubicBezTo>
                    <a:pt x="550141" y="474081"/>
                    <a:pt x="528615" y="475797"/>
                    <a:pt x="505182" y="473319"/>
                  </a:cubicBezTo>
                  <a:cubicBezTo>
                    <a:pt x="488607" y="471605"/>
                    <a:pt x="475081" y="470843"/>
                    <a:pt x="462126" y="460747"/>
                  </a:cubicBezTo>
                  <a:cubicBezTo>
                    <a:pt x="460032" y="459223"/>
                    <a:pt x="456222" y="458841"/>
                    <a:pt x="453364" y="459033"/>
                  </a:cubicBezTo>
                  <a:cubicBezTo>
                    <a:pt x="415835" y="462271"/>
                    <a:pt x="378686" y="460557"/>
                    <a:pt x="340774" y="458268"/>
                  </a:cubicBezTo>
                  <a:cubicBezTo>
                    <a:pt x="292579" y="455222"/>
                    <a:pt x="241901" y="464175"/>
                    <a:pt x="200182" y="496180"/>
                  </a:cubicBezTo>
                  <a:cubicBezTo>
                    <a:pt x="194085" y="500944"/>
                    <a:pt x="184941" y="503038"/>
                    <a:pt x="176939" y="504182"/>
                  </a:cubicBezTo>
                  <a:cubicBezTo>
                    <a:pt x="139219" y="509134"/>
                    <a:pt x="101308" y="512564"/>
                    <a:pt x="63587" y="518088"/>
                  </a:cubicBezTo>
                  <a:cubicBezTo>
                    <a:pt x="43012" y="521137"/>
                    <a:pt x="21486" y="523805"/>
                    <a:pt x="2817" y="532187"/>
                  </a:cubicBezTo>
                  <a:lnTo>
                    <a:pt x="0" y="533314"/>
                  </a:lnTo>
                  <a:close/>
                </a:path>
              </a:pathLst>
            </a:custGeom>
            <a:blipFill dpi="0" rotWithShape="1">
              <a:blip r:embed="rId4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0" name="Título 1">
            <a:extLst>
              <a:ext uri="{FF2B5EF4-FFF2-40B4-BE49-F238E27FC236}">
                <a16:creationId xmlns:a16="http://schemas.microsoft.com/office/drawing/2014/main" id="{AB3EA9A3-1519-4B45-A776-4E0BB49CEC9A}"/>
              </a:ext>
            </a:extLst>
          </p:cNvPr>
          <p:cNvSpPr txBox="1">
            <a:spLocks/>
          </p:cNvSpPr>
          <p:nvPr/>
        </p:nvSpPr>
        <p:spPr>
          <a:xfrm>
            <a:off x="5232400" y="1641752"/>
            <a:ext cx="6140449" cy="13234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PT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Resumo</a:t>
            </a:r>
          </a:p>
        </p:txBody>
      </p:sp>
      <p:sp>
        <p:nvSpPr>
          <p:cNvPr id="31" name="Content Placeholder 8">
            <a:extLst>
              <a:ext uri="{FF2B5EF4-FFF2-40B4-BE49-F238E27FC236}">
                <a16:creationId xmlns:a16="http://schemas.microsoft.com/office/drawing/2014/main" id="{33624664-FD94-0C26-1906-9CB7CA10B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2400" y="2602163"/>
            <a:ext cx="6140449" cy="2682000"/>
          </a:xfrm>
        </p:spPr>
        <p:txBody>
          <a:bodyPr>
            <a:normAutofit/>
          </a:bodyPr>
          <a:lstStyle/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Gestão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Rendimentos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Gestão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Despesas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Gestão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de Investimentos</a:t>
            </a:r>
          </a:p>
          <a:p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Dashboard’s e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Relatórios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Financeiros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Detalhados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  <a:p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Promoção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da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Literacia</a:t>
            </a:r>
            <a:r>
              <a:rPr lang="en-US" sz="2400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bg1">
                    <a:alpha val="80000"/>
                  </a:schemeClr>
                </a:solidFill>
              </a:rPr>
              <a:t>Financeira</a:t>
            </a:r>
            <a:endParaRPr lang="en-US" sz="2400" dirty="0">
              <a:solidFill>
                <a:schemeClr val="bg1">
                  <a:alpha val="80000"/>
                </a:schemeClr>
              </a:solidFill>
            </a:endParaRP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3429073A-D4B0-4CB8-FB8E-81D40C20DCC5}"/>
              </a:ext>
            </a:extLst>
          </p:cNvPr>
          <p:cNvSpPr txBox="1"/>
          <p:nvPr/>
        </p:nvSpPr>
        <p:spPr>
          <a:xfrm>
            <a:off x="9002526" y="5819979"/>
            <a:ext cx="24609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Autores</a:t>
            </a:r>
            <a:endParaRPr lang="pt-PT" dirty="0">
              <a:solidFill>
                <a:srgbClr val="DDAB28"/>
              </a:solidFill>
            </a:endParaRPr>
          </a:p>
          <a:p>
            <a:r>
              <a:rPr lang="pt-PT" sz="1400" dirty="0">
                <a:solidFill>
                  <a:srgbClr val="DDAB28"/>
                </a:solidFill>
              </a:rPr>
              <a:t>Cláudio Martins – 2222040</a:t>
            </a:r>
          </a:p>
          <a:p>
            <a:r>
              <a:rPr lang="pt-PT" sz="1400" dirty="0">
                <a:solidFill>
                  <a:srgbClr val="DDAB28"/>
                </a:solidFill>
              </a:rPr>
              <a:t>Gonçalo Ferreira – 2222051</a:t>
            </a:r>
          </a:p>
          <a:p>
            <a:endParaRPr lang="pt-PT" sz="1400" dirty="0">
              <a:solidFill>
                <a:srgbClr val="DDAB28"/>
              </a:solidFill>
            </a:endParaRPr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01E1B5EB-AC40-288B-D14E-49C6B4FDE009}"/>
              </a:ext>
            </a:extLst>
          </p:cNvPr>
          <p:cNvSpPr txBox="1"/>
          <p:nvPr/>
        </p:nvSpPr>
        <p:spPr>
          <a:xfrm>
            <a:off x="6937115" y="6009609"/>
            <a:ext cx="266429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sz="2000" dirty="0">
                <a:solidFill>
                  <a:srgbClr val="DDAB28"/>
                </a:solidFill>
              </a:rPr>
              <a:t>Orientador</a:t>
            </a:r>
            <a:endParaRPr lang="pt-PT" sz="1400" dirty="0">
              <a:solidFill>
                <a:srgbClr val="DDAB28"/>
              </a:solidFill>
            </a:endParaRPr>
          </a:p>
          <a:p>
            <a:r>
              <a:rPr lang="pt-PT" sz="1400" dirty="0">
                <a:solidFill>
                  <a:srgbClr val="DDAB28"/>
                </a:solidFill>
              </a:rPr>
              <a:t>Iolanda Bernardino</a:t>
            </a:r>
          </a:p>
        </p:txBody>
      </p:sp>
      <p:pic>
        <p:nvPicPr>
          <p:cNvPr id="35" name="Imagem 34" descr="Uma imagem com círculo, símbolo&#10;&#10;Os conteúdos gerados por IA podem estar incorretos.">
            <a:extLst>
              <a:ext uri="{FF2B5EF4-FFF2-40B4-BE49-F238E27FC236}">
                <a16:creationId xmlns:a16="http://schemas.microsoft.com/office/drawing/2014/main" id="{0E2E9971-0965-1661-4FA4-1F38A623F2C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4886" y="6002960"/>
            <a:ext cx="678304" cy="680478"/>
          </a:xfrm>
          <a:prstGeom prst="rect">
            <a:avLst/>
          </a:prstGeom>
        </p:spPr>
      </p:pic>
      <p:sp>
        <p:nvSpPr>
          <p:cNvPr id="3" name="Título 1">
            <a:extLst>
              <a:ext uri="{FF2B5EF4-FFF2-40B4-BE49-F238E27FC236}">
                <a16:creationId xmlns:a16="http://schemas.microsoft.com/office/drawing/2014/main" id="{0ADBE729-14E2-9DA7-7835-690C1C26756C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7480794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F892E19-92E7-4BB2-8C3F-DBDFE8D9D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" y="-1"/>
            <a:ext cx="4581527" cy="6858002"/>
            <a:chOff x="-2" y="-1"/>
            <a:chExt cx="4581527" cy="6858002"/>
          </a:xfrm>
          <a:effectLst>
            <a:outerShdw blurRad="381000" dist="50800" algn="ctr" rotWithShape="0">
              <a:srgbClr val="000000">
                <a:alpha val="10000"/>
              </a:srgb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1E493D3-31D9-4B80-9798-EEA082E12A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2" y="-1"/>
              <a:ext cx="4572002" cy="6858002"/>
              <a:chOff x="-2" y="-1"/>
              <a:chExt cx="4572002" cy="6858002"/>
            </a:xfrm>
            <a:effectLst/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62E6AA4D-EC17-45B5-B621-DF0FD91FD4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D56F11D0-7966-41FE-AAB9-EC0C54F11F6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-2" y="-1"/>
                <a:ext cx="4572002" cy="6858002"/>
              </a:xfrm>
              <a:custGeom>
                <a:avLst/>
                <a:gdLst>
                  <a:gd name="connsiteX0" fmla="*/ 4214994 w 4572002"/>
                  <a:gd name="connsiteY0" fmla="*/ 6564620 h 6858002"/>
                  <a:gd name="connsiteX1" fmla="*/ 4214994 w 4572002"/>
                  <a:gd name="connsiteY1" fmla="*/ 6564621 h 6858002"/>
                  <a:gd name="connsiteX2" fmla="*/ 4237474 w 4572002"/>
                  <a:gd name="connsiteY2" fmla="*/ 6588626 h 6858002"/>
                  <a:gd name="connsiteX3" fmla="*/ 4254096 w 4572002"/>
                  <a:gd name="connsiteY3" fmla="*/ 6625225 h 6858002"/>
                  <a:gd name="connsiteX4" fmla="*/ 4247001 w 4572002"/>
                  <a:gd name="connsiteY4" fmla="*/ 6662540 h 6858002"/>
                  <a:gd name="connsiteX5" fmla="*/ 4247000 w 4572002"/>
                  <a:gd name="connsiteY5" fmla="*/ 6662541 h 6858002"/>
                  <a:gd name="connsiteX6" fmla="*/ 4246999 w 4572002"/>
                  <a:gd name="connsiteY6" fmla="*/ 6662544 h 6858002"/>
                  <a:gd name="connsiteX7" fmla="*/ 4235550 w 4572002"/>
                  <a:gd name="connsiteY7" fmla="*/ 6683027 h 6858002"/>
                  <a:gd name="connsiteX8" fmla="*/ 4232403 w 4572002"/>
                  <a:gd name="connsiteY8" fmla="*/ 6702976 h 6858002"/>
                  <a:gd name="connsiteX9" fmla="*/ 4232403 w 4572002"/>
                  <a:gd name="connsiteY9" fmla="*/ 6702977 h 6858002"/>
                  <a:gd name="connsiteX10" fmla="*/ 4246238 w 4572002"/>
                  <a:gd name="connsiteY10" fmla="*/ 6742553 h 6858002"/>
                  <a:gd name="connsiteX11" fmla="*/ 4246239 w 4572002"/>
                  <a:gd name="connsiteY11" fmla="*/ 6742555 h 6858002"/>
                  <a:gd name="connsiteX12" fmla="*/ 4265716 w 4572002"/>
                  <a:gd name="connsiteY12" fmla="*/ 6812062 h 6858002"/>
                  <a:gd name="connsiteX13" fmla="*/ 4265717 w 4572002"/>
                  <a:gd name="connsiteY13" fmla="*/ 6812064 h 6858002"/>
                  <a:gd name="connsiteX14" fmla="*/ 4265717 w 4572002"/>
                  <a:gd name="connsiteY14" fmla="*/ 6812063 h 6858002"/>
                  <a:gd name="connsiteX15" fmla="*/ 4265716 w 4572002"/>
                  <a:gd name="connsiteY15" fmla="*/ 6812062 h 6858002"/>
                  <a:gd name="connsiteX16" fmla="*/ 4260942 w 4572002"/>
                  <a:gd name="connsiteY16" fmla="*/ 6776800 h 6858002"/>
                  <a:gd name="connsiteX17" fmla="*/ 4246239 w 4572002"/>
                  <a:gd name="connsiteY17" fmla="*/ 6742555 h 6858002"/>
                  <a:gd name="connsiteX18" fmla="*/ 4246238 w 4572002"/>
                  <a:gd name="connsiteY18" fmla="*/ 6742552 h 6858002"/>
                  <a:gd name="connsiteX19" fmla="*/ 4232403 w 4572002"/>
                  <a:gd name="connsiteY19" fmla="*/ 6702976 h 6858002"/>
                  <a:gd name="connsiteX20" fmla="*/ 4246999 w 4572002"/>
                  <a:gd name="connsiteY20" fmla="*/ 6662544 h 6858002"/>
                  <a:gd name="connsiteX21" fmla="*/ 4247000 w 4572002"/>
                  <a:gd name="connsiteY21" fmla="*/ 6662542 h 6858002"/>
                  <a:gd name="connsiteX22" fmla="*/ 4247001 w 4572002"/>
                  <a:gd name="connsiteY22" fmla="*/ 6662540 h 6858002"/>
                  <a:gd name="connsiteX23" fmla="*/ 4254084 w 4572002"/>
                  <a:gd name="connsiteY23" fmla="*/ 6645552 h 6858002"/>
                  <a:gd name="connsiteX24" fmla="*/ 4254096 w 4572002"/>
                  <a:gd name="connsiteY24" fmla="*/ 6625225 h 6858002"/>
                  <a:gd name="connsiteX25" fmla="*/ 4254096 w 4572002"/>
                  <a:gd name="connsiteY25" fmla="*/ 6625224 h 6858002"/>
                  <a:gd name="connsiteX26" fmla="*/ 4237474 w 4572002"/>
                  <a:gd name="connsiteY26" fmla="*/ 6588625 h 6858002"/>
                  <a:gd name="connsiteX27" fmla="*/ 4295315 w 4572002"/>
                  <a:gd name="connsiteY27" fmla="*/ 6438981 h 6858002"/>
                  <a:gd name="connsiteX28" fmla="*/ 4275385 w 4572002"/>
                  <a:gd name="connsiteY28" fmla="*/ 6463840 h 6858002"/>
                  <a:gd name="connsiteX29" fmla="*/ 4275382 w 4572002"/>
                  <a:gd name="connsiteY29" fmla="*/ 6463849 h 6858002"/>
                  <a:gd name="connsiteX30" fmla="*/ 4261587 w 4572002"/>
                  <a:gd name="connsiteY30" fmla="*/ 6513012 h 6858002"/>
                  <a:gd name="connsiteX31" fmla="*/ 4242781 w 4572002"/>
                  <a:gd name="connsiteY31" fmla="*/ 6546194 h 6858002"/>
                  <a:gd name="connsiteX32" fmla="*/ 4242781 w 4572002"/>
                  <a:gd name="connsiteY32" fmla="*/ 6546195 h 6858002"/>
                  <a:gd name="connsiteX33" fmla="*/ 4259120 w 4572002"/>
                  <a:gd name="connsiteY33" fmla="*/ 6521804 h 6858002"/>
                  <a:gd name="connsiteX34" fmla="*/ 4261587 w 4572002"/>
                  <a:gd name="connsiteY34" fmla="*/ 6513012 h 6858002"/>
                  <a:gd name="connsiteX35" fmla="*/ 4264398 w 4572002"/>
                  <a:gd name="connsiteY35" fmla="*/ 6508052 h 6858002"/>
                  <a:gd name="connsiteX36" fmla="*/ 4275382 w 4572002"/>
                  <a:gd name="connsiteY36" fmla="*/ 6463849 h 6858002"/>
                  <a:gd name="connsiteX37" fmla="*/ 4275385 w 4572002"/>
                  <a:gd name="connsiteY37" fmla="*/ 6463841 h 6858002"/>
                  <a:gd name="connsiteX38" fmla="*/ 4295315 w 4572002"/>
                  <a:gd name="connsiteY38" fmla="*/ 6438981 h 6858002"/>
                  <a:gd name="connsiteX39" fmla="*/ 4381289 w 4572002"/>
                  <a:gd name="connsiteY39" fmla="*/ 6365204 h 6858002"/>
                  <a:gd name="connsiteX40" fmla="*/ 4380008 w 4572002"/>
                  <a:gd name="connsiteY40" fmla="*/ 6387910 h 6858002"/>
                  <a:gd name="connsiteX41" fmla="*/ 4378243 w 4572002"/>
                  <a:gd name="connsiteY41" fmla="*/ 6391549 h 6858002"/>
                  <a:gd name="connsiteX42" fmla="*/ 4370589 w 4572002"/>
                  <a:gd name="connsiteY42" fmla="*/ 6407332 h 6858002"/>
                  <a:gd name="connsiteX43" fmla="*/ 4370589 w 4572002"/>
                  <a:gd name="connsiteY43" fmla="*/ 6407333 h 6858002"/>
                  <a:gd name="connsiteX44" fmla="*/ 4378243 w 4572002"/>
                  <a:gd name="connsiteY44" fmla="*/ 6391549 h 6858002"/>
                  <a:gd name="connsiteX45" fmla="*/ 4380008 w 4572002"/>
                  <a:gd name="connsiteY45" fmla="*/ 6387910 h 6858002"/>
                  <a:gd name="connsiteX46" fmla="*/ 4142220 w 4572002"/>
                  <a:gd name="connsiteY46" fmla="*/ 4221391 h 6858002"/>
                  <a:gd name="connsiteX47" fmla="*/ 4142220 w 4572002"/>
                  <a:gd name="connsiteY47" fmla="*/ 4221392 h 6858002"/>
                  <a:gd name="connsiteX48" fmla="*/ 4147936 w 4572002"/>
                  <a:gd name="connsiteY48" fmla="*/ 4253015 h 6858002"/>
                  <a:gd name="connsiteX49" fmla="*/ 4187752 w 4572002"/>
                  <a:gd name="connsiteY49" fmla="*/ 4324646 h 6858002"/>
                  <a:gd name="connsiteX50" fmla="*/ 4196706 w 4572002"/>
                  <a:gd name="connsiteY50" fmla="*/ 4363891 h 6858002"/>
                  <a:gd name="connsiteX51" fmla="*/ 4195944 w 4572002"/>
                  <a:gd name="connsiteY51" fmla="*/ 4482004 h 6858002"/>
                  <a:gd name="connsiteX52" fmla="*/ 4135934 w 4572002"/>
                  <a:gd name="connsiteY52" fmla="*/ 4659174 h 6858002"/>
                  <a:gd name="connsiteX53" fmla="*/ 4127932 w 4572002"/>
                  <a:gd name="connsiteY53" fmla="*/ 4677655 h 6858002"/>
                  <a:gd name="connsiteX54" fmla="*/ 4118025 w 4572002"/>
                  <a:gd name="connsiteY54" fmla="*/ 4767764 h 6858002"/>
                  <a:gd name="connsiteX55" fmla="*/ 4116716 w 4572002"/>
                  <a:gd name="connsiteY55" fmla="*/ 4800483 h 6858002"/>
                  <a:gd name="connsiteX56" fmla="*/ 4116716 w 4572002"/>
                  <a:gd name="connsiteY56" fmla="*/ 4800484 h 6858002"/>
                  <a:gd name="connsiteX57" fmla="*/ 4131552 w 4572002"/>
                  <a:gd name="connsiteY57" fmla="*/ 4828917 h 6858002"/>
                  <a:gd name="connsiteX58" fmla="*/ 4153733 w 4572002"/>
                  <a:gd name="connsiteY58" fmla="*/ 4863343 h 6858002"/>
                  <a:gd name="connsiteX59" fmla="*/ 4161262 w 4572002"/>
                  <a:gd name="connsiteY59" fmla="*/ 4889275 h 6858002"/>
                  <a:gd name="connsiteX60" fmla="*/ 4159557 w 4572002"/>
                  <a:gd name="connsiteY60" fmla="*/ 4912168 h 6858002"/>
                  <a:gd name="connsiteX61" fmla="*/ 4158155 w 4572002"/>
                  <a:gd name="connsiteY61" fmla="*/ 4933804 h 6858002"/>
                  <a:gd name="connsiteX62" fmla="*/ 4158155 w 4572002"/>
                  <a:gd name="connsiteY62" fmla="*/ 4933805 h 6858002"/>
                  <a:gd name="connsiteX63" fmla="*/ 4162914 w 4572002"/>
                  <a:gd name="connsiteY63" fmla="*/ 4952673 h 6858002"/>
                  <a:gd name="connsiteX64" fmla="*/ 4165707 w 4572002"/>
                  <a:gd name="connsiteY64" fmla="*/ 4957454 h 6858002"/>
                  <a:gd name="connsiteX65" fmla="*/ 4166985 w 4572002"/>
                  <a:gd name="connsiteY65" fmla="*/ 4961456 h 6858002"/>
                  <a:gd name="connsiteX66" fmla="*/ 4182989 w 4572002"/>
                  <a:gd name="connsiteY66" fmla="*/ 4987038 h 6858002"/>
                  <a:gd name="connsiteX67" fmla="*/ 4209468 w 4572002"/>
                  <a:gd name="connsiteY67" fmla="*/ 5041522 h 6858002"/>
                  <a:gd name="connsiteX68" fmla="*/ 4216684 w 4572002"/>
                  <a:gd name="connsiteY68" fmla="*/ 5072376 h 6858002"/>
                  <a:gd name="connsiteX69" fmla="*/ 4222587 w 4572002"/>
                  <a:gd name="connsiteY69" fmla="*/ 5087441 h 6858002"/>
                  <a:gd name="connsiteX70" fmla="*/ 4235615 w 4572002"/>
                  <a:gd name="connsiteY70" fmla="*/ 5133220 h 6858002"/>
                  <a:gd name="connsiteX71" fmla="*/ 4235616 w 4572002"/>
                  <a:gd name="connsiteY71" fmla="*/ 5133225 h 6858002"/>
                  <a:gd name="connsiteX72" fmla="*/ 4228901 w 4572002"/>
                  <a:gd name="connsiteY72" fmla="*/ 5166113 h 6858002"/>
                  <a:gd name="connsiteX73" fmla="*/ 4228901 w 4572002"/>
                  <a:gd name="connsiteY73" fmla="*/ 5166114 h 6858002"/>
                  <a:gd name="connsiteX74" fmla="*/ 4229593 w 4572002"/>
                  <a:gd name="connsiteY74" fmla="*/ 5172091 h 6858002"/>
                  <a:gd name="connsiteX75" fmla="*/ 4232139 w 4572002"/>
                  <a:gd name="connsiteY75" fmla="*/ 5179068 h 6858002"/>
                  <a:gd name="connsiteX76" fmla="*/ 4231973 w 4572002"/>
                  <a:gd name="connsiteY76" fmla="*/ 5229434 h 6858002"/>
                  <a:gd name="connsiteX77" fmla="*/ 4225669 w 4572002"/>
                  <a:gd name="connsiteY77" fmla="*/ 5241089 h 6858002"/>
                  <a:gd name="connsiteX78" fmla="*/ 4208517 w 4572002"/>
                  <a:gd name="connsiteY78" fmla="*/ 5272796 h 6858002"/>
                  <a:gd name="connsiteX79" fmla="*/ 4184613 w 4572002"/>
                  <a:gd name="connsiteY79" fmla="*/ 5312288 h 6858002"/>
                  <a:gd name="connsiteX80" fmla="*/ 4183557 w 4572002"/>
                  <a:gd name="connsiteY80" fmla="*/ 5321350 h 6858002"/>
                  <a:gd name="connsiteX81" fmla="*/ 4181083 w 4572002"/>
                  <a:gd name="connsiteY81" fmla="*/ 5326163 h 6858002"/>
                  <a:gd name="connsiteX82" fmla="*/ 4179637 w 4572002"/>
                  <a:gd name="connsiteY82" fmla="*/ 5355014 h 6858002"/>
                  <a:gd name="connsiteX83" fmla="*/ 4179637 w 4572002"/>
                  <a:gd name="connsiteY83" fmla="*/ 5355015 h 6858002"/>
                  <a:gd name="connsiteX84" fmla="*/ 4184513 w 4572002"/>
                  <a:gd name="connsiteY84" fmla="*/ 5385385 h 6858002"/>
                  <a:gd name="connsiteX85" fmla="*/ 4192704 w 4572002"/>
                  <a:gd name="connsiteY85" fmla="*/ 5425583 h 6858002"/>
                  <a:gd name="connsiteX86" fmla="*/ 4204327 w 4572002"/>
                  <a:gd name="connsiteY86" fmla="*/ 5480638 h 6858002"/>
                  <a:gd name="connsiteX87" fmla="*/ 4208850 w 4572002"/>
                  <a:gd name="connsiteY87" fmla="*/ 5507668 h 6858002"/>
                  <a:gd name="connsiteX88" fmla="*/ 4198232 w 4572002"/>
                  <a:gd name="connsiteY88" fmla="*/ 5531692 h 6858002"/>
                  <a:gd name="connsiteX89" fmla="*/ 4198231 w 4572002"/>
                  <a:gd name="connsiteY89" fmla="*/ 5531693 h 6858002"/>
                  <a:gd name="connsiteX90" fmla="*/ 4188085 w 4572002"/>
                  <a:gd name="connsiteY90" fmla="*/ 5547578 h 6858002"/>
                  <a:gd name="connsiteX91" fmla="*/ 4188085 w 4572002"/>
                  <a:gd name="connsiteY91" fmla="*/ 5547579 h 6858002"/>
                  <a:gd name="connsiteX92" fmla="*/ 4197659 w 4572002"/>
                  <a:gd name="connsiteY92" fmla="*/ 5562747 h 6858002"/>
                  <a:gd name="connsiteX93" fmla="*/ 4268907 w 4572002"/>
                  <a:gd name="connsiteY93" fmla="*/ 5704484 h 6858002"/>
                  <a:gd name="connsiteX94" fmla="*/ 4274812 w 4572002"/>
                  <a:gd name="connsiteY94" fmla="*/ 5740489 h 6858002"/>
                  <a:gd name="connsiteX95" fmla="*/ 4283578 w 4572002"/>
                  <a:gd name="connsiteY95" fmla="*/ 5760874 h 6858002"/>
                  <a:gd name="connsiteX96" fmla="*/ 4371973 w 4572002"/>
                  <a:gd name="connsiteY96" fmla="*/ 5883752 h 6858002"/>
                  <a:gd name="connsiteX97" fmla="*/ 4371974 w 4572002"/>
                  <a:gd name="connsiteY97" fmla="*/ 5883757 h 6858002"/>
                  <a:gd name="connsiteX98" fmla="*/ 4389877 w 4572002"/>
                  <a:gd name="connsiteY98" fmla="*/ 5935946 h 6858002"/>
                  <a:gd name="connsiteX99" fmla="*/ 4389878 w 4572002"/>
                  <a:gd name="connsiteY99" fmla="*/ 5935950 h 6858002"/>
                  <a:gd name="connsiteX100" fmla="*/ 4386259 w 4572002"/>
                  <a:gd name="connsiteY100" fmla="*/ 5993290 h 6858002"/>
                  <a:gd name="connsiteX101" fmla="*/ 4386259 w 4572002"/>
                  <a:gd name="connsiteY101" fmla="*/ 5993291 h 6858002"/>
                  <a:gd name="connsiteX102" fmla="*/ 4379782 w 4572002"/>
                  <a:gd name="connsiteY102" fmla="*/ 6026440 h 6858002"/>
                  <a:gd name="connsiteX103" fmla="*/ 4323583 w 4572002"/>
                  <a:gd name="connsiteY103" fmla="*/ 6108738 h 6858002"/>
                  <a:gd name="connsiteX104" fmla="*/ 4309890 w 4572002"/>
                  <a:gd name="connsiteY104" fmla="*/ 6133314 h 6858002"/>
                  <a:gd name="connsiteX105" fmla="*/ 4309890 w 4572002"/>
                  <a:gd name="connsiteY105" fmla="*/ 6133315 h 6858002"/>
                  <a:gd name="connsiteX106" fmla="*/ 4313591 w 4572002"/>
                  <a:gd name="connsiteY106" fmla="*/ 6143190 h 6858002"/>
                  <a:gd name="connsiteX107" fmla="*/ 4325486 w 4572002"/>
                  <a:gd name="connsiteY107" fmla="*/ 6155600 h 6858002"/>
                  <a:gd name="connsiteX108" fmla="*/ 4325488 w 4572002"/>
                  <a:gd name="connsiteY108" fmla="*/ 6155603 h 6858002"/>
                  <a:gd name="connsiteX109" fmla="*/ 4364160 w 4572002"/>
                  <a:gd name="connsiteY109" fmla="*/ 6228757 h 6858002"/>
                  <a:gd name="connsiteX110" fmla="*/ 4381497 w 4572002"/>
                  <a:gd name="connsiteY110" fmla="*/ 6361540 h 6858002"/>
                  <a:gd name="connsiteX111" fmla="*/ 4381497 w 4572002"/>
                  <a:gd name="connsiteY111" fmla="*/ 6361539 h 6858002"/>
                  <a:gd name="connsiteX112" fmla="*/ 4364160 w 4572002"/>
                  <a:gd name="connsiteY112" fmla="*/ 6228756 h 6858002"/>
                  <a:gd name="connsiteX113" fmla="*/ 4325488 w 4572002"/>
                  <a:gd name="connsiteY113" fmla="*/ 6155602 h 6858002"/>
                  <a:gd name="connsiteX114" fmla="*/ 4325486 w 4572002"/>
                  <a:gd name="connsiteY114" fmla="*/ 6155600 h 6858002"/>
                  <a:gd name="connsiteX115" fmla="*/ 4309890 w 4572002"/>
                  <a:gd name="connsiteY115" fmla="*/ 6133315 h 6858002"/>
                  <a:gd name="connsiteX116" fmla="*/ 4323583 w 4572002"/>
                  <a:gd name="connsiteY116" fmla="*/ 6108739 h 6858002"/>
                  <a:gd name="connsiteX117" fmla="*/ 4379782 w 4572002"/>
                  <a:gd name="connsiteY117" fmla="*/ 6026441 h 6858002"/>
                  <a:gd name="connsiteX118" fmla="*/ 4386259 w 4572002"/>
                  <a:gd name="connsiteY118" fmla="*/ 5993292 h 6858002"/>
                  <a:gd name="connsiteX119" fmla="*/ 4386259 w 4572002"/>
                  <a:gd name="connsiteY119" fmla="*/ 5993290 h 6858002"/>
                  <a:gd name="connsiteX120" fmla="*/ 4389712 w 4572002"/>
                  <a:gd name="connsiteY120" fmla="*/ 5964477 h 6858002"/>
                  <a:gd name="connsiteX121" fmla="*/ 4389878 w 4572002"/>
                  <a:gd name="connsiteY121" fmla="*/ 5935950 h 6858002"/>
                  <a:gd name="connsiteX122" fmla="*/ 4389878 w 4572002"/>
                  <a:gd name="connsiteY122" fmla="*/ 5935949 h 6858002"/>
                  <a:gd name="connsiteX123" fmla="*/ 4389877 w 4572002"/>
                  <a:gd name="connsiteY123" fmla="*/ 5935946 h 6858002"/>
                  <a:gd name="connsiteX124" fmla="*/ 4382997 w 4572002"/>
                  <a:gd name="connsiteY124" fmla="*/ 5909351 h 6858002"/>
                  <a:gd name="connsiteX125" fmla="*/ 4371974 w 4572002"/>
                  <a:gd name="connsiteY125" fmla="*/ 5883757 h 6858002"/>
                  <a:gd name="connsiteX126" fmla="*/ 4371973 w 4572002"/>
                  <a:gd name="connsiteY126" fmla="*/ 5883751 h 6858002"/>
                  <a:gd name="connsiteX127" fmla="*/ 4283578 w 4572002"/>
                  <a:gd name="connsiteY127" fmla="*/ 5760873 h 6858002"/>
                  <a:gd name="connsiteX128" fmla="*/ 4274812 w 4572002"/>
                  <a:gd name="connsiteY128" fmla="*/ 5740488 h 6858002"/>
                  <a:gd name="connsiteX129" fmla="*/ 4268907 w 4572002"/>
                  <a:gd name="connsiteY129" fmla="*/ 5704483 h 6858002"/>
                  <a:gd name="connsiteX130" fmla="*/ 4197659 w 4572002"/>
                  <a:gd name="connsiteY130" fmla="*/ 5562746 h 6858002"/>
                  <a:gd name="connsiteX131" fmla="*/ 4188085 w 4572002"/>
                  <a:gd name="connsiteY131" fmla="*/ 5547578 h 6858002"/>
                  <a:gd name="connsiteX132" fmla="*/ 4198231 w 4572002"/>
                  <a:gd name="connsiteY132" fmla="*/ 5531694 h 6858002"/>
                  <a:gd name="connsiteX133" fmla="*/ 4198232 w 4572002"/>
                  <a:gd name="connsiteY133" fmla="*/ 5531692 h 6858002"/>
                  <a:gd name="connsiteX134" fmla="*/ 4206630 w 4572002"/>
                  <a:gd name="connsiteY134" fmla="*/ 5520422 h 6858002"/>
                  <a:gd name="connsiteX135" fmla="*/ 4208850 w 4572002"/>
                  <a:gd name="connsiteY135" fmla="*/ 5507668 h 6858002"/>
                  <a:gd name="connsiteX136" fmla="*/ 4208850 w 4572002"/>
                  <a:gd name="connsiteY136" fmla="*/ 5507667 h 6858002"/>
                  <a:gd name="connsiteX137" fmla="*/ 4204327 w 4572002"/>
                  <a:gd name="connsiteY137" fmla="*/ 5480637 h 6858002"/>
                  <a:gd name="connsiteX138" fmla="*/ 4192704 w 4572002"/>
                  <a:gd name="connsiteY138" fmla="*/ 5425582 h 6858002"/>
                  <a:gd name="connsiteX139" fmla="*/ 4184513 w 4572002"/>
                  <a:gd name="connsiteY139" fmla="*/ 5385384 h 6858002"/>
                  <a:gd name="connsiteX140" fmla="*/ 4179637 w 4572002"/>
                  <a:gd name="connsiteY140" fmla="*/ 5355014 h 6858002"/>
                  <a:gd name="connsiteX141" fmla="*/ 4183557 w 4572002"/>
                  <a:gd name="connsiteY141" fmla="*/ 5321350 h 6858002"/>
                  <a:gd name="connsiteX142" fmla="*/ 4208517 w 4572002"/>
                  <a:gd name="connsiteY142" fmla="*/ 5272797 h 6858002"/>
                  <a:gd name="connsiteX143" fmla="*/ 4225669 w 4572002"/>
                  <a:gd name="connsiteY143" fmla="*/ 5241089 h 6858002"/>
                  <a:gd name="connsiteX144" fmla="*/ 4231973 w 4572002"/>
                  <a:gd name="connsiteY144" fmla="*/ 5229433 h 6858002"/>
                  <a:gd name="connsiteX145" fmla="*/ 4232139 w 4572002"/>
                  <a:gd name="connsiteY145" fmla="*/ 5179068 h 6858002"/>
                  <a:gd name="connsiteX146" fmla="*/ 4232139 w 4572002"/>
                  <a:gd name="connsiteY146" fmla="*/ 5179067 h 6858002"/>
                  <a:gd name="connsiteX147" fmla="*/ 4229593 w 4572002"/>
                  <a:gd name="connsiteY147" fmla="*/ 5172090 h 6858002"/>
                  <a:gd name="connsiteX148" fmla="*/ 4228901 w 4572002"/>
                  <a:gd name="connsiteY148" fmla="*/ 5166114 h 6858002"/>
                  <a:gd name="connsiteX149" fmla="*/ 4235616 w 4572002"/>
                  <a:gd name="connsiteY149" fmla="*/ 5133225 h 6858002"/>
                  <a:gd name="connsiteX150" fmla="*/ 4235616 w 4572002"/>
                  <a:gd name="connsiteY150" fmla="*/ 5133224 h 6858002"/>
                  <a:gd name="connsiteX151" fmla="*/ 4235615 w 4572002"/>
                  <a:gd name="connsiteY151" fmla="*/ 5133220 h 6858002"/>
                  <a:gd name="connsiteX152" fmla="*/ 4228473 w 4572002"/>
                  <a:gd name="connsiteY152" fmla="*/ 5102461 h 6858002"/>
                  <a:gd name="connsiteX153" fmla="*/ 4222587 w 4572002"/>
                  <a:gd name="connsiteY153" fmla="*/ 5087441 h 6858002"/>
                  <a:gd name="connsiteX154" fmla="*/ 4222582 w 4572002"/>
                  <a:gd name="connsiteY154" fmla="*/ 5087423 h 6858002"/>
                  <a:gd name="connsiteX155" fmla="*/ 4209468 w 4572002"/>
                  <a:gd name="connsiteY155" fmla="*/ 5041521 h 6858002"/>
                  <a:gd name="connsiteX156" fmla="*/ 4182989 w 4572002"/>
                  <a:gd name="connsiteY156" fmla="*/ 4987037 h 6858002"/>
                  <a:gd name="connsiteX157" fmla="*/ 4165707 w 4572002"/>
                  <a:gd name="connsiteY157" fmla="*/ 4957454 h 6858002"/>
                  <a:gd name="connsiteX158" fmla="*/ 4158155 w 4572002"/>
                  <a:gd name="connsiteY158" fmla="*/ 4933805 h 6858002"/>
                  <a:gd name="connsiteX159" fmla="*/ 4159557 w 4572002"/>
                  <a:gd name="connsiteY159" fmla="*/ 4912169 h 6858002"/>
                  <a:gd name="connsiteX160" fmla="*/ 4161262 w 4572002"/>
                  <a:gd name="connsiteY160" fmla="*/ 4889276 h 6858002"/>
                  <a:gd name="connsiteX161" fmla="*/ 4161262 w 4572002"/>
                  <a:gd name="connsiteY161" fmla="*/ 4889275 h 6858002"/>
                  <a:gd name="connsiteX162" fmla="*/ 4156484 w 4572002"/>
                  <a:gd name="connsiteY162" fmla="*/ 4867614 h 6858002"/>
                  <a:gd name="connsiteX163" fmla="*/ 4153733 w 4572002"/>
                  <a:gd name="connsiteY163" fmla="*/ 4863343 h 6858002"/>
                  <a:gd name="connsiteX164" fmla="*/ 4151983 w 4572002"/>
                  <a:gd name="connsiteY164" fmla="*/ 4857317 h 6858002"/>
                  <a:gd name="connsiteX165" fmla="*/ 4131552 w 4572002"/>
                  <a:gd name="connsiteY165" fmla="*/ 4828916 h 6858002"/>
                  <a:gd name="connsiteX166" fmla="*/ 4116716 w 4572002"/>
                  <a:gd name="connsiteY166" fmla="*/ 4800483 h 6858002"/>
                  <a:gd name="connsiteX167" fmla="*/ 4118025 w 4572002"/>
                  <a:gd name="connsiteY167" fmla="*/ 4767765 h 6858002"/>
                  <a:gd name="connsiteX168" fmla="*/ 4127932 w 4572002"/>
                  <a:gd name="connsiteY168" fmla="*/ 4677656 h 6858002"/>
                  <a:gd name="connsiteX169" fmla="*/ 4135934 w 4572002"/>
                  <a:gd name="connsiteY169" fmla="*/ 4659175 h 6858002"/>
                  <a:gd name="connsiteX170" fmla="*/ 4195944 w 4572002"/>
                  <a:gd name="connsiteY170" fmla="*/ 4482005 h 6858002"/>
                  <a:gd name="connsiteX171" fmla="*/ 4196706 w 4572002"/>
                  <a:gd name="connsiteY171" fmla="*/ 4363891 h 6858002"/>
                  <a:gd name="connsiteX172" fmla="*/ 4196706 w 4572002"/>
                  <a:gd name="connsiteY172" fmla="*/ 4363890 h 6858002"/>
                  <a:gd name="connsiteX173" fmla="*/ 4187752 w 4572002"/>
                  <a:gd name="connsiteY173" fmla="*/ 4324645 h 6858002"/>
                  <a:gd name="connsiteX174" fmla="*/ 4147936 w 4572002"/>
                  <a:gd name="connsiteY174" fmla="*/ 4253014 h 6858002"/>
                  <a:gd name="connsiteX175" fmla="*/ 4211111 w 4572002"/>
                  <a:gd name="connsiteY175" fmla="*/ 2836172 h 6858002"/>
                  <a:gd name="connsiteX176" fmla="*/ 4202421 w 4572002"/>
                  <a:gd name="connsiteY176" fmla="*/ 2848793 h 6858002"/>
                  <a:gd name="connsiteX177" fmla="*/ 4186816 w 4572002"/>
                  <a:gd name="connsiteY177" fmla="*/ 2897785 h 6858002"/>
                  <a:gd name="connsiteX178" fmla="*/ 4185787 w 4572002"/>
                  <a:gd name="connsiteY178" fmla="*/ 2903551 h 6858002"/>
                  <a:gd name="connsiteX179" fmla="*/ 4182513 w 4572002"/>
                  <a:gd name="connsiteY179" fmla="*/ 2914328 h 6858002"/>
                  <a:gd name="connsiteX180" fmla="*/ 4177882 w 4572002"/>
                  <a:gd name="connsiteY180" fmla="*/ 2947858 h 6858002"/>
                  <a:gd name="connsiteX181" fmla="*/ 4177881 w 4572002"/>
                  <a:gd name="connsiteY181" fmla="*/ 2947862 h 6858002"/>
                  <a:gd name="connsiteX182" fmla="*/ 4177881 w 4572002"/>
                  <a:gd name="connsiteY182" fmla="*/ 2947863 h 6858002"/>
                  <a:gd name="connsiteX183" fmla="*/ 4181465 w 4572002"/>
                  <a:gd name="connsiteY183" fmla="*/ 2982149 h 6858002"/>
                  <a:gd name="connsiteX184" fmla="*/ 4193158 w 4572002"/>
                  <a:gd name="connsiteY184" fmla="*/ 3077402 h 6858002"/>
                  <a:gd name="connsiteX185" fmla="*/ 4180703 w 4572002"/>
                  <a:gd name="connsiteY185" fmla="*/ 3172654 h 6858002"/>
                  <a:gd name="connsiteX186" fmla="*/ 4133076 w 4572002"/>
                  <a:gd name="connsiteY186" fmla="*/ 3489467 h 6858002"/>
                  <a:gd name="connsiteX187" fmla="*/ 4110977 w 4572002"/>
                  <a:gd name="connsiteY187" fmla="*/ 3544713 h 6858002"/>
                  <a:gd name="connsiteX188" fmla="*/ 4093355 w 4572002"/>
                  <a:gd name="connsiteY188" fmla="*/ 3574408 h 6858002"/>
                  <a:gd name="connsiteX189" fmla="*/ 4093355 w 4572002"/>
                  <a:gd name="connsiteY189" fmla="*/ 3574409 h 6858002"/>
                  <a:gd name="connsiteX190" fmla="*/ 4105453 w 4572002"/>
                  <a:gd name="connsiteY190" fmla="*/ 3606818 h 6858002"/>
                  <a:gd name="connsiteX191" fmla="*/ 4118979 w 4572002"/>
                  <a:gd name="connsiteY191" fmla="*/ 3630633 h 6858002"/>
                  <a:gd name="connsiteX192" fmla="*/ 4136708 w 4572002"/>
                  <a:gd name="connsiteY192" fmla="*/ 3654416 h 6858002"/>
                  <a:gd name="connsiteX193" fmla="*/ 4140382 w 4572002"/>
                  <a:gd name="connsiteY193" fmla="*/ 3668940 h 6858002"/>
                  <a:gd name="connsiteX194" fmla="*/ 4143220 w 4572002"/>
                  <a:gd name="connsiteY194" fmla="*/ 3680164 h 6858002"/>
                  <a:gd name="connsiteX195" fmla="*/ 4139172 w 4572002"/>
                  <a:gd name="connsiteY195" fmla="*/ 3734837 h 6858002"/>
                  <a:gd name="connsiteX196" fmla="*/ 4139172 w 4572002"/>
                  <a:gd name="connsiteY196" fmla="*/ 3734838 h 6858002"/>
                  <a:gd name="connsiteX197" fmla="*/ 4139554 w 4572002"/>
                  <a:gd name="connsiteY197" fmla="*/ 3754653 h 6858002"/>
                  <a:gd name="connsiteX198" fmla="*/ 4145911 w 4572002"/>
                  <a:gd name="connsiteY198" fmla="*/ 3789776 h 6858002"/>
                  <a:gd name="connsiteX199" fmla="*/ 4130980 w 4572002"/>
                  <a:gd name="connsiteY199" fmla="*/ 3822472 h 6858002"/>
                  <a:gd name="connsiteX200" fmla="*/ 4116645 w 4572002"/>
                  <a:gd name="connsiteY200" fmla="*/ 3852619 h 6858002"/>
                  <a:gd name="connsiteX201" fmla="*/ 4116645 w 4572002"/>
                  <a:gd name="connsiteY201" fmla="*/ 3852620 h 6858002"/>
                  <a:gd name="connsiteX202" fmla="*/ 4117425 w 4572002"/>
                  <a:gd name="connsiteY202" fmla="*/ 3868764 h 6858002"/>
                  <a:gd name="connsiteX203" fmla="*/ 4126028 w 4572002"/>
                  <a:gd name="connsiteY203" fmla="*/ 3885337 h 6858002"/>
                  <a:gd name="connsiteX204" fmla="*/ 4126028 w 4572002"/>
                  <a:gd name="connsiteY204" fmla="*/ 3885339 h 6858002"/>
                  <a:gd name="connsiteX205" fmla="*/ 4148409 w 4572002"/>
                  <a:gd name="connsiteY205" fmla="*/ 3923125 h 6858002"/>
                  <a:gd name="connsiteX206" fmla="*/ 4157913 w 4572002"/>
                  <a:gd name="connsiteY206" fmla="*/ 3962160 h 6858002"/>
                  <a:gd name="connsiteX207" fmla="*/ 4142221 w 4572002"/>
                  <a:gd name="connsiteY207" fmla="*/ 4043838 h 6858002"/>
                  <a:gd name="connsiteX208" fmla="*/ 4142220 w 4572002"/>
                  <a:gd name="connsiteY208" fmla="*/ 4043839 h 6858002"/>
                  <a:gd name="connsiteX209" fmla="*/ 4127099 w 4572002"/>
                  <a:gd name="connsiteY209" fmla="*/ 4103825 h 6858002"/>
                  <a:gd name="connsiteX210" fmla="*/ 4127099 w 4572002"/>
                  <a:gd name="connsiteY210" fmla="*/ 4103826 h 6858002"/>
                  <a:gd name="connsiteX211" fmla="*/ 4129066 w 4572002"/>
                  <a:gd name="connsiteY211" fmla="*/ 4134256 h 6858002"/>
                  <a:gd name="connsiteX212" fmla="*/ 4138410 w 4572002"/>
                  <a:gd name="connsiteY212" fmla="*/ 4165382 h 6858002"/>
                  <a:gd name="connsiteX213" fmla="*/ 4138410 w 4572002"/>
                  <a:gd name="connsiteY213" fmla="*/ 4165384 h 6858002"/>
                  <a:gd name="connsiteX214" fmla="*/ 4142315 w 4572002"/>
                  <a:gd name="connsiteY214" fmla="*/ 4192388 h 6858002"/>
                  <a:gd name="connsiteX215" fmla="*/ 4142315 w 4572002"/>
                  <a:gd name="connsiteY215" fmla="*/ 4192387 h 6858002"/>
                  <a:gd name="connsiteX216" fmla="*/ 4138410 w 4572002"/>
                  <a:gd name="connsiteY216" fmla="*/ 4165383 h 6858002"/>
                  <a:gd name="connsiteX217" fmla="*/ 4138410 w 4572002"/>
                  <a:gd name="connsiteY217" fmla="*/ 4165382 h 6858002"/>
                  <a:gd name="connsiteX218" fmla="*/ 4127099 w 4572002"/>
                  <a:gd name="connsiteY218" fmla="*/ 4103826 h 6858002"/>
                  <a:gd name="connsiteX219" fmla="*/ 4142220 w 4572002"/>
                  <a:gd name="connsiteY219" fmla="*/ 4043840 h 6858002"/>
                  <a:gd name="connsiteX220" fmla="*/ 4142221 w 4572002"/>
                  <a:gd name="connsiteY220" fmla="*/ 4043838 h 6858002"/>
                  <a:gd name="connsiteX221" fmla="*/ 4155523 w 4572002"/>
                  <a:gd name="connsiteY221" fmla="*/ 4002410 h 6858002"/>
                  <a:gd name="connsiteX222" fmla="*/ 4157913 w 4572002"/>
                  <a:gd name="connsiteY222" fmla="*/ 3962160 h 6858002"/>
                  <a:gd name="connsiteX223" fmla="*/ 4157913 w 4572002"/>
                  <a:gd name="connsiteY223" fmla="*/ 3962159 h 6858002"/>
                  <a:gd name="connsiteX224" fmla="*/ 4126028 w 4572002"/>
                  <a:gd name="connsiteY224" fmla="*/ 3885338 h 6858002"/>
                  <a:gd name="connsiteX225" fmla="*/ 4126028 w 4572002"/>
                  <a:gd name="connsiteY225" fmla="*/ 3885337 h 6858002"/>
                  <a:gd name="connsiteX226" fmla="*/ 4116645 w 4572002"/>
                  <a:gd name="connsiteY226" fmla="*/ 3852620 h 6858002"/>
                  <a:gd name="connsiteX227" fmla="*/ 4130980 w 4572002"/>
                  <a:gd name="connsiteY227" fmla="*/ 3822473 h 6858002"/>
                  <a:gd name="connsiteX228" fmla="*/ 4145911 w 4572002"/>
                  <a:gd name="connsiteY228" fmla="*/ 3789777 h 6858002"/>
                  <a:gd name="connsiteX229" fmla="*/ 4145911 w 4572002"/>
                  <a:gd name="connsiteY229" fmla="*/ 3789776 h 6858002"/>
                  <a:gd name="connsiteX230" fmla="*/ 4139554 w 4572002"/>
                  <a:gd name="connsiteY230" fmla="*/ 3754652 h 6858002"/>
                  <a:gd name="connsiteX231" fmla="*/ 4139172 w 4572002"/>
                  <a:gd name="connsiteY231" fmla="*/ 3734838 h 6858002"/>
                  <a:gd name="connsiteX232" fmla="*/ 4143220 w 4572002"/>
                  <a:gd name="connsiteY232" fmla="*/ 3680164 h 6858002"/>
                  <a:gd name="connsiteX233" fmla="*/ 4143220 w 4572002"/>
                  <a:gd name="connsiteY233" fmla="*/ 3680163 h 6858002"/>
                  <a:gd name="connsiteX234" fmla="*/ 4140382 w 4572002"/>
                  <a:gd name="connsiteY234" fmla="*/ 3668940 h 6858002"/>
                  <a:gd name="connsiteX235" fmla="*/ 4136708 w 4572002"/>
                  <a:gd name="connsiteY235" fmla="*/ 3654416 h 6858002"/>
                  <a:gd name="connsiteX236" fmla="*/ 4136708 w 4572002"/>
                  <a:gd name="connsiteY236" fmla="*/ 3654416 h 6858002"/>
                  <a:gd name="connsiteX237" fmla="*/ 4136708 w 4572002"/>
                  <a:gd name="connsiteY237" fmla="*/ 3654415 h 6858002"/>
                  <a:gd name="connsiteX238" fmla="*/ 4118979 w 4572002"/>
                  <a:gd name="connsiteY238" fmla="*/ 3630632 h 6858002"/>
                  <a:gd name="connsiteX239" fmla="*/ 4105453 w 4572002"/>
                  <a:gd name="connsiteY239" fmla="*/ 3606817 h 6858002"/>
                  <a:gd name="connsiteX240" fmla="*/ 4095707 w 4572002"/>
                  <a:gd name="connsiteY240" fmla="*/ 3587174 h 6858002"/>
                  <a:gd name="connsiteX241" fmla="*/ 4093355 w 4572002"/>
                  <a:gd name="connsiteY241" fmla="*/ 3574408 h 6858002"/>
                  <a:gd name="connsiteX242" fmla="*/ 4098434 w 4572002"/>
                  <a:gd name="connsiteY242" fmla="*/ 3562321 h 6858002"/>
                  <a:gd name="connsiteX243" fmla="*/ 4110977 w 4572002"/>
                  <a:gd name="connsiteY243" fmla="*/ 3544714 h 6858002"/>
                  <a:gd name="connsiteX244" fmla="*/ 4133076 w 4572002"/>
                  <a:gd name="connsiteY244" fmla="*/ 3489468 h 6858002"/>
                  <a:gd name="connsiteX245" fmla="*/ 4180703 w 4572002"/>
                  <a:gd name="connsiteY245" fmla="*/ 3172655 h 6858002"/>
                  <a:gd name="connsiteX246" fmla="*/ 4193158 w 4572002"/>
                  <a:gd name="connsiteY246" fmla="*/ 3077402 h 6858002"/>
                  <a:gd name="connsiteX247" fmla="*/ 4193158 w 4572002"/>
                  <a:gd name="connsiteY247" fmla="*/ 3077401 h 6858002"/>
                  <a:gd name="connsiteX248" fmla="*/ 4181465 w 4572002"/>
                  <a:gd name="connsiteY248" fmla="*/ 2982148 h 6858002"/>
                  <a:gd name="connsiteX249" fmla="*/ 4177881 w 4572002"/>
                  <a:gd name="connsiteY249" fmla="*/ 2947863 h 6858002"/>
                  <a:gd name="connsiteX250" fmla="*/ 4177882 w 4572002"/>
                  <a:gd name="connsiteY250" fmla="*/ 2947858 h 6858002"/>
                  <a:gd name="connsiteX251" fmla="*/ 4185787 w 4572002"/>
                  <a:gd name="connsiteY251" fmla="*/ 2903551 h 6858002"/>
                  <a:gd name="connsiteX252" fmla="*/ 4202421 w 4572002"/>
                  <a:gd name="connsiteY252" fmla="*/ 2848794 h 6858002"/>
                  <a:gd name="connsiteX253" fmla="*/ 4211111 w 4572002"/>
                  <a:gd name="connsiteY253" fmla="*/ 2836173 h 6858002"/>
                  <a:gd name="connsiteX254" fmla="*/ 3726625 w 4572002"/>
                  <a:gd name="connsiteY254" fmla="*/ 1508458 h 6858002"/>
                  <a:gd name="connsiteX255" fmla="*/ 3698531 w 4572002"/>
                  <a:gd name="connsiteY255" fmla="*/ 1596214 h 6858002"/>
                  <a:gd name="connsiteX256" fmla="*/ 3700436 w 4572002"/>
                  <a:gd name="connsiteY256" fmla="*/ 1624981 h 6858002"/>
                  <a:gd name="connsiteX257" fmla="*/ 3757017 w 4572002"/>
                  <a:gd name="connsiteY257" fmla="*/ 1697754 h 6858002"/>
                  <a:gd name="connsiteX258" fmla="*/ 3779686 w 4572002"/>
                  <a:gd name="connsiteY258" fmla="*/ 1733189 h 6858002"/>
                  <a:gd name="connsiteX259" fmla="*/ 3821407 w 4572002"/>
                  <a:gd name="connsiteY259" fmla="*/ 1833776 h 6858002"/>
                  <a:gd name="connsiteX260" fmla="*/ 3829028 w 4572002"/>
                  <a:gd name="connsiteY260" fmla="*/ 1842159 h 6858002"/>
                  <a:gd name="connsiteX261" fmla="*/ 3919519 w 4572002"/>
                  <a:gd name="connsiteY261" fmla="*/ 1916455 h 6858002"/>
                  <a:gd name="connsiteX262" fmla="*/ 3934949 w 4572002"/>
                  <a:gd name="connsiteY262" fmla="*/ 1933220 h 6858002"/>
                  <a:gd name="connsiteX263" fmla="*/ 3958954 w 4572002"/>
                  <a:gd name="connsiteY263" fmla="*/ 1953414 h 6858002"/>
                  <a:gd name="connsiteX264" fmla="*/ 4005437 w 4572002"/>
                  <a:gd name="connsiteY264" fmla="*/ 2016470 h 6858002"/>
                  <a:gd name="connsiteX265" fmla="*/ 4020296 w 4572002"/>
                  <a:gd name="connsiteY265" fmla="*/ 2094579 h 6858002"/>
                  <a:gd name="connsiteX266" fmla="*/ 4042967 w 4572002"/>
                  <a:gd name="connsiteY266" fmla="*/ 2188880 h 6858002"/>
                  <a:gd name="connsiteX267" fmla="*/ 4058207 w 4572002"/>
                  <a:gd name="connsiteY267" fmla="*/ 2228315 h 6858002"/>
                  <a:gd name="connsiteX268" fmla="*/ 4087164 w 4572002"/>
                  <a:gd name="connsiteY268" fmla="*/ 2334045 h 6858002"/>
                  <a:gd name="connsiteX269" fmla="*/ 4111549 w 4572002"/>
                  <a:gd name="connsiteY269" fmla="*/ 2409486 h 6858002"/>
                  <a:gd name="connsiteX270" fmla="*/ 4128650 w 4572002"/>
                  <a:gd name="connsiteY270" fmla="*/ 2435913 h 6858002"/>
                  <a:gd name="connsiteX271" fmla="*/ 4134481 w 4572002"/>
                  <a:gd name="connsiteY271" fmla="*/ 2463018 h 6858002"/>
                  <a:gd name="connsiteX272" fmla="*/ 4125839 w 4572002"/>
                  <a:gd name="connsiteY272" fmla="*/ 2518262 h 6858002"/>
                  <a:gd name="connsiteX273" fmla="*/ 4125838 w 4572002"/>
                  <a:gd name="connsiteY273" fmla="*/ 2518264 h 6858002"/>
                  <a:gd name="connsiteX274" fmla="*/ 4122194 w 4572002"/>
                  <a:gd name="connsiteY274" fmla="*/ 2545006 h 6858002"/>
                  <a:gd name="connsiteX275" fmla="*/ 4122194 w 4572002"/>
                  <a:gd name="connsiteY275" fmla="*/ 2545007 h 6858002"/>
                  <a:gd name="connsiteX276" fmla="*/ 4126408 w 4572002"/>
                  <a:gd name="connsiteY276" fmla="*/ 2571035 h 6858002"/>
                  <a:gd name="connsiteX277" fmla="*/ 4199563 w 4572002"/>
                  <a:gd name="connsiteY277" fmla="*/ 2668002 h 6858002"/>
                  <a:gd name="connsiteX278" fmla="*/ 4247953 w 4572002"/>
                  <a:gd name="connsiteY278" fmla="*/ 2745349 h 6858002"/>
                  <a:gd name="connsiteX279" fmla="*/ 4247954 w 4572002"/>
                  <a:gd name="connsiteY279" fmla="*/ 2745352 h 6858002"/>
                  <a:gd name="connsiteX280" fmla="*/ 4253873 w 4572002"/>
                  <a:gd name="connsiteY280" fmla="*/ 2778006 h 6858002"/>
                  <a:gd name="connsiteX281" fmla="*/ 4253453 w 4572002"/>
                  <a:gd name="connsiteY281" fmla="*/ 2785440 h 6858002"/>
                  <a:gd name="connsiteX282" fmla="*/ 4243374 w 4572002"/>
                  <a:gd name="connsiteY282" fmla="*/ 2811780 h 6858002"/>
                  <a:gd name="connsiteX283" fmla="*/ 4243371 w 4572002"/>
                  <a:gd name="connsiteY283" fmla="*/ 2811787 h 6858002"/>
                  <a:gd name="connsiteX284" fmla="*/ 4243372 w 4572002"/>
                  <a:gd name="connsiteY284" fmla="*/ 2811787 h 6858002"/>
                  <a:gd name="connsiteX285" fmla="*/ 4243374 w 4572002"/>
                  <a:gd name="connsiteY285" fmla="*/ 2811780 h 6858002"/>
                  <a:gd name="connsiteX286" fmla="*/ 4253025 w 4572002"/>
                  <a:gd name="connsiteY286" fmla="*/ 2793023 h 6858002"/>
                  <a:gd name="connsiteX287" fmla="*/ 4253453 w 4572002"/>
                  <a:gd name="connsiteY287" fmla="*/ 2785440 h 6858002"/>
                  <a:gd name="connsiteX288" fmla="*/ 4254654 w 4572002"/>
                  <a:gd name="connsiteY288" fmla="*/ 2782305 h 6858002"/>
                  <a:gd name="connsiteX289" fmla="*/ 4253873 w 4572002"/>
                  <a:gd name="connsiteY289" fmla="*/ 2778006 h 6858002"/>
                  <a:gd name="connsiteX290" fmla="*/ 4254284 w 4572002"/>
                  <a:gd name="connsiteY290" fmla="*/ 2770758 h 6858002"/>
                  <a:gd name="connsiteX291" fmla="*/ 4247954 w 4572002"/>
                  <a:gd name="connsiteY291" fmla="*/ 2745352 h 6858002"/>
                  <a:gd name="connsiteX292" fmla="*/ 4247953 w 4572002"/>
                  <a:gd name="connsiteY292" fmla="*/ 2745348 h 6858002"/>
                  <a:gd name="connsiteX293" fmla="*/ 4199563 w 4572002"/>
                  <a:gd name="connsiteY293" fmla="*/ 2668001 h 6858002"/>
                  <a:gd name="connsiteX294" fmla="*/ 4126408 w 4572002"/>
                  <a:gd name="connsiteY294" fmla="*/ 2571034 h 6858002"/>
                  <a:gd name="connsiteX295" fmla="*/ 4122194 w 4572002"/>
                  <a:gd name="connsiteY295" fmla="*/ 2545007 h 6858002"/>
                  <a:gd name="connsiteX296" fmla="*/ 4125838 w 4572002"/>
                  <a:gd name="connsiteY296" fmla="*/ 2518265 h 6858002"/>
                  <a:gd name="connsiteX297" fmla="*/ 4125839 w 4572002"/>
                  <a:gd name="connsiteY297" fmla="*/ 2518262 h 6858002"/>
                  <a:gd name="connsiteX298" fmla="*/ 4132419 w 4572002"/>
                  <a:gd name="connsiteY298" fmla="*/ 2490551 h 6858002"/>
                  <a:gd name="connsiteX299" fmla="*/ 4134481 w 4572002"/>
                  <a:gd name="connsiteY299" fmla="*/ 2463018 h 6858002"/>
                  <a:gd name="connsiteX300" fmla="*/ 4134481 w 4572002"/>
                  <a:gd name="connsiteY300" fmla="*/ 2463017 h 6858002"/>
                  <a:gd name="connsiteX301" fmla="*/ 4111549 w 4572002"/>
                  <a:gd name="connsiteY301" fmla="*/ 2409485 h 6858002"/>
                  <a:gd name="connsiteX302" fmla="*/ 4087164 w 4572002"/>
                  <a:gd name="connsiteY302" fmla="*/ 2334044 h 6858002"/>
                  <a:gd name="connsiteX303" fmla="*/ 4058207 w 4572002"/>
                  <a:gd name="connsiteY303" fmla="*/ 2228314 h 6858002"/>
                  <a:gd name="connsiteX304" fmla="*/ 4042967 w 4572002"/>
                  <a:gd name="connsiteY304" fmla="*/ 2188879 h 6858002"/>
                  <a:gd name="connsiteX305" fmla="*/ 4020296 w 4572002"/>
                  <a:gd name="connsiteY305" fmla="*/ 2094578 h 6858002"/>
                  <a:gd name="connsiteX306" fmla="*/ 4005437 w 4572002"/>
                  <a:gd name="connsiteY306" fmla="*/ 2016469 h 6858002"/>
                  <a:gd name="connsiteX307" fmla="*/ 3958954 w 4572002"/>
                  <a:gd name="connsiteY307" fmla="*/ 1953413 h 6858002"/>
                  <a:gd name="connsiteX308" fmla="*/ 3934949 w 4572002"/>
                  <a:gd name="connsiteY308" fmla="*/ 1933219 h 6858002"/>
                  <a:gd name="connsiteX309" fmla="*/ 3919519 w 4572002"/>
                  <a:gd name="connsiteY309" fmla="*/ 1916454 h 6858002"/>
                  <a:gd name="connsiteX310" fmla="*/ 3829028 w 4572002"/>
                  <a:gd name="connsiteY310" fmla="*/ 1842158 h 6858002"/>
                  <a:gd name="connsiteX311" fmla="*/ 3821407 w 4572002"/>
                  <a:gd name="connsiteY311" fmla="*/ 1833775 h 6858002"/>
                  <a:gd name="connsiteX312" fmla="*/ 3779686 w 4572002"/>
                  <a:gd name="connsiteY312" fmla="*/ 1733188 h 6858002"/>
                  <a:gd name="connsiteX313" fmla="*/ 3757018 w 4572002"/>
                  <a:gd name="connsiteY313" fmla="*/ 1697753 h 6858002"/>
                  <a:gd name="connsiteX314" fmla="*/ 3700436 w 4572002"/>
                  <a:gd name="connsiteY314" fmla="*/ 1624980 h 6858002"/>
                  <a:gd name="connsiteX315" fmla="*/ 3698532 w 4572002"/>
                  <a:gd name="connsiteY315" fmla="*/ 1596213 h 6858002"/>
                  <a:gd name="connsiteX316" fmla="*/ 3745230 w 4572002"/>
                  <a:gd name="connsiteY316" fmla="*/ 1459073 h 6858002"/>
                  <a:gd name="connsiteX317" fmla="*/ 3745229 w 4572002"/>
                  <a:gd name="connsiteY317" fmla="*/ 1459074 h 6858002"/>
                  <a:gd name="connsiteX318" fmla="*/ 3736012 w 4572002"/>
                  <a:gd name="connsiteY318" fmla="*/ 1481572 h 6858002"/>
                  <a:gd name="connsiteX319" fmla="*/ 3764423 w 4572002"/>
                  <a:gd name="connsiteY319" fmla="*/ 1268758 h 6858002"/>
                  <a:gd name="connsiteX320" fmla="*/ 3769590 w 4572002"/>
                  <a:gd name="connsiteY320" fmla="*/ 1286070 h 6858002"/>
                  <a:gd name="connsiteX321" fmla="*/ 3791927 w 4572002"/>
                  <a:gd name="connsiteY321" fmla="*/ 1350628 h 6858002"/>
                  <a:gd name="connsiteX322" fmla="*/ 3786333 w 4572002"/>
                  <a:gd name="connsiteY322" fmla="*/ 1413840 h 6858002"/>
                  <a:gd name="connsiteX323" fmla="*/ 3791928 w 4572002"/>
                  <a:gd name="connsiteY323" fmla="*/ 1350627 h 6858002"/>
                  <a:gd name="connsiteX324" fmla="*/ 3769590 w 4572002"/>
                  <a:gd name="connsiteY324" fmla="*/ 1286069 h 6858002"/>
                  <a:gd name="connsiteX325" fmla="*/ 3706152 w 4572002"/>
                  <a:gd name="connsiteY325" fmla="*/ 773035 h 6858002"/>
                  <a:gd name="connsiteX326" fmla="*/ 3706152 w 4572002"/>
                  <a:gd name="connsiteY326" fmla="*/ 773036 h 6858002"/>
                  <a:gd name="connsiteX327" fmla="*/ 3714152 w 4572002"/>
                  <a:gd name="connsiteY327" fmla="*/ 854380 h 6858002"/>
                  <a:gd name="connsiteX328" fmla="*/ 3745205 w 4572002"/>
                  <a:gd name="connsiteY328" fmla="*/ 915344 h 6858002"/>
                  <a:gd name="connsiteX329" fmla="*/ 3755683 w 4572002"/>
                  <a:gd name="connsiteY329" fmla="*/ 927156 h 6858002"/>
                  <a:gd name="connsiteX330" fmla="*/ 3752063 w 4572002"/>
                  <a:gd name="connsiteY330" fmla="*/ 1097088 h 6858002"/>
                  <a:gd name="connsiteX331" fmla="*/ 3747681 w 4572002"/>
                  <a:gd name="connsiteY331" fmla="*/ 1123186 h 6858002"/>
                  <a:gd name="connsiteX332" fmla="*/ 3772400 w 4572002"/>
                  <a:gd name="connsiteY332" fmla="*/ 1184029 h 6858002"/>
                  <a:gd name="connsiteX333" fmla="*/ 3747682 w 4572002"/>
                  <a:gd name="connsiteY333" fmla="*/ 1123185 h 6858002"/>
                  <a:gd name="connsiteX334" fmla="*/ 3752064 w 4572002"/>
                  <a:gd name="connsiteY334" fmla="*/ 1097087 h 6858002"/>
                  <a:gd name="connsiteX335" fmla="*/ 3755684 w 4572002"/>
                  <a:gd name="connsiteY335" fmla="*/ 927155 h 6858002"/>
                  <a:gd name="connsiteX336" fmla="*/ 3745206 w 4572002"/>
                  <a:gd name="connsiteY336" fmla="*/ 915343 h 6858002"/>
                  <a:gd name="connsiteX337" fmla="*/ 3714152 w 4572002"/>
                  <a:gd name="connsiteY337" fmla="*/ 854379 h 6858002"/>
                  <a:gd name="connsiteX338" fmla="*/ 3761553 w 4572002"/>
                  <a:gd name="connsiteY338" fmla="*/ 517851 h 6858002"/>
                  <a:gd name="connsiteX339" fmla="*/ 3752635 w 4572002"/>
                  <a:gd name="connsiteY339" fmla="*/ 556048 h 6858002"/>
                  <a:gd name="connsiteX340" fmla="*/ 3746157 w 4572002"/>
                  <a:gd name="connsiteY340" fmla="*/ 580051 h 6858002"/>
                  <a:gd name="connsiteX341" fmla="*/ 3742776 w 4572002"/>
                  <a:gd name="connsiteY341" fmla="*/ 642538 h 6858002"/>
                  <a:gd name="connsiteX342" fmla="*/ 3730253 w 4572002"/>
                  <a:gd name="connsiteY342" fmla="*/ 694928 h 6858002"/>
                  <a:gd name="connsiteX343" fmla="*/ 3742777 w 4572002"/>
                  <a:gd name="connsiteY343" fmla="*/ 642537 h 6858002"/>
                  <a:gd name="connsiteX344" fmla="*/ 3746158 w 4572002"/>
                  <a:gd name="connsiteY344" fmla="*/ 580050 h 6858002"/>
                  <a:gd name="connsiteX345" fmla="*/ 3752636 w 4572002"/>
                  <a:gd name="connsiteY345" fmla="*/ 556047 h 6858002"/>
                  <a:gd name="connsiteX346" fmla="*/ 3774848 w 4572002"/>
                  <a:gd name="connsiteY346" fmla="*/ 298169 h 6858002"/>
                  <a:gd name="connsiteX347" fmla="*/ 3760065 w 4572002"/>
                  <a:gd name="connsiteY347" fmla="*/ 313534 h 6858002"/>
                  <a:gd name="connsiteX348" fmla="*/ 3759493 w 4572002"/>
                  <a:gd name="connsiteY348" fmla="*/ 338871 h 6858002"/>
                  <a:gd name="connsiteX349" fmla="*/ 3759500 w 4572002"/>
                  <a:gd name="connsiteY349" fmla="*/ 338900 h 6858002"/>
                  <a:gd name="connsiteX350" fmla="*/ 3769400 w 4572002"/>
                  <a:gd name="connsiteY350" fmla="*/ 395640 h 6858002"/>
                  <a:gd name="connsiteX351" fmla="*/ 3765590 w 4572002"/>
                  <a:gd name="connsiteY351" fmla="*/ 367328 h 6858002"/>
                  <a:gd name="connsiteX352" fmla="*/ 3759500 w 4572002"/>
                  <a:gd name="connsiteY352" fmla="*/ 338900 h 6858002"/>
                  <a:gd name="connsiteX353" fmla="*/ 3759494 w 4572002"/>
                  <a:gd name="connsiteY353" fmla="*/ 338870 h 6858002"/>
                  <a:gd name="connsiteX354" fmla="*/ 3760066 w 4572002"/>
                  <a:gd name="connsiteY354" fmla="*/ 313533 h 6858002"/>
                  <a:gd name="connsiteX355" fmla="*/ 3782393 w 4572002"/>
                  <a:gd name="connsiteY355" fmla="*/ 281568 h 6858002"/>
                  <a:gd name="connsiteX356" fmla="*/ 3777498 w 4572002"/>
                  <a:gd name="connsiteY356" fmla="*/ 295415 h 6858002"/>
                  <a:gd name="connsiteX357" fmla="*/ 3777499 w 4572002"/>
                  <a:gd name="connsiteY357" fmla="*/ 295415 h 6858002"/>
                  <a:gd name="connsiteX358" fmla="*/ 3769073 w 4572002"/>
                  <a:gd name="connsiteY358" fmla="*/ 24486 h 6858002"/>
                  <a:gd name="connsiteX359" fmla="*/ 3766810 w 4572002"/>
                  <a:gd name="connsiteY359" fmla="*/ 74129 h 6858002"/>
                  <a:gd name="connsiteX360" fmla="*/ 3772734 w 4572002"/>
                  <a:gd name="connsiteY360" fmla="*/ 125861 h 6858002"/>
                  <a:gd name="connsiteX361" fmla="*/ 3777129 w 4572002"/>
                  <a:gd name="connsiteY361" fmla="*/ 153387 h 6858002"/>
                  <a:gd name="connsiteX362" fmla="*/ 3785402 w 4572002"/>
                  <a:gd name="connsiteY362" fmla="*/ 228944 h 6858002"/>
                  <a:gd name="connsiteX363" fmla="*/ 3780943 w 4572002"/>
                  <a:gd name="connsiteY363" fmla="*/ 177271 h 6858002"/>
                  <a:gd name="connsiteX364" fmla="*/ 3777129 w 4572002"/>
                  <a:gd name="connsiteY364" fmla="*/ 153387 h 6858002"/>
                  <a:gd name="connsiteX365" fmla="*/ 3776930 w 4572002"/>
                  <a:gd name="connsiteY365" fmla="*/ 151569 h 6858002"/>
                  <a:gd name="connsiteX366" fmla="*/ 3766811 w 4572002"/>
                  <a:gd name="connsiteY366" fmla="*/ 74129 h 6858002"/>
                  <a:gd name="connsiteX367" fmla="*/ 3766492 w 4572002"/>
                  <a:gd name="connsiteY367" fmla="*/ 0 h 6858002"/>
                  <a:gd name="connsiteX368" fmla="*/ 4230600 w 4572002"/>
                  <a:gd name="connsiteY368" fmla="*/ 0 h 6858002"/>
                  <a:gd name="connsiteX369" fmla="*/ 4229473 w 4572002"/>
                  <a:gd name="connsiteY369" fmla="*/ 2817 h 6858002"/>
                  <a:gd name="connsiteX370" fmla="*/ 4215375 w 4572002"/>
                  <a:gd name="connsiteY370" fmla="*/ 63587 h 6858002"/>
                  <a:gd name="connsiteX371" fmla="*/ 4201468 w 4572002"/>
                  <a:gd name="connsiteY371" fmla="*/ 176939 h 6858002"/>
                  <a:gd name="connsiteX372" fmla="*/ 4193466 w 4572002"/>
                  <a:gd name="connsiteY372" fmla="*/ 200182 h 6858002"/>
                  <a:gd name="connsiteX373" fmla="*/ 4155554 w 4572002"/>
                  <a:gd name="connsiteY373" fmla="*/ 340774 h 6858002"/>
                  <a:gd name="connsiteX374" fmla="*/ 4156319 w 4572002"/>
                  <a:gd name="connsiteY374" fmla="*/ 453364 h 6858002"/>
                  <a:gd name="connsiteX375" fmla="*/ 4158033 w 4572002"/>
                  <a:gd name="connsiteY375" fmla="*/ 462126 h 6858002"/>
                  <a:gd name="connsiteX376" fmla="*/ 4170605 w 4572002"/>
                  <a:gd name="connsiteY376" fmla="*/ 505182 h 6858002"/>
                  <a:gd name="connsiteX377" fmla="*/ 4167177 w 4572002"/>
                  <a:gd name="connsiteY377" fmla="*/ 571860 h 6858002"/>
                  <a:gd name="connsiteX378" fmla="*/ 4149840 w 4572002"/>
                  <a:gd name="connsiteY378" fmla="*/ 617772 h 6858002"/>
                  <a:gd name="connsiteX379" fmla="*/ 4149078 w 4572002"/>
                  <a:gd name="connsiteY379" fmla="*/ 674923 h 6858002"/>
                  <a:gd name="connsiteX380" fmla="*/ 4159937 w 4572002"/>
                  <a:gd name="connsiteY380" fmla="*/ 740268 h 6858002"/>
                  <a:gd name="connsiteX381" fmla="*/ 4162223 w 4572002"/>
                  <a:gd name="connsiteY381" fmla="*/ 769605 h 6858002"/>
                  <a:gd name="connsiteX382" fmla="*/ 4184703 w 4572002"/>
                  <a:gd name="connsiteY382" fmla="*/ 850189 h 6858002"/>
                  <a:gd name="connsiteX383" fmla="*/ 4179179 w 4572002"/>
                  <a:gd name="connsiteY383" fmla="*/ 898198 h 6858002"/>
                  <a:gd name="connsiteX384" fmla="*/ 4164319 w 4572002"/>
                  <a:gd name="connsiteY384" fmla="*/ 945444 h 6858002"/>
                  <a:gd name="connsiteX385" fmla="*/ 4150030 w 4572002"/>
                  <a:gd name="connsiteY385" fmla="*/ 975733 h 6858002"/>
                  <a:gd name="connsiteX386" fmla="*/ 4139934 w 4572002"/>
                  <a:gd name="connsiteY386" fmla="*/ 1036887 h 6858002"/>
                  <a:gd name="connsiteX387" fmla="*/ 4141458 w 4572002"/>
                  <a:gd name="connsiteY387" fmla="*/ 1048125 h 6858002"/>
                  <a:gd name="connsiteX388" fmla="*/ 4154032 w 4572002"/>
                  <a:gd name="connsiteY388" fmla="*/ 1230633 h 6858002"/>
                  <a:gd name="connsiteX389" fmla="*/ 4174225 w 4572002"/>
                  <a:gd name="connsiteY389" fmla="*/ 1303024 h 6858002"/>
                  <a:gd name="connsiteX390" fmla="*/ 4176701 w 4572002"/>
                  <a:gd name="connsiteY390" fmla="*/ 1318456 h 6858002"/>
                  <a:gd name="connsiteX391" fmla="*/ 4199372 w 4572002"/>
                  <a:gd name="connsiteY391" fmla="*/ 1472575 h 6858002"/>
                  <a:gd name="connsiteX392" fmla="*/ 4200325 w 4572002"/>
                  <a:gd name="connsiteY392" fmla="*/ 1489720 h 6858002"/>
                  <a:gd name="connsiteX393" fmla="*/ 4196324 w 4572002"/>
                  <a:gd name="connsiteY393" fmla="*/ 1537537 h 6858002"/>
                  <a:gd name="connsiteX394" fmla="*/ 4237474 w 4572002"/>
                  <a:gd name="connsiteY394" fmla="*/ 1650317 h 6858002"/>
                  <a:gd name="connsiteX395" fmla="*/ 4251572 w 4572002"/>
                  <a:gd name="connsiteY395" fmla="*/ 1763287 h 6858002"/>
                  <a:gd name="connsiteX396" fmla="*/ 4251380 w 4572002"/>
                  <a:gd name="connsiteY396" fmla="*/ 1825393 h 6858002"/>
                  <a:gd name="connsiteX397" fmla="*/ 4261478 w 4572002"/>
                  <a:gd name="connsiteY397" fmla="*/ 1869780 h 6858002"/>
                  <a:gd name="connsiteX398" fmla="*/ 4292149 w 4572002"/>
                  <a:gd name="connsiteY398" fmla="*/ 1978940 h 6858002"/>
                  <a:gd name="connsiteX399" fmla="*/ 4296911 w 4572002"/>
                  <a:gd name="connsiteY399" fmla="*/ 2030378 h 6858002"/>
                  <a:gd name="connsiteX400" fmla="*/ 4307201 w 4572002"/>
                  <a:gd name="connsiteY400" fmla="*/ 2085054 h 6858002"/>
                  <a:gd name="connsiteX401" fmla="*/ 4353302 w 4572002"/>
                  <a:gd name="connsiteY401" fmla="*/ 2220312 h 6858002"/>
                  <a:gd name="connsiteX402" fmla="*/ 4350636 w 4572002"/>
                  <a:gd name="connsiteY402" fmla="*/ 2330806 h 6858002"/>
                  <a:gd name="connsiteX403" fmla="*/ 4351206 w 4572002"/>
                  <a:gd name="connsiteY403" fmla="*/ 2401292 h 6858002"/>
                  <a:gd name="connsiteX404" fmla="*/ 4366446 w 4572002"/>
                  <a:gd name="connsiteY404" fmla="*/ 2485307 h 6858002"/>
                  <a:gd name="connsiteX405" fmla="*/ 4388736 w 4572002"/>
                  <a:gd name="connsiteY405" fmla="*/ 2554079 h 6858002"/>
                  <a:gd name="connsiteX406" fmla="*/ 4406453 w 4572002"/>
                  <a:gd name="connsiteY406" fmla="*/ 2649143 h 6858002"/>
                  <a:gd name="connsiteX407" fmla="*/ 4440554 w 4572002"/>
                  <a:gd name="connsiteY407" fmla="*/ 2743826 h 6858002"/>
                  <a:gd name="connsiteX408" fmla="*/ 4466653 w 4572002"/>
                  <a:gd name="connsiteY408" fmla="*/ 2809930 h 6858002"/>
                  <a:gd name="connsiteX409" fmla="*/ 4489705 w 4572002"/>
                  <a:gd name="connsiteY409" fmla="*/ 2901943 h 6858002"/>
                  <a:gd name="connsiteX410" fmla="*/ 4505897 w 4572002"/>
                  <a:gd name="connsiteY410" fmla="*/ 3042728 h 6858002"/>
                  <a:gd name="connsiteX411" fmla="*/ 4507613 w 4572002"/>
                  <a:gd name="connsiteY411" fmla="*/ 3107500 h 6858002"/>
                  <a:gd name="connsiteX412" fmla="*/ 4545521 w 4572002"/>
                  <a:gd name="connsiteY412" fmla="*/ 3209993 h 6858002"/>
                  <a:gd name="connsiteX413" fmla="*/ 4563811 w 4572002"/>
                  <a:gd name="connsiteY413" fmla="*/ 3253809 h 6858002"/>
                  <a:gd name="connsiteX414" fmla="*/ 4548570 w 4572002"/>
                  <a:gd name="connsiteY414" fmla="*/ 3293244 h 6858002"/>
                  <a:gd name="connsiteX415" fmla="*/ 4531043 w 4572002"/>
                  <a:gd name="connsiteY415" fmla="*/ 3318771 h 6858002"/>
                  <a:gd name="connsiteX416" fmla="*/ 4545904 w 4572002"/>
                  <a:gd name="connsiteY416" fmla="*/ 3399546 h 6858002"/>
                  <a:gd name="connsiteX417" fmla="*/ 4561524 w 4572002"/>
                  <a:gd name="connsiteY417" fmla="*/ 3485275 h 6858002"/>
                  <a:gd name="connsiteX418" fmla="*/ 4572002 w 4572002"/>
                  <a:gd name="connsiteY418" fmla="*/ 3546617 h 6858002"/>
                  <a:gd name="connsiteX419" fmla="*/ 4563620 w 4572002"/>
                  <a:gd name="connsiteY419" fmla="*/ 3623201 h 6858002"/>
                  <a:gd name="connsiteX420" fmla="*/ 4560192 w 4572002"/>
                  <a:gd name="connsiteY420" fmla="*/ 3683591 h 6858002"/>
                  <a:gd name="connsiteX421" fmla="*/ 4550476 w 4572002"/>
                  <a:gd name="connsiteY421" fmla="*/ 3732361 h 6858002"/>
                  <a:gd name="connsiteX422" fmla="*/ 4544759 w 4572002"/>
                  <a:gd name="connsiteY422" fmla="*/ 3749506 h 6858002"/>
                  <a:gd name="connsiteX423" fmla="*/ 4500182 w 4572002"/>
                  <a:gd name="connsiteY423" fmla="*/ 3885338 h 6858002"/>
                  <a:gd name="connsiteX424" fmla="*/ 4464557 w 4572002"/>
                  <a:gd name="connsiteY424" fmla="*/ 4030503 h 6858002"/>
                  <a:gd name="connsiteX425" fmla="*/ 4487039 w 4572002"/>
                  <a:gd name="connsiteY425" fmla="*/ 4124614 h 6858002"/>
                  <a:gd name="connsiteX426" fmla="*/ 4486656 w 4572002"/>
                  <a:gd name="connsiteY426" fmla="*/ 4159667 h 6858002"/>
                  <a:gd name="connsiteX427" fmla="*/ 4491801 w 4572002"/>
                  <a:gd name="connsiteY427" fmla="*/ 4320837 h 6858002"/>
                  <a:gd name="connsiteX428" fmla="*/ 4497325 w 4572002"/>
                  <a:gd name="connsiteY428" fmla="*/ 4349222 h 6858002"/>
                  <a:gd name="connsiteX429" fmla="*/ 4474653 w 4572002"/>
                  <a:gd name="connsiteY429" fmla="*/ 4502579 h 6858002"/>
                  <a:gd name="connsiteX430" fmla="*/ 4470844 w 4572002"/>
                  <a:gd name="connsiteY430" fmla="*/ 4558207 h 6858002"/>
                  <a:gd name="connsiteX431" fmla="*/ 4464557 w 4572002"/>
                  <a:gd name="connsiteY431" fmla="*/ 4609452 h 6858002"/>
                  <a:gd name="connsiteX432" fmla="*/ 4463033 w 4572002"/>
                  <a:gd name="connsiteY432" fmla="*/ 4681083 h 6858002"/>
                  <a:gd name="connsiteX433" fmla="*/ 4465891 w 4572002"/>
                  <a:gd name="connsiteY433" fmla="*/ 4755381 h 6858002"/>
                  <a:gd name="connsiteX434" fmla="*/ 4465319 w 4572002"/>
                  <a:gd name="connsiteY434" fmla="*/ 4838250 h 6858002"/>
                  <a:gd name="connsiteX435" fmla="*/ 4460367 w 4572002"/>
                  <a:gd name="connsiteY435" fmla="*/ 4871019 h 6858002"/>
                  <a:gd name="connsiteX436" fmla="*/ 4463795 w 4572002"/>
                  <a:gd name="connsiteY436" fmla="*/ 4959602 h 6858002"/>
                  <a:gd name="connsiteX437" fmla="*/ 4458082 w 4572002"/>
                  <a:gd name="connsiteY437" fmla="*/ 5006086 h 6858002"/>
                  <a:gd name="connsiteX438" fmla="*/ 4456937 w 4572002"/>
                  <a:gd name="connsiteY438" fmla="*/ 5082670 h 6858002"/>
                  <a:gd name="connsiteX439" fmla="*/ 4455603 w 4572002"/>
                  <a:gd name="connsiteY439" fmla="*/ 5107627 h 6858002"/>
                  <a:gd name="connsiteX440" fmla="*/ 4454840 w 4572002"/>
                  <a:gd name="connsiteY440" fmla="*/ 5129916 h 6858002"/>
                  <a:gd name="connsiteX441" fmla="*/ 4470464 w 4572002"/>
                  <a:gd name="connsiteY441" fmla="*/ 5206308 h 6858002"/>
                  <a:gd name="connsiteX442" fmla="*/ 4471415 w 4572002"/>
                  <a:gd name="connsiteY442" fmla="*/ 5274129 h 6858002"/>
                  <a:gd name="connsiteX443" fmla="*/ 4483990 w 4572002"/>
                  <a:gd name="connsiteY443" fmla="*/ 5393005 h 6858002"/>
                  <a:gd name="connsiteX444" fmla="*/ 4479607 w 4572002"/>
                  <a:gd name="connsiteY444" fmla="*/ 5419295 h 6858002"/>
                  <a:gd name="connsiteX445" fmla="*/ 4477894 w 4572002"/>
                  <a:gd name="connsiteY445" fmla="*/ 5501594 h 6858002"/>
                  <a:gd name="connsiteX446" fmla="*/ 4476560 w 4572002"/>
                  <a:gd name="connsiteY446" fmla="*/ 5548460 h 6858002"/>
                  <a:gd name="connsiteX447" fmla="*/ 4485703 w 4572002"/>
                  <a:gd name="connsiteY447" fmla="*/ 5606372 h 6858002"/>
                  <a:gd name="connsiteX448" fmla="*/ 4505134 w 4572002"/>
                  <a:gd name="connsiteY448" fmla="*/ 5706959 h 6858002"/>
                  <a:gd name="connsiteX449" fmla="*/ 4508183 w 4572002"/>
                  <a:gd name="connsiteY449" fmla="*/ 5733440 h 6858002"/>
                  <a:gd name="connsiteX450" fmla="*/ 4517519 w 4572002"/>
                  <a:gd name="connsiteY450" fmla="*/ 5781830 h 6858002"/>
                  <a:gd name="connsiteX451" fmla="*/ 4519234 w 4572002"/>
                  <a:gd name="connsiteY451" fmla="*/ 5790592 h 6858002"/>
                  <a:gd name="connsiteX452" fmla="*/ 4542855 w 4572002"/>
                  <a:gd name="connsiteY452" fmla="*/ 5864318 h 6858002"/>
                  <a:gd name="connsiteX453" fmla="*/ 4544759 w 4572002"/>
                  <a:gd name="connsiteY453" fmla="*/ 5902610 h 6858002"/>
                  <a:gd name="connsiteX454" fmla="*/ 4544951 w 4572002"/>
                  <a:gd name="connsiteY454" fmla="*/ 6012723 h 6858002"/>
                  <a:gd name="connsiteX455" fmla="*/ 4541332 w 4572002"/>
                  <a:gd name="connsiteY455" fmla="*/ 6059397 h 6858002"/>
                  <a:gd name="connsiteX456" fmla="*/ 4527426 w 4572002"/>
                  <a:gd name="connsiteY456" fmla="*/ 6171605 h 6858002"/>
                  <a:gd name="connsiteX457" fmla="*/ 4520568 w 4572002"/>
                  <a:gd name="connsiteY457" fmla="*/ 6242093 h 6858002"/>
                  <a:gd name="connsiteX458" fmla="*/ 4509706 w 4572002"/>
                  <a:gd name="connsiteY458" fmla="*/ 6323058 h 6858002"/>
                  <a:gd name="connsiteX459" fmla="*/ 4502848 w 4572002"/>
                  <a:gd name="connsiteY459" fmla="*/ 6415833 h 6858002"/>
                  <a:gd name="connsiteX460" fmla="*/ 4482084 w 4572002"/>
                  <a:gd name="connsiteY460" fmla="*/ 6584812 h 6858002"/>
                  <a:gd name="connsiteX461" fmla="*/ 4460557 w 4572002"/>
                  <a:gd name="connsiteY461" fmla="*/ 6748458 h 6858002"/>
                  <a:gd name="connsiteX462" fmla="*/ 4441507 w 4572002"/>
                  <a:gd name="connsiteY462" fmla="*/ 6815516 h 6858002"/>
                  <a:gd name="connsiteX463" fmla="*/ 4431806 w 4572002"/>
                  <a:gd name="connsiteY463" fmla="*/ 6858001 h 6858002"/>
                  <a:gd name="connsiteX464" fmla="*/ 4259554 w 4572002"/>
                  <a:gd name="connsiteY464" fmla="*/ 6858001 h 6858002"/>
                  <a:gd name="connsiteX465" fmla="*/ 4259554 w 4572002"/>
                  <a:gd name="connsiteY465" fmla="*/ 6858002 h 6858002"/>
                  <a:gd name="connsiteX466" fmla="*/ 0 w 4572002"/>
                  <a:gd name="connsiteY466" fmla="*/ 6858002 h 6858002"/>
                  <a:gd name="connsiteX467" fmla="*/ 0 w 4572002"/>
                  <a:gd name="connsiteY467" fmla="*/ 2 h 6858002"/>
                  <a:gd name="connsiteX468" fmla="*/ 3766492 w 4572002"/>
                  <a:gd name="connsiteY468" fmla="*/ 1 h 6858002"/>
                  <a:gd name="connsiteX469" fmla="*/ 3769210 w 4572002"/>
                  <a:gd name="connsiteY469" fmla="*/ 21486 h 685800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  <a:cxn ang="0">
                    <a:pos x="connsiteX337" y="connsiteY337"/>
                  </a:cxn>
                  <a:cxn ang="0">
                    <a:pos x="connsiteX338" y="connsiteY338"/>
                  </a:cxn>
                  <a:cxn ang="0">
                    <a:pos x="connsiteX339" y="connsiteY339"/>
                  </a:cxn>
                  <a:cxn ang="0">
                    <a:pos x="connsiteX340" y="connsiteY340"/>
                  </a:cxn>
                  <a:cxn ang="0">
                    <a:pos x="connsiteX341" y="connsiteY341"/>
                  </a:cxn>
                  <a:cxn ang="0">
                    <a:pos x="connsiteX342" y="connsiteY342"/>
                  </a:cxn>
                  <a:cxn ang="0">
                    <a:pos x="connsiteX343" y="connsiteY343"/>
                  </a:cxn>
                  <a:cxn ang="0">
                    <a:pos x="connsiteX344" y="connsiteY344"/>
                  </a:cxn>
                  <a:cxn ang="0">
                    <a:pos x="connsiteX345" y="connsiteY345"/>
                  </a:cxn>
                  <a:cxn ang="0">
                    <a:pos x="connsiteX346" y="connsiteY346"/>
                  </a:cxn>
                  <a:cxn ang="0">
                    <a:pos x="connsiteX347" y="connsiteY347"/>
                  </a:cxn>
                  <a:cxn ang="0">
                    <a:pos x="connsiteX348" y="connsiteY348"/>
                  </a:cxn>
                  <a:cxn ang="0">
                    <a:pos x="connsiteX349" y="connsiteY349"/>
                  </a:cxn>
                  <a:cxn ang="0">
                    <a:pos x="connsiteX350" y="connsiteY350"/>
                  </a:cxn>
                  <a:cxn ang="0">
                    <a:pos x="connsiteX351" y="connsiteY351"/>
                  </a:cxn>
                  <a:cxn ang="0">
                    <a:pos x="connsiteX352" y="connsiteY352"/>
                  </a:cxn>
                  <a:cxn ang="0">
                    <a:pos x="connsiteX353" y="connsiteY353"/>
                  </a:cxn>
                  <a:cxn ang="0">
                    <a:pos x="connsiteX354" y="connsiteY354"/>
                  </a:cxn>
                  <a:cxn ang="0">
                    <a:pos x="connsiteX355" y="connsiteY355"/>
                  </a:cxn>
                  <a:cxn ang="0">
                    <a:pos x="connsiteX356" y="connsiteY356"/>
                  </a:cxn>
                  <a:cxn ang="0">
                    <a:pos x="connsiteX357" y="connsiteY357"/>
                  </a:cxn>
                  <a:cxn ang="0">
                    <a:pos x="connsiteX358" y="connsiteY358"/>
                  </a:cxn>
                  <a:cxn ang="0">
                    <a:pos x="connsiteX359" y="connsiteY359"/>
                  </a:cxn>
                  <a:cxn ang="0">
                    <a:pos x="connsiteX360" y="connsiteY360"/>
                  </a:cxn>
                  <a:cxn ang="0">
                    <a:pos x="connsiteX361" y="connsiteY361"/>
                  </a:cxn>
                  <a:cxn ang="0">
                    <a:pos x="connsiteX362" y="connsiteY362"/>
                  </a:cxn>
                  <a:cxn ang="0">
                    <a:pos x="connsiteX363" y="connsiteY363"/>
                  </a:cxn>
                  <a:cxn ang="0">
                    <a:pos x="connsiteX364" y="connsiteY364"/>
                  </a:cxn>
                  <a:cxn ang="0">
                    <a:pos x="connsiteX365" y="connsiteY365"/>
                  </a:cxn>
                  <a:cxn ang="0">
                    <a:pos x="connsiteX366" y="connsiteY366"/>
                  </a:cxn>
                  <a:cxn ang="0">
                    <a:pos x="connsiteX367" y="connsiteY367"/>
                  </a:cxn>
                  <a:cxn ang="0">
                    <a:pos x="connsiteX368" y="connsiteY368"/>
                  </a:cxn>
                  <a:cxn ang="0">
                    <a:pos x="connsiteX369" y="connsiteY369"/>
                  </a:cxn>
                  <a:cxn ang="0">
                    <a:pos x="connsiteX370" y="connsiteY370"/>
                  </a:cxn>
                  <a:cxn ang="0">
                    <a:pos x="connsiteX371" y="connsiteY371"/>
                  </a:cxn>
                  <a:cxn ang="0">
                    <a:pos x="connsiteX372" y="connsiteY372"/>
                  </a:cxn>
                  <a:cxn ang="0">
                    <a:pos x="connsiteX373" y="connsiteY373"/>
                  </a:cxn>
                  <a:cxn ang="0">
                    <a:pos x="connsiteX374" y="connsiteY374"/>
                  </a:cxn>
                  <a:cxn ang="0">
                    <a:pos x="connsiteX375" y="connsiteY375"/>
                  </a:cxn>
                  <a:cxn ang="0">
                    <a:pos x="connsiteX376" y="connsiteY376"/>
                  </a:cxn>
                  <a:cxn ang="0">
                    <a:pos x="connsiteX377" y="connsiteY377"/>
                  </a:cxn>
                  <a:cxn ang="0">
                    <a:pos x="connsiteX378" y="connsiteY378"/>
                  </a:cxn>
                  <a:cxn ang="0">
                    <a:pos x="connsiteX379" y="connsiteY379"/>
                  </a:cxn>
                  <a:cxn ang="0">
                    <a:pos x="connsiteX380" y="connsiteY380"/>
                  </a:cxn>
                  <a:cxn ang="0">
                    <a:pos x="connsiteX381" y="connsiteY381"/>
                  </a:cxn>
                  <a:cxn ang="0">
                    <a:pos x="connsiteX382" y="connsiteY382"/>
                  </a:cxn>
                  <a:cxn ang="0">
                    <a:pos x="connsiteX383" y="connsiteY383"/>
                  </a:cxn>
                  <a:cxn ang="0">
                    <a:pos x="connsiteX384" y="connsiteY384"/>
                  </a:cxn>
                  <a:cxn ang="0">
                    <a:pos x="connsiteX385" y="connsiteY385"/>
                  </a:cxn>
                  <a:cxn ang="0">
                    <a:pos x="connsiteX386" y="connsiteY386"/>
                  </a:cxn>
                  <a:cxn ang="0">
                    <a:pos x="connsiteX387" y="connsiteY387"/>
                  </a:cxn>
                  <a:cxn ang="0">
                    <a:pos x="connsiteX388" y="connsiteY388"/>
                  </a:cxn>
                  <a:cxn ang="0">
                    <a:pos x="connsiteX389" y="connsiteY389"/>
                  </a:cxn>
                  <a:cxn ang="0">
                    <a:pos x="connsiteX390" y="connsiteY390"/>
                  </a:cxn>
                  <a:cxn ang="0">
                    <a:pos x="connsiteX391" y="connsiteY391"/>
                  </a:cxn>
                  <a:cxn ang="0">
                    <a:pos x="connsiteX392" y="connsiteY392"/>
                  </a:cxn>
                  <a:cxn ang="0">
                    <a:pos x="connsiteX393" y="connsiteY393"/>
                  </a:cxn>
                  <a:cxn ang="0">
                    <a:pos x="connsiteX394" y="connsiteY394"/>
                  </a:cxn>
                  <a:cxn ang="0">
                    <a:pos x="connsiteX395" y="connsiteY395"/>
                  </a:cxn>
                  <a:cxn ang="0">
                    <a:pos x="connsiteX396" y="connsiteY396"/>
                  </a:cxn>
                  <a:cxn ang="0">
                    <a:pos x="connsiteX397" y="connsiteY397"/>
                  </a:cxn>
                  <a:cxn ang="0">
                    <a:pos x="connsiteX398" y="connsiteY398"/>
                  </a:cxn>
                  <a:cxn ang="0">
                    <a:pos x="connsiteX399" y="connsiteY399"/>
                  </a:cxn>
                  <a:cxn ang="0">
                    <a:pos x="connsiteX400" y="connsiteY400"/>
                  </a:cxn>
                  <a:cxn ang="0">
                    <a:pos x="connsiteX401" y="connsiteY401"/>
                  </a:cxn>
                  <a:cxn ang="0">
                    <a:pos x="connsiteX402" y="connsiteY402"/>
                  </a:cxn>
                  <a:cxn ang="0">
                    <a:pos x="connsiteX403" y="connsiteY403"/>
                  </a:cxn>
                  <a:cxn ang="0">
                    <a:pos x="connsiteX404" y="connsiteY404"/>
                  </a:cxn>
                  <a:cxn ang="0">
                    <a:pos x="connsiteX405" y="connsiteY405"/>
                  </a:cxn>
                  <a:cxn ang="0">
                    <a:pos x="connsiteX406" y="connsiteY406"/>
                  </a:cxn>
                  <a:cxn ang="0">
                    <a:pos x="connsiteX407" y="connsiteY407"/>
                  </a:cxn>
                  <a:cxn ang="0">
                    <a:pos x="connsiteX408" y="connsiteY408"/>
                  </a:cxn>
                  <a:cxn ang="0">
                    <a:pos x="connsiteX409" y="connsiteY409"/>
                  </a:cxn>
                  <a:cxn ang="0">
                    <a:pos x="connsiteX410" y="connsiteY410"/>
                  </a:cxn>
                  <a:cxn ang="0">
                    <a:pos x="connsiteX411" y="connsiteY411"/>
                  </a:cxn>
                  <a:cxn ang="0">
                    <a:pos x="connsiteX412" y="connsiteY412"/>
                  </a:cxn>
                  <a:cxn ang="0">
                    <a:pos x="connsiteX413" y="connsiteY413"/>
                  </a:cxn>
                  <a:cxn ang="0">
                    <a:pos x="connsiteX414" y="connsiteY414"/>
                  </a:cxn>
                  <a:cxn ang="0">
                    <a:pos x="connsiteX415" y="connsiteY415"/>
                  </a:cxn>
                  <a:cxn ang="0">
                    <a:pos x="connsiteX416" y="connsiteY416"/>
                  </a:cxn>
                  <a:cxn ang="0">
                    <a:pos x="connsiteX417" y="connsiteY417"/>
                  </a:cxn>
                  <a:cxn ang="0">
                    <a:pos x="connsiteX418" y="connsiteY418"/>
                  </a:cxn>
                  <a:cxn ang="0">
                    <a:pos x="connsiteX419" y="connsiteY419"/>
                  </a:cxn>
                  <a:cxn ang="0">
                    <a:pos x="connsiteX420" y="connsiteY420"/>
                  </a:cxn>
                  <a:cxn ang="0">
                    <a:pos x="connsiteX421" y="connsiteY421"/>
                  </a:cxn>
                  <a:cxn ang="0">
                    <a:pos x="connsiteX422" y="connsiteY422"/>
                  </a:cxn>
                  <a:cxn ang="0">
                    <a:pos x="connsiteX423" y="connsiteY423"/>
                  </a:cxn>
                  <a:cxn ang="0">
                    <a:pos x="connsiteX424" y="connsiteY424"/>
                  </a:cxn>
                  <a:cxn ang="0">
                    <a:pos x="connsiteX425" y="connsiteY425"/>
                  </a:cxn>
                  <a:cxn ang="0">
                    <a:pos x="connsiteX426" y="connsiteY426"/>
                  </a:cxn>
                  <a:cxn ang="0">
                    <a:pos x="connsiteX427" y="connsiteY427"/>
                  </a:cxn>
                  <a:cxn ang="0">
                    <a:pos x="connsiteX428" y="connsiteY428"/>
                  </a:cxn>
                  <a:cxn ang="0">
                    <a:pos x="connsiteX429" y="connsiteY429"/>
                  </a:cxn>
                  <a:cxn ang="0">
                    <a:pos x="connsiteX430" y="connsiteY430"/>
                  </a:cxn>
                  <a:cxn ang="0">
                    <a:pos x="connsiteX431" y="connsiteY431"/>
                  </a:cxn>
                  <a:cxn ang="0">
                    <a:pos x="connsiteX432" y="connsiteY432"/>
                  </a:cxn>
                  <a:cxn ang="0">
                    <a:pos x="connsiteX433" y="connsiteY433"/>
                  </a:cxn>
                  <a:cxn ang="0">
                    <a:pos x="connsiteX434" y="connsiteY434"/>
                  </a:cxn>
                  <a:cxn ang="0">
                    <a:pos x="connsiteX435" y="connsiteY435"/>
                  </a:cxn>
                  <a:cxn ang="0">
                    <a:pos x="connsiteX436" y="connsiteY436"/>
                  </a:cxn>
                  <a:cxn ang="0">
                    <a:pos x="connsiteX437" y="connsiteY437"/>
                  </a:cxn>
                  <a:cxn ang="0">
                    <a:pos x="connsiteX438" y="connsiteY438"/>
                  </a:cxn>
                  <a:cxn ang="0">
                    <a:pos x="connsiteX439" y="connsiteY439"/>
                  </a:cxn>
                  <a:cxn ang="0">
                    <a:pos x="connsiteX440" y="connsiteY440"/>
                  </a:cxn>
                  <a:cxn ang="0">
                    <a:pos x="connsiteX441" y="connsiteY441"/>
                  </a:cxn>
                  <a:cxn ang="0">
                    <a:pos x="connsiteX442" y="connsiteY442"/>
                  </a:cxn>
                  <a:cxn ang="0">
                    <a:pos x="connsiteX443" y="connsiteY443"/>
                  </a:cxn>
                  <a:cxn ang="0">
                    <a:pos x="connsiteX444" y="connsiteY444"/>
                  </a:cxn>
                  <a:cxn ang="0">
                    <a:pos x="connsiteX445" y="connsiteY445"/>
                  </a:cxn>
                  <a:cxn ang="0">
                    <a:pos x="connsiteX446" y="connsiteY446"/>
                  </a:cxn>
                  <a:cxn ang="0">
                    <a:pos x="connsiteX447" y="connsiteY447"/>
                  </a:cxn>
                  <a:cxn ang="0">
                    <a:pos x="connsiteX448" y="connsiteY448"/>
                  </a:cxn>
                  <a:cxn ang="0">
                    <a:pos x="connsiteX449" y="connsiteY449"/>
                  </a:cxn>
                  <a:cxn ang="0">
                    <a:pos x="connsiteX450" y="connsiteY450"/>
                  </a:cxn>
                  <a:cxn ang="0">
                    <a:pos x="connsiteX451" y="connsiteY451"/>
                  </a:cxn>
                  <a:cxn ang="0">
                    <a:pos x="connsiteX452" y="connsiteY452"/>
                  </a:cxn>
                  <a:cxn ang="0">
                    <a:pos x="connsiteX453" y="connsiteY453"/>
                  </a:cxn>
                  <a:cxn ang="0">
                    <a:pos x="connsiteX454" y="connsiteY454"/>
                  </a:cxn>
                  <a:cxn ang="0">
                    <a:pos x="connsiteX455" y="connsiteY455"/>
                  </a:cxn>
                  <a:cxn ang="0">
                    <a:pos x="connsiteX456" y="connsiteY456"/>
                  </a:cxn>
                  <a:cxn ang="0">
                    <a:pos x="connsiteX457" y="connsiteY457"/>
                  </a:cxn>
                  <a:cxn ang="0">
                    <a:pos x="connsiteX458" y="connsiteY458"/>
                  </a:cxn>
                  <a:cxn ang="0">
                    <a:pos x="connsiteX459" y="connsiteY459"/>
                  </a:cxn>
                  <a:cxn ang="0">
                    <a:pos x="connsiteX460" y="connsiteY460"/>
                  </a:cxn>
                  <a:cxn ang="0">
                    <a:pos x="connsiteX461" y="connsiteY461"/>
                  </a:cxn>
                  <a:cxn ang="0">
                    <a:pos x="connsiteX462" y="connsiteY462"/>
                  </a:cxn>
                  <a:cxn ang="0">
                    <a:pos x="connsiteX463" y="connsiteY463"/>
                  </a:cxn>
                  <a:cxn ang="0">
                    <a:pos x="connsiteX464" y="connsiteY464"/>
                  </a:cxn>
                  <a:cxn ang="0">
                    <a:pos x="connsiteX465" y="connsiteY465"/>
                  </a:cxn>
                  <a:cxn ang="0">
                    <a:pos x="connsiteX466" y="connsiteY466"/>
                  </a:cxn>
                  <a:cxn ang="0">
                    <a:pos x="connsiteX467" y="connsiteY467"/>
                  </a:cxn>
                  <a:cxn ang="0">
                    <a:pos x="connsiteX468" y="connsiteY468"/>
                  </a:cxn>
                  <a:cxn ang="0">
                    <a:pos x="connsiteX469" y="connsiteY469"/>
                  </a:cxn>
                </a:cxnLst>
                <a:rect l="l" t="t" r="r" b="b"/>
                <a:pathLst>
                  <a:path w="4572002" h="6858002">
                    <a:moveTo>
                      <a:pt x="4214994" y="6564620"/>
                    </a:moveTo>
                    <a:lnTo>
                      <a:pt x="4214994" y="6564621"/>
                    </a:lnTo>
                    <a:cubicBezTo>
                      <a:pt x="4225281" y="6575479"/>
                      <a:pt x="4231378" y="6582147"/>
                      <a:pt x="4237474" y="6588626"/>
                    </a:cubicBezTo>
                    <a:lnTo>
                      <a:pt x="4254096" y="6625225"/>
                    </a:lnTo>
                    <a:lnTo>
                      <a:pt x="4247001" y="6662540"/>
                    </a:lnTo>
                    <a:lnTo>
                      <a:pt x="4247000" y="6662541"/>
                    </a:lnTo>
                    <a:lnTo>
                      <a:pt x="4246999" y="6662544"/>
                    </a:lnTo>
                    <a:lnTo>
                      <a:pt x="4235550" y="6683027"/>
                    </a:lnTo>
                    <a:lnTo>
                      <a:pt x="4232403" y="6702976"/>
                    </a:lnTo>
                    <a:lnTo>
                      <a:pt x="4232403" y="6702977"/>
                    </a:lnTo>
                    <a:cubicBezTo>
                      <a:pt x="4232808" y="6716169"/>
                      <a:pt x="4237951" y="6729219"/>
                      <a:pt x="4246238" y="6742553"/>
                    </a:cubicBezTo>
                    <a:lnTo>
                      <a:pt x="4246239" y="6742555"/>
                    </a:lnTo>
                    <a:lnTo>
                      <a:pt x="4265716" y="6812062"/>
                    </a:lnTo>
                    <a:lnTo>
                      <a:pt x="4265717" y="6812064"/>
                    </a:lnTo>
                    <a:lnTo>
                      <a:pt x="4265717" y="6812063"/>
                    </a:lnTo>
                    <a:lnTo>
                      <a:pt x="4265716" y="6812062"/>
                    </a:lnTo>
                    <a:lnTo>
                      <a:pt x="4260942" y="6776800"/>
                    </a:lnTo>
                    <a:lnTo>
                      <a:pt x="4246239" y="6742555"/>
                    </a:lnTo>
                    <a:lnTo>
                      <a:pt x="4246238" y="6742552"/>
                    </a:lnTo>
                    <a:lnTo>
                      <a:pt x="4232403" y="6702976"/>
                    </a:lnTo>
                    <a:lnTo>
                      <a:pt x="4246999" y="6662544"/>
                    </a:lnTo>
                    <a:lnTo>
                      <a:pt x="4247000" y="6662542"/>
                    </a:lnTo>
                    <a:lnTo>
                      <a:pt x="4247001" y="6662540"/>
                    </a:lnTo>
                    <a:lnTo>
                      <a:pt x="4254084" y="6645552"/>
                    </a:lnTo>
                    <a:lnTo>
                      <a:pt x="4254096" y="6625225"/>
                    </a:lnTo>
                    <a:lnTo>
                      <a:pt x="4254096" y="6625224"/>
                    </a:lnTo>
                    <a:cubicBezTo>
                      <a:pt x="4252000" y="6611341"/>
                      <a:pt x="4245951" y="6597578"/>
                      <a:pt x="4237474" y="6588625"/>
                    </a:cubicBezTo>
                    <a:close/>
                    <a:moveTo>
                      <a:pt x="4295315" y="6438981"/>
                    </a:moveTo>
                    <a:lnTo>
                      <a:pt x="4275385" y="6463840"/>
                    </a:lnTo>
                    <a:lnTo>
                      <a:pt x="4275382" y="6463849"/>
                    </a:lnTo>
                    <a:lnTo>
                      <a:pt x="4261587" y="6513012"/>
                    </a:lnTo>
                    <a:lnTo>
                      <a:pt x="4242781" y="6546194"/>
                    </a:lnTo>
                    <a:lnTo>
                      <a:pt x="4242781" y="6546195"/>
                    </a:lnTo>
                    <a:lnTo>
                      <a:pt x="4259120" y="6521804"/>
                    </a:lnTo>
                    <a:lnTo>
                      <a:pt x="4261587" y="6513012"/>
                    </a:lnTo>
                    <a:lnTo>
                      <a:pt x="4264398" y="6508052"/>
                    </a:lnTo>
                    <a:lnTo>
                      <a:pt x="4275382" y="6463849"/>
                    </a:lnTo>
                    <a:lnTo>
                      <a:pt x="4275385" y="6463841"/>
                    </a:lnTo>
                    <a:cubicBezTo>
                      <a:pt x="4278336" y="6451650"/>
                      <a:pt x="4285813" y="6444077"/>
                      <a:pt x="4295315" y="6438981"/>
                    </a:cubicBezTo>
                    <a:close/>
                    <a:moveTo>
                      <a:pt x="4381289" y="6365204"/>
                    </a:moveTo>
                    <a:lnTo>
                      <a:pt x="4380008" y="6387910"/>
                    </a:lnTo>
                    <a:lnTo>
                      <a:pt x="4378243" y="6391549"/>
                    </a:lnTo>
                    <a:lnTo>
                      <a:pt x="4370589" y="6407332"/>
                    </a:lnTo>
                    <a:lnTo>
                      <a:pt x="4370589" y="6407333"/>
                    </a:lnTo>
                    <a:lnTo>
                      <a:pt x="4378243" y="6391549"/>
                    </a:lnTo>
                    <a:lnTo>
                      <a:pt x="4380008" y="6387910"/>
                    </a:lnTo>
                    <a:close/>
                    <a:moveTo>
                      <a:pt x="4142220" y="4221391"/>
                    </a:moveTo>
                    <a:lnTo>
                      <a:pt x="4142220" y="4221392"/>
                    </a:lnTo>
                    <a:cubicBezTo>
                      <a:pt x="4142982" y="4232061"/>
                      <a:pt x="4143172" y="4243873"/>
                      <a:pt x="4147936" y="4253015"/>
                    </a:cubicBezTo>
                    <a:cubicBezTo>
                      <a:pt x="4160129" y="4277402"/>
                      <a:pt x="4175749" y="4300071"/>
                      <a:pt x="4187752" y="4324646"/>
                    </a:cubicBezTo>
                    <a:lnTo>
                      <a:pt x="4196706" y="4363891"/>
                    </a:lnTo>
                    <a:lnTo>
                      <a:pt x="4195944" y="4482004"/>
                    </a:lnTo>
                    <a:cubicBezTo>
                      <a:pt x="4193276" y="4546776"/>
                      <a:pt x="4192704" y="4612500"/>
                      <a:pt x="4135934" y="4659174"/>
                    </a:cubicBezTo>
                    <a:cubicBezTo>
                      <a:pt x="4131362" y="4662986"/>
                      <a:pt x="4128694" y="4671176"/>
                      <a:pt x="4127932" y="4677655"/>
                    </a:cubicBezTo>
                    <a:cubicBezTo>
                      <a:pt x="4124313" y="4707564"/>
                      <a:pt x="4123931" y="4738235"/>
                      <a:pt x="4118025" y="4767764"/>
                    </a:cubicBezTo>
                    <a:cubicBezTo>
                      <a:pt x="4115644" y="4779575"/>
                      <a:pt x="4114835" y="4790387"/>
                      <a:pt x="4116716" y="4800483"/>
                    </a:cubicBezTo>
                    <a:lnTo>
                      <a:pt x="4116716" y="4800484"/>
                    </a:lnTo>
                    <a:cubicBezTo>
                      <a:pt x="4118597" y="4810581"/>
                      <a:pt x="4123170" y="4819964"/>
                      <a:pt x="4131552" y="4828917"/>
                    </a:cubicBezTo>
                    <a:lnTo>
                      <a:pt x="4153733" y="4863343"/>
                    </a:lnTo>
                    <a:lnTo>
                      <a:pt x="4161262" y="4889275"/>
                    </a:lnTo>
                    <a:lnTo>
                      <a:pt x="4159557" y="4912168"/>
                    </a:lnTo>
                    <a:cubicBezTo>
                      <a:pt x="4157842" y="4919978"/>
                      <a:pt x="4157485" y="4927122"/>
                      <a:pt x="4158155" y="4933804"/>
                    </a:cubicBezTo>
                    <a:lnTo>
                      <a:pt x="4158155" y="4933805"/>
                    </a:lnTo>
                    <a:lnTo>
                      <a:pt x="4162914" y="4952673"/>
                    </a:lnTo>
                    <a:lnTo>
                      <a:pt x="4165707" y="4957454"/>
                    </a:lnTo>
                    <a:lnTo>
                      <a:pt x="4166985" y="4961456"/>
                    </a:lnTo>
                    <a:cubicBezTo>
                      <a:pt x="4171496" y="4970097"/>
                      <a:pt x="4177202" y="4978394"/>
                      <a:pt x="4182989" y="4987038"/>
                    </a:cubicBezTo>
                    <a:cubicBezTo>
                      <a:pt x="4194228" y="5003802"/>
                      <a:pt x="4208326" y="5022853"/>
                      <a:pt x="4209468" y="5041522"/>
                    </a:cubicBezTo>
                    <a:cubicBezTo>
                      <a:pt x="4210087" y="5052096"/>
                      <a:pt x="4213005" y="5062300"/>
                      <a:pt x="4216684" y="5072376"/>
                    </a:cubicBezTo>
                    <a:lnTo>
                      <a:pt x="4222587" y="5087441"/>
                    </a:lnTo>
                    <a:lnTo>
                      <a:pt x="4235615" y="5133220"/>
                    </a:lnTo>
                    <a:lnTo>
                      <a:pt x="4235616" y="5133225"/>
                    </a:lnTo>
                    <a:lnTo>
                      <a:pt x="4228901" y="5166113"/>
                    </a:lnTo>
                    <a:lnTo>
                      <a:pt x="4228901" y="5166114"/>
                    </a:lnTo>
                    <a:cubicBezTo>
                      <a:pt x="4228139" y="5167638"/>
                      <a:pt x="4228712" y="5169781"/>
                      <a:pt x="4229593" y="5172091"/>
                    </a:cubicBezTo>
                    <a:lnTo>
                      <a:pt x="4232139" y="5179068"/>
                    </a:lnTo>
                    <a:cubicBezTo>
                      <a:pt x="4235759" y="5196595"/>
                      <a:pt x="4235807" y="5213598"/>
                      <a:pt x="4231973" y="5229434"/>
                    </a:cubicBezTo>
                    <a:lnTo>
                      <a:pt x="4225669" y="5241089"/>
                    </a:lnTo>
                    <a:lnTo>
                      <a:pt x="4208517" y="5272796"/>
                    </a:lnTo>
                    <a:cubicBezTo>
                      <a:pt x="4196871" y="5285441"/>
                      <a:pt x="4189165" y="5298595"/>
                      <a:pt x="4184613" y="5312288"/>
                    </a:cubicBezTo>
                    <a:lnTo>
                      <a:pt x="4183557" y="5321350"/>
                    </a:lnTo>
                    <a:lnTo>
                      <a:pt x="4181083" y="5326163"/>
                    </a:lnTo>
                    <a:lnTo>
                      <a:pt x="4179637" y="5355014"/>
                    </a:lnTo>
                    <a:lnTo>
                      <a:pt x="4179637" y="5355015"/>
                    </a:lnTo>
                    <a:cubicBezTo>
                      <a:pt x="4180286" y="5364883"/>
                      <a:pt x="4181989" y="5375003"/>
                      <a:pt x="4184513" y="5385385"/>
                    </a:cubicBezTo>
                    <a:cubicBezTo>
                      <a:pt x="4187752" y="5398722"/>
                      <a:pt x="4190038" y="5412058"/>
                      <a:pt x="4192704" y="5425583"/>
                    </a:cubicBezTo>
                    <a:cubicBezTo>
                      <a:pt x="4196514" y="5443871"/>
                      <a:pt x="4200516" y="5462352"/>
                      <a:pt x="4204327" y="5480638"/>
                    </a:cubicBezTo>
                    <a:lnTo>
                      <a:pt x="4208850" y="5507668"/>
                    </a:lnTo>
                    <a:lnTo>
                      <a:pt x="4198232" y="5531692"/>
                    </a:lnTo>
                    <a:lnTo>
                      <a:pt x="4198231" y="5531693"/>
                    </a:lnTo>
                    <a:cubicBezTo>
                      <a:pt x="4191181" y="5537600"/>
                      <a:pt x="4187989" y="5542649"/>
                      <a:pt x="4188085" y="5547578"/>
                    </a:cubicBezTo>
                    <a:lnTo>
                      <a:pt x="4188085" y="5547579"/>
                    </a:lnTo>
                    <a:cubicBezTo>
                      <a:pt x="4188180" y="5552508"/>
                      <a:pt x="4191562" y="5557318"/>
                      <a:pt x="4197659" y="5562747"/>
                    </a:cubicBezTo>
                    <a:cubicBezTo>
                      <a:pt x="4240332" y="5600468"/>
                      <a:pt x="4267003" y="5646190"/>
                      <a:pt x="4268907" y="5704484"/>
                    </a:cubicBezTo>
                    <a:cubicBezTo>
                      <a:pt x="4269289" y="5716486"/>
                      <a:pt x="4271954" y="5728679"/>
                      <a:pt x="4274812" y="5740489"/>
                    </a:cubicBezTo>
                    <a:cubicBezTo>
                      <a:pt x="4276527" y="5747729"/>
                      <a:pt x="4278433" y="5756494"/>
                      <a:pt x="4283578" y="5760874"/>
                    </a:cubicBezTo>
                    <a:cubicBezTo>
                      <a:pt x="4322821" y="5794975"/>
                      <a:pt x="4350063" y="5837458"/>
                      <a:pt x="4371973" y="5883752"/>
                    </a:cubicBezTo>
                    <a:lnTo>
                      <a:pt x="4371974" y="5883757"/>
                    </a:lnTo>
                    <a:lnTo>
                      <a:pt x="4389877" y="5935946"/>
                    </a:lnTo>
                    <a:lnTo>
                      <a:pt x="4389878" y="5935950"/>
                    </a:lnTo>
                    <a:lnTo>
                      <a:pt x="4386259" y="5993290"/>
                    </a:lnTo>
                    <a:lnTo>
                      <a:pt x="4386259" y="5993291"/>
                    </a:lnTo>
                    <a:cubicBezTo>
                      <a:pt x="4385116" y="6004531"/>
                      <a:pt x="4385306" y="6017485"/>
                      <a:pt x="4379782" y="6026440"/>
                    </a:cubicBezTo>
                    <a:cubicBezTo>
                      <a:pt x="4362445" y="6054825"/>
                      <a:pt x="4343778" y="6082258"/>
                      <a:pt x="4323583" y="6108738"/>
                    </a:cubicBezTo>
                    <a:cubicBezTo>
                      <a:pt x="4314914" y="6120074"/>
                      <a:pt x="4309961" y="6126884"/>
                      <a:pt x="4309890" y="6133314"/>
                    </a:cubicBezTo>
                    <a:lnTo>
                      <a:pt x="4309890" y="6133315"/>
                    </a:lnTo>
                    <a:lnTo>
                      <a:pt x="4313591" y="6143190"/>
                    </a:lnTo>
                    <a:lnTo>
                      <a:pt x="4325486" y="6155600"/>
                    </a:lnTo>
                    <a:lnTo>
                      <a:pt x="4325488" y="6155603"/>
                    </a:lnTo>
                    <a:cubicBezTo>
                      <a:pt x="4347778" y="6175798"/>
                      <a:pt x="4359398" y="6200945"/>
                      <a:pt x="4364160" y="6228757"/>
                    </a:cubicBezTo>
                    <a:lnTo>
                      <a:pt x="4381497" y="6361540"/>
                    </a:lnTo>
                    <a:lnTo>
                      <a:pt x="4381497" y="6361539"/>
                    </a:lnTo>
                    <a:cubicBezTo>
                      <a:pt x="4377877" y="6317151"/>
                      <a:pt x="4371590" y="6272764"/>
                      <a:pt x="4364160" y="6228756"/>
                    </a:cubicBezTo>
                    <a:cubicBezTo>
                      <a:pt x="4359398" y="6200944"/>
                      <a:pt x="4347778" y="6175797"/>
                      <a:pt x="4325488" y="6155602"/>
                    </a:cubicBezTo>
                    <a:lnTo>
                      <a:pt x="4325486" y="6155600"/>
                    </a:lnTo>
                    <a:lnTo>
                      <a:pt x="4309890" y="6133315"/>
                    </a:lnTo>
                    <a:lnTo>
                      <a:pt x="4323583" y="6108739"/>
                    </a:lnTo>
                    <a:cubicBezTo>
                      <a:pt x="4343778" y="6082259"/>
                      <a:pt x="4362445" y="6054826"/>
                      <a:pt x="4379782" y="6026441"/>
                    </a:cubicBezTo>
                    <a:cubicBezTo>
                      <a:pt x="4385306" y="6017486"/>
                      <a:pt x="4385116" y="6004532"/>
                      <a:pt x="4386259" y="5993292"/>
                    </a:cubicBezTo>
                    <a:lnTo>
                      <a:pt x="4386259" y="5993290"/>
                    </a:lnTo>
                    <a:lnTo>
                      <a:pt x="4389712" y="5964477"/>
                    </a:lnTo>
                    <a:lnTo>
                      <a:pt x="4389878" y="5935950"/>
                    </a:lnTo>
                    <a:lnTo>
                      <a:pt x="4389878" y="5935949"/>
                    </a:lnTo>
                    <a:lnTo>
                      <a:pt x="4389877" y="5935946"/>
                    </a:lnTo>
                    <a:lnTo>
                      <a:pt x="4382997" y="5909351"/>
                    </a:lnTo>
                    <a:lnTo>
                      <a:pt x="4371974" y="5883757"/>
                    </a:lnTo>
                    <a:lnTo>
                      <a:pt x="4371973" y="5883751"/>
                    </a:lnTo>
                    <a:cubicBezTo>
                      <a:pt x="4350063" y="5837457"/>
                      <a:pt x="4322821" y="5794974"/>
                      <a:pt x="4283578" y="5760873"/>
                    </a:cubicBezTo>
                    <a:cubicBezTo>
                      <a:pt x="4278433" y="5756493"/>
                      <a:pt x="4276527" y="5747728"/>
                      <a:pt x="4274812" y="5740488"/>
                    </a:cubicBezTo>
                    <a:cubicBezTo>
                      <a:pt x="4271954" y="5728678"/>
                      <a:pt x="4269289" y="5716485"/>
                      <a:pt x="4268907" y="5704483"/>
                    </a:cubicBezTo>
                    <a:cubicBezTo>
                      <a:pt x="4267003" y="5646189"/>
                      <a:pt x="4240332" y="5600467"/>
                      <a:pt x="4197659" y="5562746"/>
                    </a:cubicBezTo>
                    <a:lnTo>
                      <a:pt x="4188085" y="5547578"/>
                    </a:lnTo>
                    <a:lnTo>
                      <a:pt x="4198231" y="5531694"/>
                    </a:lnTo>
                    <a:lnTo>
                      <a:pt x="4198232" y="5531692"/>
                    </a:lnTo>
                    <a:lnTo>
                      <a:pt x="4206630" y="5520422"/>
                    </a:lnTo>
                    <a:lnTo>
                      <a:pt x="4208850" y="5507668"/>
                    </a:lnTo>
                    <a:lnTo>
                      <a:pt x="4208850" y="5507667"/>
                    </a:lnTo>
                    <a:cubicBezTo>
                      <a:pt x="4208803" y="5498832"/>
                      <a:pt x="4206231" y="5489497"/>
                      <a:pt x="4204327" y="5480637"/>
                    </a:cubicBezTo>
                    <a:cubicBezTo>
                      <a:pt x="4200516" y="5462351"/>
                      <a:pt x="4196514" y="5443870"/>
                      <a:pt x="4192704" y="5425582"/>
                    </a:cubicBezTo>
                    <a:cubicBezTo>
                      <a:pt x="4190038" y="5412057"/>
                      <a:pt x="4187752" y="5398721"/>
                      <a:pt x="4184513" y="5385384"/>
                    </a:cubicBezTo>
                    <a:lnTo>
                      <a:pt x="4179637" y="5355014"/>
                    </a:lnTo>
                    <a:lnTo>
                      <a:pt x="4183557" y="5321350"/>
                    </a:lnTo>
                    <a:lnTo>
                      <a:pt x="4208517" y="5272797"/>
                    </a:lnTo>
                    <a:lnTo>
                      <a:pt x="4225669" y="5241089"/>
                    </a:lnTo>
                    <a:lnTo>
                      <a:pt x="4231973" y="5229433"/>
                    </a:lnTo>
                    <a:lnTo>
                      <a:pt x="4232139" y="5179068"/>
                    </a:lnTo>
                    <a:lnTo>
                      <a:pt x="4232139" y="5179067"/>
                    </a:lnTo>
                    <a:cubicBezTo>
                      <a:pt x="4231663" y="5176876"/>
                      <a:pt x="4230473" y="5174400"/>
                      <a:pt x="4229593" y="5172090"/>
                    </a:cubicBezTo>
                    <a:lnTo>
                      <a:pt x="4228901" y="5166114"/>
                    </a:lnTo>
                    <a:lnTo>
                      <a:pt x="4235616" y="5133225"/>
                    </a:lnTo>
                    <a:lnTo>
                      <a:pt x="4235616" y="5133224"/>
                    </a:lnTo>
                    <a:lnTo>
                      <a:pt x="4235615" y="5133220"/>
                    </a:lnTo>
                    <a:lnTo>
                      <a:pt x="4228473" y="5102461"/>
                    </a:lnTo>
                    <a:lnTo>
                      <a:pt x="4222587" y="5087441"/>
                    </a:lnTo>
                    <a:lnTo>
                      <a:pt x="4222582" y="5087423"/>
                    </a:lnTo>
                    <a:cubicBezTo>
                      <a:pt x="4216496" y="5072411"/>
                      <a:pt x="4210397" y="5057381"/>
                      <a:pt x="4209468" y="5041521"/>
                    </a:cubicBezTo>
                    <a:cubicBezTo>
                      <a:pt x="4208326" y="5022852"/>
                      <a:pt x="4194228" y="5003801"/>
                      <a:pt x="4182989" y="4987037"/>
                    </a:cubicBezTo>
                    <a:lnTo>
                      <a:pt x="4165707" y="4957454"/>
                    </a:lnTo>
                    <a:lnTo>
                      <a:pt x="4158155" y="4933805"/>
                    </a:lnTo>
                    <a:lnTo>
                      <a:pt x="4159557" y="4912169"/>
                    </a:lnTo>
                    <a:cubicBezTo>
                      <a:pt x="4161319" y="4904358"/>
                      <a:pt x="4161831" y="4896714"/>
                      <a:pt x="4161262" y="4889276"/>
                    </a:cubicBezTo>
                    <a:lnTo>
                      <a:pt x="4161262" y="4889275"/>
                    </a:lnTo>
                    <a:lnTo>
                      <a:pt x="4156484" y="4867614"/>
                    </a:lnTo>
                    <a:lnTo>
                      <a:pt x="4153733" y="4863343"/>
                    </a:lnTo>
                    <a:lnTo>
                      <a:pt x="4151983" y="4857317"/>
                    </a:lnTo>
                    <a:cubicBezTo>
                      <a:pt x="4146840" y="4847214"/>
                      <a:pt x="4139839" y="4837703"/>
                      <a:pt x="4131552" y="4828916"/>
                    </a:cubicBezTo>
                    <a:lnTo>
                      <a:pt x="4116716" y="4800483"/>
                    </a:lnTo>
                    <a:lnTo>
                      <a:pt x="4118025" y="4767765"/>
                    </a:lnTo>
                    <a:cubicBezTo>
                      <a:pt x="4123931" y="4738236"/>
                      <a:pt x="4124313" y="4707565"/>
                      <a:pt x="4127932" y="4677656"/>
                    </a:cubicBezTo>
                    <a:cubicBezTo>
                      <a:pt x="4128694" y="4671177"/>
                      <a:pt x="4131362" y="4662987"/>
                      <a:pt x="4135934" y="4659175"/>
                    </a:cubicBezTo>
                    <a:cubicBezTo>
                      <a:pt x="4192704" y="4612501"/>
                      <a:pt x="4193276" y="4546777"/>
                      <a:pt x="4195944" y="4482005"/>
                    </a:cubicBezTo>
                    <a:cubicBezTo>
                      <a:pt x="4197659" y="4442762"/>
                      <a:pt x="4197659" y="4403326"/>
                      <a:pt x="4196706" y="4363891"/>
                    </a:cubicBezTo>
                    <a:lnTo>
                      <a:pt x="4196706" y="4363890"/>
                    </a:lnTo>
                    <a:cubicBezTo>
                      <a:pt x="4196514" y="4350554"/>
                      <a:pt x="4193466" y="4336457"/>
                      <a:pt x="4187752" y="4324645"/>
                    </a:cubicBezTo>
                    <a:cubicBezTo>
                      <a:pt x="4175749" y="4300070"/>
                      <a:pt x="4160129" y="4277401"/>
                      <a:pt x="4147936" y="4253014"/>
                    </a:cubicBezTo>
                    <a:close/>
                    <a:moveTo>
                      <a:pt x="4211111" y="2836172"/>
                    </a:moveTo>
                    <a:lnTo>
                      <a:pt x="4202421" y="2848793"/>
                    </a:lnTo>
                    <a:cubicBezTo>
                      <a:pt x="4197421" y="2865010"/>
                      <a:pt x="4191562" y="2881307"/>
                      <a:pt x="4186816" y="2897785"/>
                    </a:cubicBezTo>
                    <a:lnTo>
                      <a:pt x="4185787" y="2903551"/>
                    </a:lnTo>
                    <a:lnTo>
                      <a:pt x="4182513" y="2914328"/>
                    </a:lnTo>
                    <a:lnTo>
                      <a:pt x="4177882" y="2947858"/>
                    </a:lnTo>
                    <a:lnTo>
                      <a:pt x="4177881" y="2947862"/>
                    </a:lnTo>
                    <a:lnTo>
                      <a:pt x="4177881" y="2947863"/>
                    </a:lnTo>
                    <a:cubicBezTo>
                      <a:pt x="4177512" y="2959157"/>
                      <a:pt x="4178512" y="2970576"/>
                      <a:pt x="4181465" y="2982149"/>
                    </a:cubicBezTo>
                    <a:lnTo>
                      <a:pt x="4193158" y="3077402"/>
                    </a:lnTo>
                    <a:lnTo>
                      <a:pt x="4180703" y="3172654"/>
                    </a:lnTo>
                    <a:cubicBezTo>
                      <a:pt x="4154794" y="3276480"/>
                      <a:pt x="4127362" y="3380305"/>
                      <a:pt x="4133076" y="3489467"/>
                    </a:cubicBezTo>
                    <a:cubicBezTo>
                      <a:pt x="4134028" y="3507563"/>
                      <a:pt x="4122407" y="3529090"/>
                      <a:pt x="4110977" y="3544713"/>
                    </a:cubicBezTo>
                    <a:cubicBezTo>
                      <a:pt x="4100119" y="3559668"/>
                      <a:pt x="4094260" y="3566812"/>
                      <a:pt x="4093355" y="3574408"/>
                    </a:cubicBezTo>
                    <a:lnTo>
                      <a:pt x="4093355" y="3574409"/>
                    </a:lnTo>
                    <a:cubicBezTo>
                      <a:pt x="4092450" y="3582005"/>
                      <a:pt x="4096499" y="3590054"/>
                      <a:pt x="4105453" y="3606818"/>
                    </a:cubicBezTo>
                    <a:cubicBezTo>
                      <a:pt x="4109835" y="3614820"/>
                      <a:pt x="4112501" y="3624726"/>
                      <a:pt x="4118979" y="3630633"/>
                    </a:cubicBezTo>
                    <a:lnTo>
                      <a:pt x="4136708" y="3654416"/>
                    </a:lnTo>
                    <a:lnTo>
                      <a:pt x="4140382" y="3668940"/>
                    </a:lnTo>
                    <a:lnTo>
                      <a:pt x="4143220" y="3680164"/>
                    </a:lnTo>
                    <a:lnTo>
                      <a:pt x="4139172" y="3734837"/>
                    </a:lnTo>
                    <a:lnTo>
                      <a:pt x="4139172" y="3734838"/>
                    </a:lnTo>
                    <a:cubicBezTo>
                      <a:pt x="4138220" y="3741316"/>
                      <a:pt x="4136886" y="3749126"/>
                      <a:pt x="4139554" y="3754653"/>
                    </a:cubicBezTo>
                    <a:lnTo>
                      <a:pt x="4145911" y="3789776"/>
                    </a:lnTo>
                    <a:lnTo>
                      <a:pt x="4130980" y="3822472"/>
                    </a:lnTo>
                    <a:cubicBezTo>
                      <a:pt x="4123932" y="3831902"/>
                      <a:pt x="4118312" y="3842046"/>
                      <a:pt x="4116645" y="3852619"/>
                    </a:cubicBezTo>
                    <a:lnTo>
                      <a:pt x="4116645" y="3852620"/>
                    </a:lnTo>
                    <a:lnTo>
                      <a:pt x="4117425" y="3868764"/>
                    </a:lnTo>
                    <a:lnTo>
                      <a:pt x="4126028" y="3885337"/>
                    </a:lnTo>
                    <a:lnTo>
                      <a:pt x="4126028" y="3885339"/>
                    </a:lnTo>
                    <a:cubicBezTo>
                      <a:pt x="4135744" y="3897722"/>
                      <a:pt x="4143150" y="3910319"/>
                      <a:pt x="4148409" y="3923125"/>
                    </a:cubicBezTo>
                    <a:lnTo>
                      <a:pt x="4157913" y="3962160"/>
                    </a:lnTo>
                    <a:lnTo>
                      <a:pt x="4142221" y="4043838"/>
                    </a:lnTo>
                    <a:lnTo>
                      <a:pt x="4142220" y="4043839"/>
                    </a:lnTo>
                    <a:cubicBezTo>
                      <a:pt x="4133457" y="4063842"/>
                      <a:pt x="4128075" y="4083702"/>
                      <a:pt x="4127099" y="4103825"/>
                    </a:cubicBezTo>
                    <a:lnTo>
                      <a:pt x="4127099" y="4103826"/>
                    </a:lnTo>
                    <a:lnTo>
                      <a:pt x="4129066" y="4134256"/>
                    </a:lnTo>
                    <a:lnTo>
                      <a:pt x="4138410" y="4165382"/>
                    </a:lnTo>
                    <a:lnTo>
                      <a:pt x="4138410" y="4165384"/>
                    </a:lnTo>
                    <a:lnTo>
                      <a:pt x="4142315" y="4192388"/>
                    </a:lnTo>
                    <a:lnTo>
                      <a:pt x="4142315" y="4192387"/>
                    </a:lnTo>
                    <a:cubicBezTo>
                      <a:pt x="4142411" y="4182767"/>
                      <a:pt x="4141839" y="4173480"/>
                      <a:pt x="4138410" y="4165383"/>
                    </a:cubicBezTo>
                    <a:lnTo>
                      <a:pt x="4138410" y="4165382"/>
                    </a:lnTo>
                    <a:lnTo>
                      <a:pt x="4127099" y="4103826"/>
                    </a:lnTo>
                    <a:lnTo>
                      <a:pt x="4142220" y="4043840"/>
                    </a:lnTo>
                    <a:lnTo>
                      <a:pt x="4142221" y="4043838"/>
                    </a:lnTo>
                    <a:lnTo>
                      <a:pt x="4155523" y="4002410"/>
                    </a:lnTo>
                    <a:lnTo>
                      <a:pt x="4157913" y="3962160"/>
                    </a:lnTo>
                    <a:lnTo>
                      <a:pt x="4157913" y="3962159"/>
                    </a:lnTo>
                    <a:cubicBezTo>
                      <a:pt x="4155651" y="3935727"/>
                      <a:pt x="4145460" y="3910104"/>
                      <a:pt x="4126028" y="3885338"/>
                    </a:cubicBezTo>
                    <a:lnTo>
                      <a:pt x="4126028" y="3885337"/>
                    </a:lnTo>
                    <a:lnTo>
                      <a:pt x="4116645" y="3852620"/>
                    </a:lnTo>
                    <a:lnTo>
                      <a:pt x="4130980" y="3822473"/>
                    </a:lnTo>
                    <a:cubicBezTo>
                      <a:pt x="4139172" y="3811614"/>
                      <a:pt x="4144316" y="3800897"/>
                      <a:pt x="4145911" y="3789777"/>
                    </a:cubicBezTo>
                    <a:lnTo>
                      <a:pt x="4145911" y="3789776"/>
                    </a:lnTo>
                    <a:cubicBezTo>
                      <a:pt x="4147507" y="3778655"/>
                      <a:pt x="4145554" y="3767130"/>
                      <a:pt x="4139554" y="3754652"/>
                    </a:cubicBezTo>
                    <a:lnTo>
                      <a:pt x="4139172" y="3734838"/>
                    </a:lnTo>
                    <a:lnTo>
                      <a:pt x="4143220" y="3680164"/>
                    </a:lnTo>
                    <a:lnTo>
                      <a:pt x="4143220" y="3680163"/>
                    </a:lnTo>
                    <a:lnTo>
                      <a:pt x="4140382" y="3668940"/>
                    </a:lnTo>
                    <a:lnTo>
                      <a:pt x="4136708" y="3654416"/>
                    </a:lnTo>
                    <a:lnTo>
                      <a:pt x="4136708" y="3654416"/>
                    </a:lnTo>
                    <a:lnTo>
                      <a:pt x="4136708" y="3654415"/>
                    </a:lnTo>
                    <a:cubicBezTo>
                      <a:pt x="4132898" y="3646123"/>
                      <a:pt x="4127219" y="3638157"/>
                      <a:pt x="4118979" y="3630632"/>
                    </a:cubicBezTo>
                    <a:cubicBezTo>
                      <a:pt x="4112501" y="3624725"/>
                      <a:pt x="4109835" y="3614819"/>
                      <a:pt x="4105453" y="3606817"/>
                    </a:cubicBezTo>
                    <a:cubicBezTo>
                      <a:pt x="4100976" y="3598435"/>
                      <a:pt x="4097725" y="3592232"/>
                      <a:pt x="4095707" y="3587174"/>
                    </a:cubicBezTo>
                    <a:lnTo>
                      <a:pt x="4093355" y="3574408"/>
                    </a:lnTo>
                    <a:lnTo>
                      <a:pt x="4098434" y="3562321"/>
                    </a:lnTo>
                    <a:cubicBezTo>
                      <a:pt x="4101369" y="3557716"/>
                      <a:pt x="4105548" y="3552191"/>
                      <a:pt x="4110977" y="3544714"/>
                    </a:cubicBezTo>
                    <a:cubicBezTo>
                      <a:pt x="4122407" y="3529091"/>
                      <a:pt x="4134028" y="3507564"/>
                      <a:pt x="4133076" y="3489468"/>
                    </a:cubicBezTo>
                    <a:cubicBezTo>
                      <a:pt x="4127362" y="3380306"/>
                      <a:pt x="4154794" y="3276481"/>
                      <a:pt x="4180703" y="3172655"/>
                    </a:cubicBezTo>
                    <a:cubicBezTo>
                      <a:pt x="4188705" y="3140650"/>
                      <a:pt x="4192943" y="3109026"/>
                      <a:pt x="4193158" y="3077402"/>
                    </a:cubicBezTo>
                    <a:lnTo>
                      <a:pt x="4193158" y="3077401"/>
                    </a:lnTo>
                    <a:cubicBezTo>
                      <a:pt x="4193372" y="3045777"/>
                      <a:pt x="4189562" y="3014153"/>
                      <a:pt x="4181465" y="2982148"/>
                    </a:cubicBezTo>
                    <a:lnTo>
                      <a:pt x="4177881" y="2947863"/>
                    </a:lnTo>
                    <a:lnTo>
                      <a:pt x="4177882" y="2947858"/>
                    </a:lnTo>
                    <a:lnTo>
                      <a:pt x="4185787" y="2903551"/>
                    </a:lnTo>
                    <a:lnTo>
                      <a:pt x="4202421" y="2848794"/>
                    </a:lnTo>
                    <a:cubicBezTo>
                      <a:pt x="4203754" y="2844317"/>
                      <a:pt x="4207040" y="2839983"/>
                      <a:pt x="4211111" y="2836173"/>
                    </a:cubicBezTo>
                    <a:close/>
                    <a:moveTo>
                      <a:pt x="3726625" y="1508458"/>
                    </a:moveTo>
                    <a:lnTo>
                      <a:pt x="3698531" y="1596214"/>
                    </a:lnTo>
                    <a:cubicBezTo>
                      <a:pt x="3696054" y="1604979"/>
                      <a:pt x="3697579" y="1615837"/>
                      <a:pt x="3700436" y="1624981"/>
                    </a:cubicBezTo>
                    <a:cubicBezTo>
                      <a:pt x="3710152" y="1656224"/>
                      <a:pt x="3734537" y="1676037"/>
                      <a:pt x="3757017" y="1697754"/>
                    </a:cubicBezTo>
                    <a:cubicBezTo>
                      <a:pt x="3766924" y="1707280"/>
                      <a:pt x="3773972" y="1720424"/>
                      <a:pt x="3779686" y="1733189"/>
                    </a:cubicBezTo>
                    <a:cubicBezTo>
                      <a:pt x="3794357" y="1766336"/>
                      <a:pt x="3807501" y="1800247"/>
                      <a:pt x="3821407" y="1833776"/>
                    </a:cubicBezTo>
                    <a:cubicBezTo>
                      <a:pt x="3822741" y="1837014"/>
                      <a:pt x="3826170" y="1839680"/>
                      <a:pt x="3829028" y="1842159"/>
                    </a:cubicBezTo>
                    <a:cubicBezTo>
                      <a:pt x="3859129" y="1866923"/>
                      <a:pt x="3889418" y="1891498"/>
                      <a:pt x="3919519" y="1916455"/>
                    </a:cubicBezTo>
                    <a:cubicBezTo>
                      <a:pt x="3925233" y="1921217"/>
                      <a:pt x="3929425" y="1928077"/>
                      <a:pt x="3934949" y="1933220"/>
                    </a:cubicBezTo>
                    <a:cubicBezTo>
                      <a:pt x="3942569" y="1940460"/>
                      <a:pt x="3949810" y="1949604"/>
                      <a:pt x="3958954" y="1953414"/>
                    </a:cubicBezTo>
                    <a:cubicBezTo>
                      <a:pt x="3987719" y="1965225"/>
                      <a:pt x="4000103" y="1987895"/>
                      <a:pt x="4005437" y="2016470"/>
                    </a:cubicBezTo>
                    <a:cubicBezTo>
                      <a:pt x="4010390" y="2042571"/>
                      <a:pt x="4014582" y="2068670"/>
                      <a:pt x="4020296" y="2094579"/>
                    </a:cubicBezTo>
                    <a:cubicBezTo>
                      <a:pt x="4027154" y="2126202"/>
                      <a:pt x="4034584" y="2157637"/>
                      <a:pt x="4042967" y="2188880"/>
                    </a:cubicBezTo>
                    <a:cubicBezTo>
                      <a:pt x="4046587" y="2202405"/>
                      <a:pt x="4050777" y="2216693"/>
                      <a:pt x="4058207" y="2228315"/>
                    </a:cubicBezTo>
                    <a:cubicBezTo>
                      <a:pt x="4078782" y="2260891"/>
                      <a:pt x="4092688" y="2295754"/>
                      <a:pt x="4087164" y="2334045"/>
                    </a:cubicBezTo>
                    <a:cubicBezTo>
                      <a:pt x="4082782" y="2364716"/>
                      <a:pt x="4094022" y="2390435"/>
                      <a:pt x="4111549" y="2409486"/>
                    </a:cubicBezTo>
                    <a:cubicBezTo>
                      <a:pt x="4119503" y="2418155"/>
                      <a:pt x="4125016" y="2426977"/>
                      <a:pt x="4128650" y="2435913"/>
                    </a:cubicBezTo>
                    <a:lnTo>
                      <a:pt x="4134481" y="2463018"/>
                    </a:lnTo>
                    <a:lnTo>
                      <a:pt x="4125839" y="2518262"/>
                    </a:lnTo>
                    <a:lnTo>
                      <a:pt x="4125838" y="2518264"/>
                    </a:lnTo>
                    <a:cubicBezTo>
                      <a:pt x="4123171" y="2527790"/>
                      <a:pt x="4122027" y="2536457"/>
                      <a:pt x="4122194" y="2545006"/>
                    </a:cubicBezTo>
                    <a:lnTo>
                      <a:pt x="4122194" y="2545007"/>
                    </a:lnTo>
                    <a:cubicBezTo>
                      <a:pt x="4122360" y="2553556"/>
                      <a:pt x="4123837" y="2561986"/>
                      <a:pt x="4126408" y="2571035"/>
                    </a:cubicBezTo>
                    <a:cubicBezTo>
                      <a:pt x="4138410" y="2612946"/>
                      <a:pt x="4170987" y="2640951"/>
                      <a:pt x="4199563" y="2668002"/>
                    </a:cubicBezTo>
                    <a:cubicBezTo>
                      <a:pt x="4223947" y="2691055"/>
                      <a:pt x="4237663" y="2716964"/>
                      <a:pt x="4247953" y="2745349"/>
                    </a:cubicBezTo>
                    <a:lnTo>
                      <a:pt x="4247954" y="2745352"/>
                    </a:lnTo>
                    <a:lnTo>
                      <a:pt x="4253873" y="2778006"/>
                    </a:lnTo>
                    <a:lnTo>
                      <a:pt x="4253453" y="2785440"/>
                    </a:lnTo>
                    <a:lnTo>
                      <a:pt x="4243374" y="2811780"/>
                    </a:lnTo>
                    <a:lnTo>
                      <a:pt x="4243371" y="2811787"/>
                    </a:lnTo>
                    <a:lnTo>
                      <a:pt x="4243372" y="2811787"/>
                    </a:lnTo>
                    <a:lnTo>
                      <a:pt x="4243374" y="2811780"/>
                    </a:lnTo>
                    <a:lnTo>
                      <a:pt x="4253025" y="2793023"/>
                    </a:lnTo>
                    <a:lnTo>
                      <a:pt x="4253453" y="2785440"/>
                    </a:lnTo>
                    <a:lnTo>
                      <a:pt x="4254654" y="2782305"/>
                    </a:lnTo>
                    <a:lnTo>
                      <a:pt x="4253873" y="2778006"/>
                    </a:lnTo>
                    <a:lnTo>
                      <a:pt x="4254284" y="2770758"/>
                    </a:lnTo>
                    <a:lnTo>
                      <a:pt x="4247954" y="2745352"/>
                    </a:lnTo>
                    <a:lnTo>
                      <a:pt x="4247953" y="2745348"/>
                    </a:lnTo>
                    <a:cubicBezTo>
                      <a:pt x="4237663" y="2716963"/>
                      <a:pt x="4223947" y="2691054"/>
                      <a:pt x="4199563" y="2668001"/>
                    </a:cubicBezTo>
                    <a:cubicBezTo>
                      <a:pt x="4170987" y="2640950"/>
                      <a:pt x="4138410" y="2612945"/>
                      <a:pt x="4126408" y="2571034"/>
                    </a:cubicBezTo>
                    <a:lnTo>
                      <a:pt x="4122194" y="2545007"/>
                    </a:lnTo>
                    <a:lnTo>
                      <a:pt x="4125838" y="2518265"/>
                    </a:lnTo>
                    <a:lnTo>
                      <a:pt x="4125839" y="2518262"/>
                    </a:lnTo>
                    <a:lnTo>
                      <a:pt x="4132419" y="2490551"/>
                    </a:lnTo>
                    <a:lnTo>
                      <a:pt x="4134481" y="2463018"/>
                    </a:lnTo>
                    <a:lnTo>
                      <a:pt x="4134481" y="2463017"/>
                    </a:lnTo>
                    <a:cubicBezTo>
                      <a:pt x="4133600" y="2444777"/>
                      <a:pt x="4127457" y="2426822"/>
                      <a:pt x="4111549" y="2409485"/>
                    </a:cubicBezTo>
                    <a:cubicBezTo>
                      <a:pt x="4094022" y="2390434"/>
                      <a:pt x="4082782" y="2364715"/>
                      <a:pt x="4087164" y="2334044"/>
                    </a:cubicBezTo>
                    <a:cubicBezTo>
                      <a:pt x="4092688" y="2295753"/>
                      <a:pt x="4078782" y="2260890"/>
                      <a:pt x="4058207" y="2228314"/>
                    </a:cubicBezTo>
                    <a:cubicBezTo>
                      <a:pt x="4050777" y="2216692"/>
                      <a:pt x="4046587" y="2202404"/>
                      <a:pt x="4042967" y="2188879"/>
                    </a:cubicBezTo>
                    <a:cubicBezTo>
                      <a:pt x="4034584" y="2157636"/>
                      <a:pt x="4027154" y="2126201"/>
                      <a:pt x="4020296" y="2094578"/>
                    </a:cubicBezTo>
                    <a:cubicBezTo>
                      <a:pt x="4014582" y="2068669"/>
                      <a:pt x="4010390" y="2042570"/>
                      <a:pt x="4005437" y="2016469"/>
                    </a:cubicBezTo>
                    <a:cubicBezTo>
                      <a:pt x="4000103" y="1987894"/>
                      <a:pt x="3987719" y="1965224"/>
                      <a:pt x="3958954" y="1953413"/>
                    </a:cubicBezTo>
                    <a:cubicBezTo>
                      <a:pt x="3949810" y="1949603"/>
                      <a:pt x="3942569" y="1940459"/>
                      <a:pt x="3934949" y="1933219"/>
                    </a:cubicBezTo>
                    <a:cubicBezTo>
                      <a:pt x="3929425" y="1928076"/>
                      <a:pt x="3925233" y="1921216"/>
                      <a:pt x="3919519" y="1916454"/>
                    </a:cubicBezTo>
                    <a:cubicBezTo>
                      <a:pt x="3889418" y="1891497"/>
                      <a:pt x="3859129" y="1866922"/>
                      <a:pt x="3829028" y="1842158"/>
                    </a:cubicBezTo>
                    <a:cubicBezTo>
                      <a:pt x="3826170" y="1839679"/>
                      <a:pt x="3822741" y="1837013"/>
                      <a:pt x="3821407" y="1833775"/>
                    </a:cubicBezTo>
                    <a:cubicBezTo>
                      <a:pt x="3807501" y="1800246"/>
                      <a:pt x="3794358" y="1766335"/>
                      <a:pt x="3779686" y="1733188"/>
                    </a:cubicBezTo>
                    <a:cubicBezTo>
                      <a:pt x="3773972" y="1720423"/>
                      <a:pt x="3766924" y="1707279"/>
                      <a:pt x="3757018" y="1697753"/>
                    </a:cubicBezTo>
                    <a:cubicBezTo>
                      <a:pt x="3734538" y="1676036"/>
                      <a:pt x="3710152" y="1656223"/>
                      <a:pt x="3700436" y="1624980"/>
                    </a:cubicBezTo>
                    <a:cubicBezTo>
                      <a:pt x="3697580" y="1615836"/>
                      <a:pt x="3696055" y="1604978"/>
                      <a:pt x="3698532" y="1596213"/>
                    </a:cubicBezTo>
                    <a:close/>
                    <a:moveTo>
                      <a:pt x="3745230" y="1459073"/>
                    </a:moveTo>
                    <a:lnTo>
                      <a:pt x="3745229" y="1459074"/>
                    </a:lnTo>
                    <a:lnTo>
                      <a:pt x="3736012" y="1481572"/>
                    </a:lnTo>
                    <a:close/>
                    <a:moveTo>
                      <a:pt x="3764423" y="1268758"/>
                    </a:moveTo>
                    <a:cubicBezTo>
                      <a:pt x="3764875" y="1275402"/>
                      <a:pt x="3766447" y="1281689"/>
                      <a:pt x="3769590" y="1286070"/>
                    </a:cubicBezTo>
                    <a:cubicBezTo>
                      <a:pt x="3784163" y="1306930"/>
                      <a:pt x="3790403" y="1328553"/>
                      <a:pt x="3791927" y="1350628"/>
                    </a:cubicBezTo>
                    <a:lnTo>
                      <a:pt x="3786333" y="1413840"/>
                    </a:lnTo>
                    <a:lnTo>
                      <a:pt x="3791928" y="1350627"/>
                    </a:lnTo>
                    <a:cubicBezTo>
                      <a:pt x="3790403" y="1328552"/>
                      <a:pt x="3784164" y="1306930"/>
                      <a:pt x="3769590" y="1286069"/>
                    </a:cubicBezTo>
                    <a:close/>
                    <a:moveTo>
                      <a:pt x="3706152" y="773035"/>
                    </a:moveTo>
                    <a:lnTo>
                      <a:pt x="3706152" y="773036"/>
                    </a:lnTo>
                    <a:cubicBezTo>
                      <a:pt x="3708438" y="800277"/>
                      <a:pt x="3711676" y="827330"/>
                      <a:pt x="3714152" y="854380"/>
                    </a:cubicBezTo>
                    <a:cubicBezTo>
                      <a:pt x="3716438" y="878957"/>
                      <a:pt x="3717200" y="903723"/>
                      <a:pt x="3745205" y="915344"/>
                    </a:cubicBezTo>
                    <a:cubicBezTo>
                      <a:pt x="3749587" y="917060"/>
                      <a:pt x="3752825" y="922774"/>
                      <a:pt x="3755683" y="927156"/>
                    </a:cubicBezTo>
                    <a:cubicBezTo>
                      <a:pt x="3799691" y="994786"/>
                      <a:pt x="3798547" y="1030981"/>
                      <a:pt x="3752063" y="1097088"/>
                    </a:cubicBezTo>
                    <a:cubicBezTo>
                      <a:pt x="3747301" y="1103946"/>
                      <a:pt x="3743871" y="1118614"/>
                      <a:pt x="3747681" y="1123186"/>
                    </a:cubicBezTo>
                    <a:cubicBezTo>
                      <a:pt x="3763493" y="1142618"/>
                      <a:pt x="3770542" y="1162954"/>
                      <a:pt x="3772400" y="1184029"/>
                    </a:cubicBezTo>
                    <a:cubicBezTo>
                      <a:pt x="3770542" y="1162954"/>
                      <a:pt x="3763494" y="1142617"/>
                      <a:pt x="3747682" y="1123185"/>
                    </a:cubicBezTo>
                    <a:cubicBezTo>
                      <a:pt x="3743872" y="1118613"/>
                      <a:pt x="3747302" y="1103945"/>
                      <a:pt x="3752064" y="1097087"/>
                    </a:cubicBezTo>
                    <a:cubicBezTo>
                      <a:pt x="3798548" y="1030980"/>
                      <a:pt x="3799692" y="994785"/>
                      <a:pt x="3755684" y="927155"/>
                    </a:cubicBezTo>
                    <a:cubicBezTo>
                      <a:pt x="3752826" y="922773"/>
                      <a:pt x="3749588" y="917059"/>
                      <a:pt x="3745206" y="915343"/>
                    </a:cubicBezTo>
                    <a:cubicBezTo>
                      <a:pt x="3717200" y="903722"/>
                      <a:pt x="3716438" y="878956"/>
                      <a:pt x="3714152" y="854379"/>
                    </a:cubicBezTo>
                    <a:close/>
                    <a:moveTo>
                      <a:pt x="3761553" y="517851"/>
                    </a:moveTo>
                    <a:lnTo>
                      <a:pt x="3752635" y="556048"/>
                    </a:lnTo>
                    <a:cubicBezTo>
                      <a:pt x="3750539" y="564049"/>
                      <a:pt x="3745015" y="572623"/>
                      <a:pt x="3746157" y="580051"/>
                    </a:cubicBezTo>
                    <a:cubicBezTo>
                      <a:pt x="3749491" y="601579"/>
                      <a:pt x="3747062" y="622201"/>
                      <a:pt x="3742776" y="642538"/>
                    </a:cubicBezTo>
                    <a:lnTo>
                      <a:pt x="3730253" y="694928"/>
                    </a:lnTo>
                    <a:lnTo>
                      <a:pt x="3742777" y="642537"/>
                    </a:lnTo>
                    <a:cubicBezTo>
                      <a:pt x="3747063" y="622201"/>
                      <a:pt x="3749492" y="601578"/>
                      <a:pt x="3746158" y="580050"/>
                    </a:cubicBezTo>
                    <a:cubicBezTo>
                      <a:pt x="3745016" y="572622"/>
                      <a:pt x="3750540" y="564048"/>
                      <a:pt x="3752636" y="556047"/>
                    </a:cubicBezTo>
                    <a:close/>
                    <a:moveTo>
                      <a:pt x="3774848" y="298169"/>
                    </a:moveTo>
                    <a:lnTo>
                      <a:pt x="3760065" y="313534"/>
                    </a:lnTo>
                    <a:cubicBezTo>
                      <a:pt x="3755873" y="316390"/>
                      <a:pt x="3758159" y="330299"/>
                      <a:pt x="3759493" y="338871"/>
                    </a:cubicBezTo>
                    <a:lnTo>
                      <a:pt x="3759500" y="338900"/>
                    </a:lnTo>
                    <a:lnTo>
                      <a:pt x="3769400" y="395640"/>
                    </a:lnTo>
                    <a:lnTo>
                      <a:pt x="3765590" y="367328"/>
                    </a:lnTo>
                    <a:lnTo>
                      <a:pt x="3759500" y="338900"/>
                    </a:lnTo>
                    <a:lnTo>
                      <a:pt x="3759494" y="338870"/>
                    </a:lnTo>
                    <a:cubicBezTo>
                      <a:pt x="3758160" y="330298"/>
                      <a:pt x="3755874" y="316389"/>
                      <a:pt x="3760066" y="313533"/>
                    </a:cubicBezTo>
                    <a:close/>
                    <a:moveTo>
                      <a:pt x="3782393" y="281568"/>
                    </a:moveTo>
                    <a:lnTo>
                      <a:pt x="3777498" y="295415"/>
                    </a:lnTo>
                    <a:lnTo>
                      <a:pt x="3777499" y="295415"/>
                    </a:lnTo>
                    <a:close/>
                    <a:moveTo>
                      <a:pt x="3769073" y="24486"/>
                    </a:moveTo>
                    <a:lnTo>
                      <a:pt x="3766810" y="74129"/>
                    </a:lnTo>
                    <a:cubicBezTo>
                      <a:pt x="3767733" y="91492"/>
                      <a:pt x="3770043" y="108703"/>
                      <a:pt x="3772734" y="125861"/>
                    </a:cubicBezTo>
                    <a:lnTo>
                      <a:pt x="3777129" y="153387"/>
                    </a:lnTo>
                    <a:lnTo>
                      <a:pt x="3785402" y="228944"/>
                    </a:lnTo>
                    <a:lnTo>
                      <a:pt x="3780943" y="177271"/>
                    </a:lnTo>
                    <a:lnTo>
                      <a:pt x="3777129" y="153387"/>
                    </a:lnTo>
                    <a:lnTo>
                      <a:pt x="3776930" y="151569"/>
                    </a:lnTo>
                    <a:cubicBezTo>
                      <a:pt x="3772700" y="125876"/>
                      <a:pt x="3768195" y="100174"/>
                      <a:pt x="3766811" y="74129"/>
                    </a:cubicBezTo>
                    <a:close/>
                    <a:moveTo>
                      <a:pt x="3766492" y="0"/>
                    </a:moveTo>
                    <a:lnTo>
                      <a:pt x="4230600" y="0"/>
                    </a:lnTo>
                    <a:lnTo>
                      <a:pt x="4229473" y="2817"/>
                    </a:lnTo>
                    <a:cubicBezTo>
                      <a:pt x="4221092" y="21486"/>
                      <a:pt x="4218423" y="43012"/>
                      <a:pt x="4215375" y="63587"/>
                    </a:cubicBezTo>
                    <a:cubicBezTo>
                      <a:pt x="4209851" y="101308"/>
                      <a:pt x="4206421" y="139219"/>
                      <a:pt x="4201468" y="176939"/>
                    </a:cubicBezTo>
                    <a:cubicBezTo>
                      <a:pt x="4200325" y="184941"/>
                      <a:pt x="4198231" y="194085"/>
                      <a:pt x="4193466" y="200182"/>
                    </a:cubicBezTo>
                    <a:cubicBezTo>
                      <a:pt x="4161461" y="241901"/>
                      <a:pt x="4152508" y="292579"/>
                      <a:pt x="4155554" y="340774"/>
                    </a:cubicBezTo>
                    <a:cubicBezTo>
                      <a:pt x="4157843" y="378686"/>
                      <a:pt x="4159557" y="415835"/>
                      <a:pt x="4156319" y="453364"/>
                    </a:cubicBezTo>
                    <a:cubicBezTo>
                      <a:pt x="4156127" y="456222"/>
                      <a:pt x="4156509" y="460032"/>
                      <a:pt x="4158033" y="462126"/>
                    </a:cubicBezTo>
                    <a:cubicBezTo>
                      <a:pt x="4168129" y="475081"/>
                      <a:pt x="4168891" y="488607"/>
                      <a:pt x="4170605" y="505182"/>
                    </a:cubicBezTo>
                    <a:cubicBezTo>
                      <a:pt x="4173083" y="528615"/>
                      <a:pt x="4171367" y="550141"/>
                      <a:pt x="4167177" y="571860"/>
                    </a:cubicBezTo>
                    <a:cubicBezTo>
                      <a:pt x="4164129" y="587672"/>
                      <a:pt x="4157843" y="603673"/>
                      <a:pt x="4149840" y="617772"/>
                    </a:cubicBezTo>
                    <a:cubicBezTo>
                      <a:pt x="4138600" y="637392"/>
                      <a:pt x="4134220" y="656255"/>
                      <a:pt x="4149078" y="674923"/>
                    </a:cubicBezTo>
                    <a:cubicBezTo>
                      <a:pt x="4164891" y="695116"/>
                      <a:pt x="4159367" y="717977"/>
                      <a:pt x="4159937" y="740268"/>
                    </a:cubicBezTo>
                    <a:cubicBezTo>
                      <a:pt x="4160129" y="749982"/>
                      <a:pt x="4159747" y="760270"/>
                      <a:pt x="4162223" y="769605"/>
                    </a:cubicBezTo>
                    <a:cubicBezTo>
                      <a:pt x="4169273" y="796655"/>
                      <a:pt x="4179941" y="822756"/>
                      <a:pt x="4184703" y="850189"/>
                    </a:cubicBezTo>
                    <a:cubicBezTo>
                      <a:pt x="4187370" y="865430"/>
                      <a:pt x="4182607" y="882384"/>
                      <a:pt x="4179179" y="898198"/>
                    </a:cubicBezTo>
                    <a:cubicBezTo>
                      <a:pt x="4175559" y="914200"/>
                      <a:pt x="4170035" y="930011"/>
                      <a:pt x="4164319" y="945444"/>
                    </a:cubicBezTo>
                    <a:cubicBezTo>
                      <a:pt x="4160509" y="955920"/>
                      <a:pt x="4156889" y="967350"/>
                      <a:pt x="4150030" y="975733"/>
                    </a:cubicBezTo>
                    <a:cubicBezTo>
                      <a:pt x="4134410" y="994785"/>
                      <a:pt x="4131742" y="1014406"/>
                      <a:pt x="4139934" y="1036887"/>
                    </a:cubicBezTo>
                    <a:cubicBezTo>
                      <a:pt x="4141268" y="1040315"/>
                      <a:pt x="4141268" y="1044315"/>
                      <a:pt x="4141458" y="1048125"/>
                    </a:cubicBezTo>
                    <a:cubicBezTo>
                      <a:pt x="4145458" y="1109091"/>
                      <a:pt x="4147936" y="1170051"/>
                      <a:pt x="4154032" y="1230633"/>
                    </a:cubicBezTo>
                    <a:cubicBezTo>
                      <a:pt x="4156509" y="1255206"/>
                      <a:pt x="4167367" y="1278829"/>
                      <a:pt x="4174225" y="1303024"/>
                    </a:cubicBezTo>
                    <a:cubicBezTo>
                      <a:pt x="4175559" y="1307978"/>
                      <a:pt x="4177655" y="1313504"/>
                      <a:pt x="4176701" y="1318456"/>
                    </a:cubicBezTo>
                    <a:cubicBezTo>
                      <a:pt x="4167177" y="1372368"/>
                      <a:pt x="4181083" y="1422854"/>
                      <a:pt x="4199372" y="1472575"/>
                    </a:cubicBezTo>
                    <a:cubicBezTo>
                      <a:pt x="4201278" y="1477717"/>
                      <a:pt x="4200706" y="1484004"/>
                      <a:pt x="4200325" y="1489720"/>
                    </a:cubicBezTo>
                    <a:cubicBezTo>
                      <a:pt x="4198993" y="1505724"/>
                      <a:pt x="4192324" y="1523059"/>
                      <a:pt x="4196324" y="1537537"/>
                    </a:cubicBezTo>
                    <a:cubicBezTo>
                      <a:pt x="4207374" y="1576019"/>
                      <a:pt x="4220709" y="1614120"/>
                      <a:pt x="4237474" y="1650317"/>
                    </a:cubicBezTo>
                    <a:cubicBezTo>
                      <a:pt x="4254428" y="1687086"/>
                      <a:pt x="4268716" y="1721185"/>
                      <a:pt x="4251572" y="1763287"/>
                    </a:cubicBezTo>
                    <a:cubicBezTo>
                      <a:pt x="4244332" y="1781194"/>
                      <a:pt x="4249476" y="1804816"/>
                      <a:pt x="4251380" y="1825393"/>
                    </a:cubicBezTo>
                    <a:cubicBezTo>
                      <a:pt x="4252904" y="1840441"/>
                      <a:pt x="4261478" y="1854920"/>
                      <a:pt x="4261478" y="1869780"/>
                    </a:cubicBezTo>
                    <a:cubicBezTo>
                      <a:pt x="4261478" y="1909408"/>
                      <a:pt x="4271574" y="1944649"/>
                      <a:pt x="4292149" y="1978940"/>
                    </a:cubicBezTo>
                    <a:cubicBezTo>
                      <a:pt x="4300150" y="1992279"/>
                      <a:pt x="4294815" y="2013043"/>
                      <a:pt x="4296911" y="2030378"/>
                    </a:cubicBezTo>
                    <a:cubicBezTo>
                      <a:pt x="4299388" y="2048668"/>
                      <a:pt x="4301673" y="2067525"/>
                      <a:pt x="4307201" y="2085054"/>
                    </a:cubicBezTo>
                    <a:cubicBezTo>
                      <a:pt x="4321679" y="2130393"/>
                      <a:pt x="4338062" y="2175163"/>
                      <a:pt x="4353302" y="2220312"/>
                    </a:cubicBezTo>
                    <a:cubicBezTo>
                      <a:pt x="4365877" y="2257459"/>
                      <a:pt x="4355970" y="2294039"/>
                      <a:pt x="4350636" y="2330806"/>
                    </a:cubicBezTo>
                    <a:cubicBezTo>
                      <a:pt x="4347205" y="2353859"/>
                      <a:pt x="4339013" y="2375383"/>
                      <a:pt x="4351206" y="2401292"/>
                    </a:cubicBezTo>
                    <a:cubicBezTo>
                      <a:pt x="4362828" y="2426059"/>
                      <a:pt x="4360160" y="2457492"/>
                      <a:pt x="4366446" y="2485307"/>
                    </a:cubicBezTo>
                    <a:cubicBezTo>
                      <a:pt x="4371781" y="2508742"/>
                      <a:pt x="4380354" y="2531409"/>
                      <a:pt x="4388736" y="2554079"/>
                    </a:cubicBezTo>
                    <a:cubicBezTo>
                      <a:pt x="4400168" y="2584942"/>
                      <a:pt x="4412167" y="2615421"/>
                      <a:pt x="4406453" y="2649143"/>
                    </a:cubicBezTo>
                    <a:cubicBezTo>
                      <a:pt x="4399976" y="2687436"/>
                      <a:pt x="4424359" y="2713723"/>
                      <a:pt x="4440554" y="2743826"/>
                    </a:cubicBezTo>
                    <a:cubicBezTo>
                      <a:pt x="4451603" y="2764590"/>
                      <a:pt x="4459795" y="2787259"/>
                      <a:pt x="4466653" y="2809930"/>
                    </a:cubicBezTo>
                    <a:cubicBezTo>
                      <a:pt x="4475607" y="2840219"/>
                      <a:pt x="4480941" y="2871462"/>
                      <a:pt x="4489705" y="2901943"/>
                    </a:cubicBezTo>
                    <a:cubicBezTo>
                      <a:pt x="4502848" y="2948047"/>
                      <a:pt x="4513137" y="2994722"/>
                      <a:pt x="4505897" y="3042728"/>
                    </a:cubicBezTo>
                    <a:cubicBezTo>
                      <a:pt x="4502659" y="3064827"/>
                      <a:pt x="4502848" y="3085403"/>
                      <a:pt x="4507613" y="3107500"/>
                    </a:cubicBezTo>
                    <a:cubicBezTo>
                      <a:pt x="4515422" y="3143695"/>
                      <a:pt x="4516376" y="3180844"/>
                      <a:pt x="4545521" y="3209993"/>
                    </a:cubicBezTo>
                    <a:cubicBezTo>
                      <a:pt x="4555811" y="3220280"/>
                      <a:pt x="4558477" y="3238758"/>
                      <a:pt x="4563811" y="3253809"/>
                    </a:cubicBezTo>
                    <a:cubicBezTo>
                      <a:pt x="4570099" y="3271145"/>
                      <a:pt x="4566858" y="3283908"/>
                      <a:pt x="4548570" y="3293244"/>
                    </a:cubicBezTo>
                    <a:cubicBezTo>
                      <a:pt x="4540379" y="3297434"/>
                      <a:pt x="4532378" y="3309437"/>
                      <a:pt x="4531043" y="3318771"/>
                    </a:cubicBezTo>
                    <a:cubicBezTo>
                      <a:pt x="4527043" y="3346776"/>
                      <a:pt x="4532950" y="3372495"/>
                      <a:pt x="4545904" y="3399546"/>
                    </a:cubicBezTo>
                    <a:cubicBezTo>
                      <a:pt x="4558096" y="3424883"/>
                      <a:pt x="4556762" y="3456508"/>
                      <a:pt x="4561524" y="3485275"/>
                    </a:cubicBezTo>
                    <a:cubicBezTo>
                      <a:pt x="4564954" y="3505657"/>
                      <a:pt x="4572002" y="3526042"/>
                      <a:pt x="4572002" y="3546617"/>
                    </a:cubicBezTo>
                    <a:cubicBezTo>
                      <a:pt x="4572002" y="3572146"/>
                      <a:pt x="4565907" y="3597482"/>
                      <a:pt x="4563620" y="3623201"/>
                    </a:cubicBezTo>
                    <a:cubicBezTo>
                      <a:pt x="4561716" y="3643204"/>
                      <a:pt x="4562478" y="3663589"/>
                      <a:pt x="4560192" y="3683591"/>
                    </a:cubicBezTo>
                    <a:cubicBezTo>
                      <a:pt x="4558477" y="3699976"/>
                      <a:pt x="4554096" y="3716168"/>
                      <a:pt x="4550476" y="3732361"/>
                    </a:cubicBezTo>
                    <a:cubicBezTo>
                      <a:pt x="4549142" y="3738267"/>
                      <a:pt x="4543998" y="3744173"/>
                      <a:pt x="4544759" y="3749506"/>
                    </a:cubicBezTo>
                    <a:cubicBezTo>
                      <a:pt x="4552953" y="3802467"/>
                      <a:pt x="4516376" y="3840569"/>
                      <a:pt x="4500182" y="3885338"/>
                    </a:cubicBezTo>
                    <a:cubicBezTo>
                      <a:pt x="4483035" y="3932394"/>
                      <a:pt x="4456748" y="3977925"/>
                      <a:pt x="4464557" y="4030503"/>
                    </a:cubicBezTo>
                    <a:cubicBezTo>
                      <a:pt x="4469319" y="4062318"/>
                      <a:pt x="4480369" y="4092989"/>
                      <a:pt x="4487039" y="4124614"/>
                    </a:cubicBezTo>
                    <a:cubicBezTo>
                      <a:pt x="4489324" y="4135854"/>
                      <a:pt x="4488943" y="4148427"/>
                      <a:pt x="4486656" y="4159667"/>
                    </a:cubicBezTo>
                    <a:cubicBezTo>
                      <a:pt x="4476177" y="4213961"/>
                      <a:pt x="4474653" y="4267493"/>
                      <a:pt x="4491801" y="4320837"/>
                    </a:cubicBezTo>
                    <a:cubicBezTo>
                      <a:pt x="4494659" y="4329979"/>
                      <a:pt x="4497325" y="4339695"/>
                      <a:pt x="4497325" y="4349222"/>
                    </a:cubicBezTo>
                    <a:cubicBezTo>
                      <a:pt x="4497325" y="4401419"/>
                      <a:pt x="4493324" y="4452665"/>
                      <a:pt x="4474653" y="4502579"/>
                    </a:cubicBezTo>
                    <a:cubicBezTo>
                      <a:pt x="4468368" y="4519343"/>
                      <a:pt x="4472368" y="4539728"/>
                      <a:pt x="4470844" y="4558207"/>
                    </a:cubicBezTo>
                    <a:cubicBezTo>
                      <a:pt x="4469511" y="4575351"/>
                      <a:pt x="4468940" y="4592878"/>
                      <a:pt x="4464557" y="4609452"/>
                    </a:cubicBezTo>
                    <a:cubicBezTo>
                      <a:pt x="4458082" y="4633647"/>
                      <a:pt x="4457320" y="4656126"/>
                      <a:pt x="4463033" y="4681083"/>
                    </a:cubicBezTo>
                    <a:cubicBezTo>
                      <a:pt x="4468368" y="4704895"/>
                      <a:pt x="4465702" y="4730614"/>
                      <a:pt x="4465891" y="4755381"/>
                    </a:cubicBezTo>
                    <a:cubicBezTo>
                      <a:pt x="4466082" y="4783004"/>
                      <a:pt x="4466272" y="4810627"/>
                      <a:pt x="4465319" y="4838250"/>
                    </a:cubicBezTo>
                    <a:cubicBezTo>
                      <a:pt x="4464940" y="4849300"/>
                      <a:pt x="4457320" y="4861873"/>
                      <a:pt x="4460367" y="4871019"/>
                    </a:cubicBezTo>
                    <a:cubicBezTo>
                      <a:pt x="4470653" y="4900546"/>
                      <a:pt x="4458271" y="4930075"/>
                      <a:pt x="4463795" y="4959602"/>
                    </a:cubicBezTo>
                    <a:cubicBezTo>
                      <a:pt x="4466653" y="4974082"/>
                      <a:pt x="4458844" y="4990465"/>
                      <a:pt x="4458082" y="5006086"/>
                    </a:cubicBezTo>
                    <a:cubicBezTo>
                      <a:pt x="4456748" y="5031614"/>
                      <a:pt x="4457320" y="5057141"/>
                      <a:pt x="4456937" y="5082670"/>
                    </a:cubicBezTo>
                    <a:cubicBezTo>
                      <a:pt x="4456748" y="5091052"/>
                      <a:pt x="4455986" y="5099245"/>
                      <a:pt x="4455603" y="5107627"/>
                    </a:cubicBezTo>
                    <a:cubicBezTo>
                      <a:pt x="4455223" y="5115057"/>
                      <a:pt x="4453508" y="5122867"/>
                      <a:pt x="4454840" y="5129916"/>
                    </a:cubicBezTo>
                    <a:cubicBezTo>
                      <a:pt x="4459605" y="5155445"/>
                      <a:pt x="4467415" y="5180591"/>
                      <a:pt x="4470464" y="5206308"/>
                    </a:cubicBezTo>
                    <a:cubicBezTo>
                      <a:pt x="4473130" y="5228597"/>
                      <a:pt x="4469511" y="5251650"/>
                      <a:pt x="4471415" y="5274129"/>
                    </a:cubicBezTo>
                    <a:cubicBezTo>
                      <a:pt x="4474653" y="5313754"/>
                      <a:pt x="4480369" y="5353379"/>
                      <a:pt x="4483990" y="5393005"/>
                    </a:cubicBezTo>
                    <a:cubicBezTo>
                      <a:pt x="4484752" y="5401579"/>
                      <a:pt x="4479988" y="5410531"/>
                      <a:pt x="4479607" y="5419295"/>
                    </a:cubicBezTo>
                    <a:cubicBezTo>
                      <a:pt x="4478656" y="5446728"/>
                      <a:pt x="4478464" y="5474161"/>
                      <a:pt x="4477894" y="5501594"/>
                    </a:cubicBezTo>
                    <a:cubicBezTo>
                      <a:pt x="4477702" y="5517215"/>
                      <a:pt x="4478273" y="5533027"/>
                      <a:pt x="4476560" y="5548460"/>
                    </a:cubicBezTo>
                    <a:cubicBezTo>
                      <a:pt x="4474273" y="5568842"/>
                      <a:pt x="4470844" y="5587321"/>
                      <a:pt x="4485703" y="5606372"/>
                    </a:cubicBezTo>
                    <a:cubicBezTo>
                      <a:pt x="4508755" y="5635711"/>
                      <a:pt x="4499801" y="5673050"/>
                      <a:pt x="4505134" y="5706959"/>
                    </a:cubicBezTo>
                    <a:cubicBezTo>
                      <a:pt x="4506468" y="5715723"/>
                      <a:pt x="4506659" y="5724678"/>
                      <a:pt x="4508183" y="5733440"/>
                    </a:cubicBezTo>
                    <a:cubicBezTo>
                      <a:pt x="4511041" y="5749634"/>
                      <a:pt x="4514279" y="5765635"/>
                      <a:pt x="4517519" y="5781830"/>
                    </a:cubicBezTo>
                    <a:cubicBezTo>
                      <a:pt x="4518089" y="5784686"/>
                      <a:pt x="4518281" y="5787924"/>
                      <a:pt x="4519234" y="5790592"/>
                    </a:cubicBezTo>
                    <a:cubicBezTo>
                      <a:pt x="4527233" y="5815169"/>
                      <a:pt x="4536378" y="5839361"/>
                      <a:pt x="4542855" y="5864318"/>
                    </a:cubicBezTo>
                    <a:cubicBezTo>
                      <a:pt x="4546095" y="5876511"/>
                      <a:pt x="4546476" y="5890037"/>
                      <a:pt x="4544759" y="5902610"/>
                    </a:cubicBezTo>
                    <a:cubicBezTo>
                      <a:pt x="4539808" y="5939377"/>
                      <a:pt x="4537712" y="5975764"/>
                      <a:pt x="4544951" y="6012723"/>
                    </a:cubicBezTo>
                    <a:cubicBezTo>
                      <a:pt x="4547808" y="6027392"/>
                      <a:pt x="4543045" y="6043776"/>
                      <a:pt x="4541332" y="6059397"/>
                    </a:cubicBezTo>
                    <a:cubicBezTo>
                      <a:pt x="4536759" y="6096736"/>
                      <a:pt x="4531805" y="6134075"/>
                      <a:pt x="4527426" y="6171605"/>
                    </a:cubicBezTo>
                    <a:cubicBezTo>
                      <a:pt x="4524758" y="6195037"/>
                      <a:pt x="4523234" y="6218660"/>
                      <a:pt x="4520568" y="6242093"/>
                    </a:cubicBezTo>
                    <a:cubicBezTo>
                      <a:pt x="4517327" y="6269144"/>
                      <a:pt x="4512375" y="6296005"/>
                      <a:pt x="4509706" y="6323058"/>
                    </a:cubicBezTo>
                    <a:cubicBezTo>
                      <a:pt x="4506659" y="6353919"/>
                      <a:pt x="4506089" y="6384972"/>
                      <a:pt x="4502848" y="6415833"/>
                    </a:cubicBezTo>
                    <a:cubicBezTo>
                      <a:pt x="4496563" y="6472225"/>
                      <a:pt x="4489132" y="6528424"/>
                      <a:pt x="4482084" y="6584812"/>
                    </a:cubicBezTo>
                    <a:cubicBezTo>
                      <a:pt x="4475226" y="6639488"/>
                      <a:pt x="4469129" y="6694164"/>
                      <a:pt x="4460557" y="6748458"/>
                    </a:cubicBezTo>
                    <a:cubicBezTo>
                      <a:pt x="4456937" y="6771319"/>
                      <a:pt x="4447030" y="6793035"/>
                      <a:pt x="4441507" y="6815516"/>
                    </a:cubicBezTo>
                    <a:lnTo>
                      <a:pt x="4431806" y="6858001"/>
                    </a:lnTo>
                    <a:lnTo>
                      <a:pt x="4259554" y="6858001"/>
                    </a:lnTo>
                    <a:lnTo>
                      <a:pt x="4259554" y="6858002"/>
                    </a:lnTo>
                    <a:lnTo>
                      <a:pt x="0" y="6858002"/>
                    </a:lnTo>
                    <a:lnTo>
                      <a:pt x="0" y="2"/>
                    </a:lnTo>
                    <a:lnTo>
                      <a:pt x="3766492" y="1"/>
                    </a:lnTo>
                    <a:lnTo>
                      <a:pt x="3769210" y="21486"/>
                    </a:lnTo>
                    <a:close/>
                  </a:path>
                </a:pathLst>
              </a:custGeom>
              <a:solidFill>
                <a:schemeClr val="bg1">
                  <a:alpha val="86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EDE579A-0A12-4A10-85D4-A8DA1663B8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3697284" y="-1"/>
              <a:ext cx="884241" cy="6858002"/>
              <a:chOff x="3697284" y="-1"/>
              <a:chExt cx="884241" cy="6858002"/>
            </a:xfrm>
          </p:grpSpPr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15CA79E3-BA58-419A-8541-7498AC2633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-1"/>
                <a:ext cx="884241" cy="6858001"/>
                <a:chOff x="3697284" y="-1"/>
                <a:chExt cx="884241" cy="6858001"/>
              </a:xfrm>
              <a:solidFill>
                <a:srgbClr val="FFFFFF"/>
              </a:solidFill>
              <a:effectLst/>
            </p:grpSpPr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2348C622-BC44-4959-B64E-427015FD1FF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F8841A98-AA1D-4F65-A368-EF31110B07CD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E6609F08-9B2C-4879-AC68-E3E537BED78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p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GrpSpPr>
            <p:grpSpPr>
              <a:xfrm>
                <a:off x="3697284" y="0"/>
                <a:ext cx="884241" cy="6858001"/>
                <a:chOff x="3697284" y="-1"/>
                <a:chExt cx="884241" cy="6858001"/>
              </a:xfrm>
              <a:blipFill>
                <a:blip r:embed="rId2">
                  <a:alphaModFix amt="57000"/>
                </a:blip>
                <a:tile tx="0" ty="0" sx="100000" sy="100000" flip="none" algn="tl"/>
              </a:blipFill>
              <a:effectLst/>
            </p:grpSpPr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6910EFC9-D70D-42FD-BCCD-AB1F710BFD43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05641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83BEF371-1E22-4C4F-A62F-AC6B92CAE0B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>
                  <p:extLst>
                    <p:ext uri="{386F3935-93C4-4BCD-93E2-E3B085C9AB24}">
                      <p16:designElem xmlns:p16="http://schemas.microsoft.com/office/powerpoint/2015/main" val="1"/>
                    </p:ext>
                  </p:extLst>
                </p:nvPr>
              </p:nvSpPr>
              <p:spPr>
                <a:xfrm rot="16200000" flipH="1">
                  <a:off x="715166" y="2991642"/>
                  <a:ext cx="6858001" cy="874716"/>
                </a:xfrm>
                <a:custGeom>
                  <a:avLst/>
                  <a:gdLst>
                    <a:gd name="connsiteX0" fmla="*/ 0 w 6858001"/>
                    <a:gd name="connsiteY0" fmla="*/ 533314 h 874716"/>
                    <a:gd name="connsiteX1" fmla="*/ 0 w 6858001"/>
                    <a:gd name="connsiteY1" fmla="*/ 69206 h 874716"/>
                    <a:gd name="connsiteX2" fmla="*/ 21486 w 6858001"/>
                    <a:gd name="connsiteY2" fmla="*/ 71924 h 874716"/>
                    <a:gd name="connsiteX3" fmla="*/ 228948 w 6858001"/>
                    <a:gd name="connsiteY3" fmla="*/ 88116 h 874716"/>
                    <a:gd name="connsiteX4" fmla="*/ 313533 w 6858001"/>
                    <a:gd name="connsiteY4" fmla="*/ 62779 h 874716"/>
                    <a:gd name="connsiteX5" fmla="*/ 338870 w 6858001"/>
                    <a:gd name="connsiteY5" fmla="*/ 62207 h 874716"/>
                    <a:gd name="connsiteX6" fmla="*/ 395640 w 6858001"/>
                    <a:gd name="connsiteY6" fmla="*/ 72114 h 874716"/>
                    <a:gd name="connsiteX7" fmla="*/ 512802 w 6858001"/>
                    <a:gd name="connsiteY7" fmla="*/ 65446 h 874716"/>
                    <a:gd name="connsiteX8" fmla="*/ 556047 w 6858001"/>
                    <a:gd name="connsiteY8" fmla="*/ 55349 h 874716"/>
                    <a:gd name="connsiteX9" fmla="*/ 580050 w 6858001"/>
                    <a:gd name="connsiteY9" fmla="*/ 48871 h 874716"/>
                    <a:gd name="connsiteX10" fmla="*/ 703308 w 6858001"/>
                    <a:gd name="connsiteY10" fmla="*/ 30964 h 874716"/>
                    <a:gd name="connsiteX11" fmla="*/ 758174 w 6858001"/>
                    <a:gd name="connsiteY11" fmla="*/ 11724 h 874716"/>
                    <a:gd name="connsiteX12" fmla="*/ 773035 w 6858001"/>
                    <a:gd name="connsiteY12" fmla="*/ 8866 h 874716"/>
                    <a:gd name="connsiteX13" fmla="*/ 854379 w 6858001"/>
                    <a:gd name="connsiteY13" fmla="*/ 16866 h 874716"/>
                    <a:gd name="connsiteX14" fmla="*/ 915343 w 6858001"/>
                    <a:gd name="connsiteY14" fmla="*/ 47919 h 874716"/>
                    <a:gd name="connsiteX15" fmla="*/ 927155 w 6858001"/>
                    <a:gd name="connsiteY15" fmla="*/ 58397 h 874716"/>
                    <a:gd name="connsiteX16" fmla="*/ 1097087 w 6858001"/>
                    <a:gd name="connsiteY16" fmla="*/ 54777 h 874716"/>
                    <a:gd name="connsiteX17" fmla="*/ 1123185 w 6858001"/>
                    <a:gd name="connsiteY17" fmla="*/ 50395 h 874716"/>
                    <a:gd name="connsiteX18" fmla="*/ 1249302 w 6858001"/>
                    <a:gd name="connsiteY18" fmla="*/ 68684 h 874716"/>
                    <a:gd name="connsiteX19" fmla="*/ 1286069 w 6858001"/>
                    <a:gd name="connsiteY19" fmla="*/ 72304 h 874716"/>
                    <a:gd name="connsiteX20" fmla="*/ 1417899 w 6858001"/>
                    <a:gd name="connsiteY20" fmla="*/ 88688 h 874716"/>
                    <a:gd name="connsiteX21" fmla="*/ 1436568 w 6858001"/>
                    <a:gd name="connsiteY21" fmla="*/ 73448 h 874716"/>
                    <a:gd name="connsiteX22" fmla="*/ 1490292 w 6858001"/>
                    <a:gd name="connsiteY22" fmla="*/ 35154 h 874716"/>
                    <a:gd name="connsiteX23" fmla="*/ 1596213 w 6858001"/>
                    <a:gd name="connsiteY23" fmla="*/ 1245 h 874716"/>
                    <a:gd name="connsiteX24" fmla="*/ 1624980 w 6858001"/>
                    <a:gd name="connsiteY24" fmla="*/ 3150 h 874716"/>
                    <a:gd name="connsiteX25" fmla="*/ 1697753 w 6858001"/>
                    <a:gd name="connsiteY25" fmla="*/ 59731 h 874716"/>
                    <a:gd name="connsiteX26" fmla="*/ 1733188 w 6858001"/>
                    <a:gd name="connsiteY26" fmla="*/ 82400 h 874716"/>
                    <a:gd name="connsiteX27" fmla="*/ 1833775 w 6858001"/>
                    <a:gd name="connsiteY27" fmla="*/ 124121 h 874716"/>
                    <a:gd name="connsiteX28" fmla="*/ 1842158 w 6858001"/>
                    <a:gd name="connsiteY28" fmla="*/ 131742 h 874716"/>
                    <a:gd name="connsiteX29" fmla="*/ 1916454 w 6858001"/>
                    <a:gd name="connsiteY29" fmla="*/ 222233 h 874716"/>
                    <a:gd name="connsiteX30" fmla="*/ 1933219 w 6858001"/>
                    <a:gd name="connsiteY30" fmla="*/ 237663 h 874716"/>
                    <a:gd name="connsiteX31" fmla="*/ 1953413 w 6858001"/>
                    <a:gd name="connsiteY31" fmla="*/ 261668 h 874716"/>
                    <a:gd name="connsiteX32" fmla="*/ 2016469 w 6858001"/>
                    <a:gd name="connsiteY32" fmla="*/ 308151 h 874716"/>
                    <a:gd name="connsiteX33" fmla="*/ 2094578 w 6858001"/>
                    <a:gd name="connsiteY33" fmla="*/ 323010 h 874716"/>
                    <a:gd name="connsiteX34" fmla="*/ 2188879 w 6858001"/>
                    <a:gd name="connsiteY34" fmla="*/ 345681 h 874716"/>
                    <a:gd name="connsiteX35" fmla="*/ 2228314 w 6858001"/>
                    <a:gd name="connsiteY35" fmla="*/ 360921 h 874716"/>
                    <a:gd name="connsiteX36" fmla="*/ 2334044 w 6858001"/>
                    <a:gd name="connsiteY36" fmla="*/ 389878 h 874716"/>
                    <a:gd name="connsiteX37" fmla="*/ 2409485 w 6858001"/>
                    <a:gd name="connsiteY37" fmla="*/ 414263 h 874716"/>
                    <a:gd name="connsiteX38" fmla="*/ 2518264 w 6858001"/>
                    <a:gd name="connsiteY38" fmla="*/ 428552 h 874716"/>
                    <a:gd name="connsiteX39" fmla="*/ 2571034 w 6858001"/>
                    <a:gd name="connsiteY39" fmla="*/ 429122 h 874716"/>
                    <a:gd name="connsiteX40" fmla="*/ 2668001 w 6858001"/>
                    <a:gd name="connsiteY40" fmla="*/ 502276 h 874716"/>
                    <a:gd name="connsiteX41" fmla="*/ 2745348 w 6858001"/>
                    <a:gd name="connsiteY41" fmla="*/ 550666 h 874716"/>
                    <a:gd name="connsiteX42" fmla="*/ 2826694 w 6858001"/>
                    <a:gd name="connsiteY42" fmla="*/ 527233 h 874716"/>
                    <a:gd name="connsiteX43" fmla="*/ 2848793 w 6858001"/>
                    <a:gd name="connsiteY43" fmla="*/ 505134 h 874716"/>
                    <a:gd name="connsiteX44" fmla="*/ 2982148 w 6858001"/>
                    <a:gd name="connsiteY44" fmla="*/ 484179 h 874716"/>
                    <a:gd name="connsiteX45" fmla="*/ 3172654 w 6858001"/>
                    <a:gd name="connsiteY45" fmla="*/ 483417 h 874716"/>
                    <a:gd name="connsiteX46" fmla="*/ 3489467 w 6858001"/>
                    <a:gd name="connsiteY46" fmla="*/ 435790 h 874716"/>
                    <a:gd name="connsiteX47" fmla="*/ 3544713 w 6858001"/>
                    <a:gd name="connsiteY47" fmla="*/ 413691 h 874716"/>
                    <a:gd name="connsiteX48" fmla="*/ 3606817 w 6858001"/>
                    <a:gd name="connsiteY48" fmla="*/ 408167 h 874716"/>
                    <a:gd name="connsiteX49" fmla="*/ 3630632 w 6858001"/>
                    <a:gd name="connsiteY49" fmla="*/ 421693 h 874716"/>
                    <a:gd name="connsiteX50" fmla="*/ 3734837 w 6858001"/>
                    <a:gd name="connsiteY50" fmla="*/ 441886 h 874716"/>
                    <a:gd name="connsiteX51" fmla="*/ 3754652 w 6858001"/>
                    <a:gd name="connsiteY51" fmla="*/ 442268 h 874716"/>
                    <a:gd name="connsiteX52" fmla="*/ 3822472 w 6858001"/>
                    <a:gd name="connsiteY52" fmla="*/ 433694 h 874716"/>
                    <a:gd name="connsiteX53" fmla="*/ 3885338 w 6858001"/>
                    <a:gd name="connsiteY53" fmla="*/ 428742 h 874716"/>
                    <a:gd name="connsiteX54" fmla="*/ 4043839 w 6858001"/>
                    <a:gd name="connsiteY54" fmla="*/ 444934 h 874716"/>
                    <a:gd name="connsiteX55" fmla="*/ 4165383 w 6858001"/>
                    <a:gd name="connsiteY55" fmla="*/ 441124 h 874716"/>
                    <a:gd name="connsiteX56" fmla="*/ 4221391 w 6858001"/>
                    <a:gd name="connsiteY56" fmla="*/ 444934 h 874716"/>
                    <a:gd name="connsiteX57" fmla="*/ 4253014 w 6858001"/>
                    <a:gd name="connsiteY57" fmla="*/ 450650 h 874716"/>
                    <a:gd name="connsiteX58" fmla="*/ 4324645 w 6858001"/>
                    <a:gd name="connsiteY58" fmla="*/ 490466 h 874716"/>
                    <a:gd name="connsiteX59" fmla="*/ 4363890 w 6858001"/>
                    <a:gd name="connsiteY59" fmla="*/ 499420 h 874716"/>
                    <a:gd name="connsiteX60" fmla="*/ 4482004 w 6858001"/>
                    <a:gd name="connsiteY60" fmla="*/ 498658 h 874716"/>
                    <a:gd name="connsiteX61" fmla="*/ 4659174 w 6858001"/>
                    <a:gd name="connsiteY61" fmla="*/ 438648 h 874716"/>
                    <a:gd name="connsiteX62" fmla="*/ 4677655 w 6858001"/>
                    <a:gd name="connsiteY62" fmla="*/ 430646 h 874716"/>
                    <a:gd name="connsiteX63" fmla="*/ 4767764 w 6858001"/>
                    <a:gd name="connsiteY63" fmla="*/ 420739 h 874716"/>
                    <a:gd name="connsiteX64" fmla="*/ 4828916 w 6858001"/>
                    <a:gd name="connsiteY64" fmla="*/ 434266 h 874716"/>
                    <a:gd name="connsiteX65" fmla="*/ 4912168 w 6858001"/>
                    <a:gd name="connsiteY65" fmla="*/ 462271 h 874716"/>
                    <a:gd name="connsiteX66" fmla="*/ 4987037 w 6858001"/>
                    <a:gd name="connsiteY66" fmla="*/ 485703 h 874716"/>
                    <a:gd name="connsiteX67" fmla="*/ 5041521 w 6858001"/>
                    <a:gd name="connsiteY67" fmla="*/ 512182 h 874716"/>
                    <a:gd name="connsiteX68" fmla="*/ 5166113 w 6858001"/>
                    <a:gd name="connsiteY68" fmla="*/ 531615 h 874716"/>
                    <a:gd name="connsiteX69" fmla="*/ 5179067 w 6858001"/>
                    <a:gd name="connsiteY69" fmla="*/ 534853 h 874716"/>
                    <a:gd name="connsiteX70" fmla="*/ 5272796 w 6858001"/>
                    <a:gd name="connsiteY70" fmla="*/ 511230 h 874716"/>
                    <a:gd name="connsiteX71" fmla="*/ 5385384 w 6858001"/>
                    <a:gd name="connsiteY71" fmla="*/ 487227 h 874716"/>
                    <a:gd name="connsiteX72" fmla="*/ 5425582 w 6858001"/>
                    <a:gd name="connsiteY72" fmla="*/ 495418 h 874716"/>
                    <a:gd name="connsiteX73" fmla="*/ 5480637 w 6858001"/>
                    <a:gd name="connsiteY73" fmla="*/ 507040 h 874716"/>
                    <a:gd name="connsiteX74" fmla="*/ 5531693 w 6858001"/>
                    <a:gd name="connsiteY74" fmla="*/ 500944 h 874716"/>
                    <a:gd name="connsiteX75" fmla="*/ 5562746 w 6858001"/>
                    <a:gd name="connsiteY75" fmla="*/ 500372 h 874716"/>
                    <a:gd name="connsiteX76" fmla="*/ 5704483 w 6858001"/>
                    <a:gd name="connsiteY76" fmla="*/ 571620 h 874716"/>
                    <a:gd name="connsiteX77" fmla="*/ 5740488 w 6858001"/>
                    <a:gd name="connsiteY77" fmla="*/ 577526 h 874716"/>
                    <a:gd name="connsiteX78" fmla="*/ 5760873 w 6858001"/>
                    <a:gd name="connsiteY78" fmla="*/ 586291 h 874716"/>
                    <a:gd name="connsiteX79" fmla="*/ 5883751 w 6858001"/>
                    <a:gd name="connsiteY79" fmla="*/ 674686 h 874716"/>
                    <a:gd name="connsiteX80" fmla="*/ 5935949 w 6858001"/>
                    <a:gd name="connsiteY80" fmla="*/ 692592 h 874716"/>
                    <a:gd name="connsiteX81" fmla="*/ 5993291 w 6858001"/>
                    <a:gd name="connsiteY81" fmla="*/ 688972 h 874716"/>
                    <a:gd name="connsiteX82" fmla="*/ 6026440 w 6858001"/>
                    <a:gd name="connsiteY82" fmla="*/ 682496 h 874716"/>
                    <a:gd name="connsiteX83" fmla="*/ 6108738 w 6858001"/>
                    <a:gd name="connsiteY83" fmla="*/ 626296 h 874716"/>
                    <a:gd name="connsiteX84" fmla="*/ 6155602 w 6858001"/>
                    <a:gd name="connsiteY84" fmla="*/ 628202 h 874716"/>
                    <a:gd name="connsiteX85" fmla="*/ 6228756 w 6858001"/>
                    <a:gd name="connsiteY85" fmla="*/ 666873 h 874716"/>
                    <a:gd name="connsiteX86" fmla="*/ 6361539 w 6858001"/>
                    <a:gd name="connsiteY86" fmla="*/ 684210 h 874716"/>
                    <a:gd name="connsiteX87" fmla="*/ 6428979 w 6858001"/>
                    <a:gd name="connsiteY87" fmla="*/ 630106 h 874716"/>
                    <a:gd name="connsiteX88" fmla="*/ 6463840 w 6858001"/>
                    <a:gd name="connsiteY88" fmla="*/ 578098 h 874716"/>
                    <a:gd name="connsiteX89" fmla="*/ 6564620 w 6858001"/>
                    <a:gd name="connsiteY89" fmla="*/ 517708 h 874716"/>
                    <a:gd name="connsiteX90" fmla="*/ 6588625 w 6858001"/>
                    <a:gd name="connsiteY90" fmla="*/ 540187 h 874716"/>
                    <a:gd name="connsiteX91" fmla="*/ 6662541 w 6858001"/>
                    <a:gd name="connsiteY91" fmla="*/ 549714 h 874716"/>
                    <a:gd name="connsiteX92" fmla="*/ 6742552 w 6858001"/>
                    <a:gd name="connsiteY92" fmla="*/ 548952 h 874716"/>
                    <a:gd name="connsiteX93" fmla="*/ 6812063 w 6858001"/>
                    <a:gd name="connsiteY93" fmla="*/ 568430 h 874716"/>
                    <a:gd name="connsiteX94" fmla="*/ 6858001 w 6858001"/>
                    <a:gd name="connsiteY94" fmla="*/ 562267 h 874716"/>
                    <a:gd name="connsiteX95" fmla="*/ 6858001 w 6858001"/>
                    <a:gd name="connsiteY95" fmla="*/ 734520 h 874716"/>
                    <a:gd name="connsiteX96" fmla="*/ 6815516 w 6858001"/>
                    <a:gd name="connsiteY96" fmla="*/ 744220 h 874716"/>
                    <a:gd name="connsiteX97" fmla="*/ 6748458 w 6858001"/>
                    <a:gd name="connsiteY97" fmla="*/ 763271 h 874716"/>
                    <a:gd name="connsiteX98" fmla="*/ 6584812 w 6858001"/>
                    <a:gd name="connsiteY98" fmla="*/ 784797 h 874716"/>
                    <a:gd name="connsiteX99" fmla="*/ 6415833 w 6858001"/>
                    <a:gd name="connsiteY99" fmla="*/ 805562 h 874716"/>
                    <a:gd name="connsiteX100" fmla="*/ 6323058 w 6858001"/>
                    <a:gd name="connsiteY100" fmla="*/ 812420 h 874716"/>
                    <a:gd name="connsiteX101" fmla="*/ 6242093 w 6858001"/>
                    <a:gd name="connsiteY101" fmla="*/ 823281 h 874716"/>
                    <a:gd name="connsiteX102" fmla="*/ 6171605 w 6858001"/>
                    <a:gd name="connsiteY102" fmla="*/ 830139 h 874716"/>
                    <a:gd name="connsiteX103" fmla="*/ 6059397 w 6858001"/>
                    <a:gd name="connsiteY103" fmla="*/ 844045 h 874716"/>
                    <a:gd name="connsiteX104" fmla="*/ 6012723 w 6858001"/>
                    <a:gd name="connsiteY104" fmla="*/ 847665 h 874716"/>
                    <a:gd name="connsiteX105" fmla="*/ 5902610 w 6858001"/>
                    <a:gd name="connsiteY105" fmla="*/ 847473 h 874716"/>
                    <a:gd name="connsiteX106" fmla="*/ 5864318 w 6858001"/>
                    <a:gd name="connsiteY106" fmla="*/ 845569 h 874716"/>
                    <a:gd name="connsiteX107" fmla="*/ 5790592 w 6858001"/>
                    <a:gd name="connsiteY107" fmla="*/ 821947 h 874716"/>
                    <a:gd name="connsiteX108" fmla="*/ 5781830 w 6858001"/>
                    <a:gd name="connsiteY108" fmla="*/ 820233 h 874716"/>
                    <a:gd name="connsiteX109" fmla="*/ 5733440 w 6858001"/>
                    <a:gd name="connsiteY109" fmla="*/ 810896 h 874716"/>
                    <a:gd name="connsiteX110" fmla="*/ 5706959 w 6858001"/>
                    <a:gd name="connsiteY110" fmla="*/ 807848 h 874716"/>
                    <a:gd name="connsiteX111" fmla="*/ 5606372 w 6858001"/>
                    <a:gd name="connsiteY111" fmla="*/ 788417 h 874716"/>
                    <a:gd name="connsiteX112" fmla="*/ 5548460 w 6858001"/>
                    <a:gd name="connsiteY112" fmla="*/ 779273 h 874716"/>
                    <a:gd name="connsiteX113" fmla="*/ 5501594 w 6858001"/>
                    <a:gd name="connsiteY113" fmla="*/ 780607 h 874716"/>
                    <a:gd name="connsiteX114" fmla="*/ 5419295 w 6858001"/>
                    <a:gd name="connsiteY114" fmla="*/ 782321 h 874716"/>
                    <a:gd name="connsiteX115" fmla="*/ 5393005 w 6858001"/>
                    <a:gd name="connsiteY115" fmla="*/ 786703 h 874716"/>
                    <a:gd name="connsiteX116" fmla="*/ 5274129 w 6858001"/>
                    <a:gd name="connsiteY116" fmla="*/ 774129 h 874716"/>
                    <a:gd name="connsiteX117" fmla="*/ 5206308 w 6858001"/>
                    <a:gd name="connsiteY117" fmla="*/ 773177 h 874716"/>
                    <a:gd name="connsiteX118" fmla="*/ 5129916 w 6858001"/>
                    <a:gd name="connsiteY118" fmla="*/ 757554 h 874716"/>
                    <a:gd name="connsiteX119" fmla="*/ 5107627 w 6858001"/>
                    <a:gd name="connsiteY119" fmla="*/ 758316 h 874716"/>
                    <a:gd name="connsiteX120" fmla="*/ 5082670 w 6858001"/>
                    <a:gd name="connsiteY120" fmla="*/ 759651 h 874716"/>
                    <a:gd name="connsiteX121" fmla="*/ 5006086 w 6858001"/>
                    <a:gd name="connsiteY121" fmla="*/ 760795 h 874716"/>
                    <a:gd name="connsiteX122" fmla="*/ 4959602 w 6858001"/>
                    <a:gd name="connsiteY122" fmla="*/ 766509 h 874716"/>
                    <a:gd name="connsiteX123" fmla="*/ 4871019 w 6858001"/>
                    <a:gd name="connsiteY123" fmla="*/ 763081 h 874716"/>
                    <a:gd name="connsiteX124" fmla="*/ 4838250 w 6858001"/>
                    <a:gd name="connsiteY124" fmla="*/ 768033 h 874716"/>
                    <a:gd name="connsiteX125" fmla="*/ 4755381 w 6858001"/>
                    <a:gd name="connsiteY125" fmla="*/ 768605 h 874716"/>
                    <a:gd name="connsiteX126" fmla="*/ 4681083 w 6858001"/>
                    <a:gd name="connsiteY126" fmla="*/ 765747 h 874716"/>
                    <a:gd name="connsiteX127" fmla="*/ 4609452 w 6858001"/>
                    <a:gd name="connsiteY127" fmla="*/ 767271 h 874716"/>
                    <a:gd name="connsiteX128" fmla="*/ 4558207 w 6858001"/>
                    <a:gd name="connsiteY128" fmla="*/ 773557 h 874716"/>
                    <a:gd name="connsiteX129" fmla="*/ 4502579 w 6858001"/>
                    <a:gd name="connsiteY129" fmla="*/ 777367 h 874716"/>
                    <a:gd name="connsiteX130" fmla="*/ 4349222 w 6858001"/>
                    <a:gd name="connsiteY130" fmla="*/ 800038 h 874716"/>
                    <a:gd name="connsiteX131" fmla="*/ 4320837 w 6858001"/>
                    <a:gd name="connsiteY131" fmla="*/ 794514 h 874716"/>
                    <a:gd name="connsiteX132" fmla="*/ 4159667 w 6858001"/>
                    <a:gd name="connsiteY132" fmla="*/ 789370 h 874716"/>
                    <a:gd name="connsiteX133" fmla="*/ 4124614 w 6858001"/>
                    <a:gd name="connsiteY133" fmla="*/ 789752 h 874716"/>
                    <a:gd name="connsiteX134" fmla="*/ 4030503 w 6858001"/>
                    <a:gd name="connsiteY134" fmla="*/ 767271 h 874716"/>
                    <a:gd name="connsiteX135" fmla="*/ 3885338 w 6858001"/>
                    <a:gd name="connsiteY135" fmla="*/ 802896 h 874716"/>
                    <a:gd name="connsiteX136" fmla="*/ 3749506 w 6858001"/>
                    <a:gd name="connsiteY136" fmla="*/ 847473 h 874716"/>
                    <a:gd name="connsiteX137" fmla="*/ 3732361 w 6858001"/>
                    <a:gd name="connsiteY137" fmla="*/ 853190 h 874716"/>
                    <a:gd name="connsiteX138" fmla="*/ 3683591 w 6858001"/>
                    <a:gd name="connsiteY138" fmla="*/ 862906 h 874716"/>
                    <a:gd name="connsiteX139" fmla="*/ 3623201 w 6858001"/>
                    <a:gd name="connsiteY139" fmla="*/ 866334 h 874716"/>
                    <a:gd name="connsiteX140" fmla="*/ 3546617 w 6858001"/>
                    <a:gd name="connsiteY140" fmla="*/ 874716 h 874716"/>
                    <a:gd name="connsiteX141" fmla="*/ 3485275 w 6858001"/>
                    <a:gd name="connsiteY141" fmla="*/ 864238 h 874716"/>
                    <a:gd name="connsiteX142" fmla="*/ 3399546 w 6858001"/>
                    <a:gd name="connsiteY142" fmla="*/ 848618 h 874716"/>
                    <a:gd name="connsiteX143" fmla="*/ 3318771 w 6858001"/>
                    <a:gd name="connsiteY143" fmla="*/ 833757 h 874716"/>
                    <a:gd name="connsiteX144" fmla="*/ 3293244 w 6858001"/>
                    <a:gd name="connsiteY144" fmla="*/ 851284 h 874716"/>
                    <a:gd name="connsiteX145" fmla="*/ 3253809 w 6858001"/>
                    <a:gd name="connsiteY145" fmla="*/ 866524 h 874716"/>
                    <a:gd name="connsiteX146" fmla="*/ 3209993 w 6858001"/>
                    <a:gd name="connsiteY146" fmla="*/ 848235 h 874716"/>
                    <a:gd name="connsiteX147" fmla="*/ 3107500 w 6858001"/>
                    <a:gd name="connsiteY147" fmla="*/ 810326 h 874716"/>
                    <a:gd name="connsiteX148" fmla="*/ 3042728 w 6858001"/>
                    <a:gd name="connsiteY148" fmla="*/ 808610 h 874716"/>
                    <a:gd name="connsiteX149" fmla="*/ 2901943 w 6858001"/>
                    <a:gd name="connsiteY149" fmla="*/ 792418 h 874716"/>
                    <a:gd name="connsiteX150" fmla="*/ 2809930 w 6858001"/>
                    <a:gd name="connsiteY150" fmla="*/ 769367 h 874716"/>
                    <a:gd name="connsiteX151" fmla="*/ 2743826 w 6858001"/>
                    <a:gd name="connsiteY151" fmla="*/ 743268 h 874716"/>
                    <a:gd name="connsiteX152" fmla="*/ 2649143 w 6858001"/>
                    <a:gd name="connsiteY152" fmla="*/ 709167 h 874716"/>
                    <a:gd name="connsiteX153" fmla="*/ 2554079 w 6858001"/>
                    <a:gd name="connsiteY153" fmla="*/ 691450 h 874716"/>
                    <a:gd name="connsiteX154" fmla="*/ 2485307 w 6858001"/>
                    <a:gd name="connsiteY154" fmla="*/ 669160 h 874716"/>
                    <a:gd name="connsiteX155" fmla="*/ 2401292 w 6858001"/>
                    <a:gd name="connsiteY155" fmla="*/ 653919 h 874716"/>
                    <a:gd name="connsiteX156" fmla="*/ 2330806 w 6858001"/>
                    <a:gd name="connsiteY156" fmla="*/ 653349 h 874716"/>
                    <a:gd name="connsiteX157" fmla="*/ 2220312 w 6858001"/>
                    <a:gd name="connsiteY157" fmla="*/ 656015 h 874716"/>
                    <a:gd name="connsiteX158" fmla="*/ 2085054 w 6858001"/>
                    <a:gd name="connsiteY158" fmla="*/ 609914 h 874716"/>
                    <a:gd name="connsiteX159" fmla="*/ 2030378 w 6858001"/>
                    <a:gd name="connsiteY159" fmla="*/ 599625 h 874716"/>
                    <a:gd name="connsiteX160" fmla="*/ 1978940 w 6858001"/>
                    <a:gd name="connsiteY160" fmla="*/ 594863 h 874716"/>
                    <a:gd name="connsiteX161" fmla="*/ 1869780 w 6858001"/>
                    <a:gd name="connsiteY161" fmla="*/ 564192 h 874716"/>
                    <a:gd name="connsiteX162" fmla="*/ 1825393 w 6858001"/>
                    <a:gd name="connsiteY162" fmla="*/ 554094 h 874716"/>
                    <a:gd name="connsiteX163" fmla="*/ 1763287 w 6858001"/>
                    <a:gd name="connsiteY163" fmla="*/ 554286 h 874716"/>
                    <a:gd name="connsiteX164" fmla="*/ 1650317 w 6858001"/>
                    <a:gd name="connsiteY164" fmla="*/ 540187 h 874716"/>
                    <a:gd name="connsiteX165" fmla="*/ 1537537 w 6858001"/>
                    <a:gd name="connsiteY165" fmla="*/ 499038 h 874716"/>
                    <a:gd name="connsiteX166" fmla="*/ 1489720 w 6858001"/>
                    <a:gd name="connsiteY166" fmla="*/ 503038 h 874716"/>
                    <a:gd name="connsiteX167" fmla="*/ 1472575 w 6858001"/>
                    <a:gd name="connsiteY167" fmla="*/ 502086 h 874716"/>
                    <a:gd name="connsiteX168" fmla="*/ 1318456 w 6858001"/>
                    <a:gd name="connsiteY168" fmla="*/ 479415 h 874716"/>
                    <a:gd name="connsiteX169" fmla="*/ 1303024 w 6858001"/>
                    <a:gd name="connsiteY169" fmla="*/ 476939 h 874716"/>
                    <a:gd name="connsiteX170" fmla="*/ 1230633 w 6858001"/>
                    <a:gd name="connsiteY170" fmla="*/ 456746 h 874716"/>
                    <a:gd name="connsiteX171" fmla="*/ 1048125 w 6858001"/>
                    <a:gd name="connsiteY171" fmla="*/ 444172 h 874716"/>
                    <a:gd name="connsiteX172" fmla="*/ 1036887 w 6858001"/>
                    <a:gd name="connsiteY172" fmla="*/ 442648 h 874716"/>
                    <a:gd name="connsiteX173" fmla="*/ 975733 w 6858001"/>
                    <a:gd name="connsiteY173" fmla="*/ 452744 h 874716"/>
                    <a:gd name="connsiteX174" fmla="*/ 945444 w 6858001"/>
                    <a:gd name="connsiteY174" fmla="*/ 467033 h 874716"/>
                    <a:gd name="connsiteX175" fmla="*/ 898198 w 6858001"/>
                    <a:gd name="connsiteY175" fmla="*/ 481893 h 874716"/>
                    <a:gd name="connsiteX176" fmla="*/ 850189 w 6858001"/>
                    <a:gd name="connsiteY176" fmla="*/ 487417 h 874716"/>
                    <a:gd name="connsiteX177" fmla="*/ 769605 w 6858001"/>
                    <a:gd name="connsiteY177" fmla="*/ 464937 h 874716"/>
                    <a:gd name="connsiteX178" fmla="*/ 740268 w 6858001"/>
                    <a:gd name="connsiteY178" fmla="*/ 462651 h 874716"/>
                    <a:gd name="connsiteX179" fmla="*/ 674923 w 6858001"/>
                    <a:gd name="connsiteY179" fmla="*/ 451792 h 874716"/>
                    <a:gd name="connsiteX180" fmla="*/ 617772 w 6858001"/>
                    <a:gd name="connsiteY180" fmla="*/ 452554 h 874716"/>
                    <a:gd name="connsiteX181" fmla="*/ 571860 w 6858001"/>
                    <a:gd name="connsiteY181" fmla="*/ 469891 h 874716"/>
                    <a:gd name="connsiteX182" fmla="*/ 505182 w 6858001"/>
                    <a:gd name="connsiteY182" fmla="*/ 473319 h 874716"/>
                    <a:gd name="connsiteX183" fmla="*/ 462126 w 6858001"/>
                    <a:gd name="connsiteY183" fmla="*/ 460747 h 874716"/>
                    <a:gd name="connsiteX184" fmla="*/ 453364 w 6858001"/>
                    <a:gd name="connsiteY184" fmla="*/ 459033 h 874716"/>
                    <a:gd name="connsiteX185" fmla="*/ 340774 w 6858001"/>
                    <a:gd name="connsiteY185" fmla="*/ 458268 h 874716"/>
                    <a:gd name="connsiteX186" fmla="*/ 200182 w 6858001"/>
                    <a:gd name="connsiteY186" fmla="*/ 496180 h 874716"/>
                    <a:gd name="connsiteX187" fmla="*/ 176939 w 6858001"/>
                    <a:gd name="connsiteY187" fmla="*/ 504182 h 874716"/>
                    <a:gd name="connsiteX188" fmla="*/ 63587 w 6858001"/>
                    <a:gd name="connsiteY188" fmla="*/ 518088 h 874716"/>
                    <a:gd name="connsiteX189" fmla="*/ 2817 w 6858001"/>
                    <a:gd name="connsiteY189" fmla="*/ 532187 h 874716"/>
                    <a:gd name="connsiteX190" fmla="*/ 0 w 6858001"/>
                    <a:gd name="connsiteY190" fmla="*/ 533314 h 8747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  <a:cxn ang="0">
                      <a:pos x="connsiteX72" y="connsiteY72"/>
                    </a:cxn>
                    <a:cxn ang="0">
                      <a:pos x="connsiteX73" y="connsiteY73"/>
                    </a:cxn>
                    <a:cxn ang="0">
                      <a:pos x="connsiteX74" y="connsiteY74"/>
                    </a:cxn>
                    <a:cxn ang="0">
                      <a:pos x="connsiteX75" y="connsiteY75"/>
                    </a:cxn>
                    <a:cxn ang="0">
                      <a:pos x="connsiteX76" y="connsiteY76"/>
                    </a:cxn>
                    <a:cxn ang="0">
                      <a:pos x="connsiteX77" y="connsiteY77"/>
                    </a:cxn>
                    <a:cxn ang="0">
                      <a:pos x="connsiteX78" y="connsiteY78"/>
                    </a:cxn>
                    <a:cxn ang="0">
                      <a:pos x="connsiteX79" y="connsiteY79"/>
                    </a:cxn>
                    <a:cxn ang="0">
                      <a:pos x="connsiteX80" y="connsiteY80"/>
                    </a:cxn>
                    <a:cxn ang="0">
                      <a:pos x="connsiteX81" y="connsiteY81"/>
                    </a:cxn>
                    <a:cxn ang="0">
                      <a:pos x="connsiteX82" y="connsiteY82"/>
                    </a:cxn>
                    <a:cxn ang="0">
                      <a:pos x="connsiteX83" y="connsiteY83"/>
                    </a:cxn>
                    <a:cxn ang="0">
                      <a:pos x="connsiteX84" y="connsiteY84"/>
                    </a:cxn>
                    <a:cxn ang="0">
                      <a:pos x="connsiteX85" y="connsiteY85"/>
                    </a:cxn>
                    <a:cxn ang="0">
                      <a:pos x="connsiteX86" y="connsiteY86"/>
                    </a:cxn>
                    <a:cxn ang="0">
                      <a:pos x="connsiteX87" y="connsiteY87"/>
                    </a:cxn>
                    <a:cxn ang="0">
                      <a:pos x="connsiteX88" y="connsiteY88"/>
                    </a:cxn>
                    <a:cxn ang="0">
                      <a:pos x="connsiteX89" y="connsiteY89"/>
                    </a:cxn>
                    <a:cxn ang="0">
                      <a:pos x="connsiteX90" y="connsiteY90"/>
                    </a:cxn>
                    <a:cxn ang="0">
                      <a:pos x="connsiteX91" y="connsiteY91"/>
                    </a:cxn>
                    <a:cxn ang="0">
                      <a:pos x="connsiteX92" y="connsiteY92"/>
                    </a:cxn>
                    <a:cxn ang="0">
                      <a:pos x="connsiteX93" y="connsiteY93"/>
                    </a:cxn>
                    <a:cxn ang="0">
                      <a:pos x="connsiteX94" y="connsiteY94"/>
                    </a:cxn>
                    <a:cxn ang="0">
                      <a:pos x="connsiteX95" y="connsiteY95"/>
                    </a:cxn>
                    <a:cxn ang="0">
                      <a:pos x="connsiteX96" y="connsiteY96"/>
                    </a:cxn>
                    <a:cxn ang="0">
                      <a:pos x="connsiteX97" y="connsiteY97"/>
                    </a:cxn>
                    <a:cxn ang="0">
                      <a:pos x="connsiteX98" y="connsiteY98"/>
                    </a:cxn>
                    <a:cxn ang="0">
                      <a:pos x="connsiteX99" y="connsiteY99"/>
                    </a:cxn>
                    <a:cxn ang="0">
                      <a:pos x="connsiteX100" y="connsiteY100"/>
                    </a:cxn>
                    <a:cxn ang="0">
                      <a:pos x="connsiteX101" y="connsiteY101"/>
                    </a:cxn>
                    <a:cxn ang="0">
                      <a:pos x="connsiteX102" y="connsiteY102"/>
                    </a:cxn>
                    <a:cxn ang="0">
                      <a:pos x="connsiteX103" y="connsiteY103"/>
                    </a:cxn>
                    <a:cxn ang="0">
                      <a:pos x="connsiteX104" y="connsiteY104"/>
                    </a:cxn>
                    <a:cxn ang="0">
                      <a:pos x="connsiteX105" y="connsiteY105"/>
                    </a:cxn>
                    <a:cxn ang="0">
                      <a:pos x="connsiteX106" y="connsiteY106"/>
                    </a:cxn>
                    <a:cxn ang="0">
                      <a:pos x="connsiteX107" y="connsiteY107"/>
                    </a:cxn>
                    <a:cxn ang="0">
                      <a:pos x="connsiteX108" y="connsiteY108"/>
                    </a:cxn>
                    <a:cxn ang="0">
                      <a:pos x="connsiteX109" y="connsiteY109"/>
                    </a:cxn>
                    <a:cxn ang="0">
                      <a:pos x="connsiteX110" y="connsiteY110"/>
                    </a:cxn>
                    <a:cxn ang="0">
                      <a:pos x="connsiteX111" y="connsiteY111"/>
                    </a:cxn>
                    <a:cxn ang="0">
                      <a:pos x="connsiteX112" y="connsiteY112"/>
                    </a:cxn>
                    <a:cxn ang="0">
                      <a:pos x="connsiteX113" y="connsiteY113"/>
                    </a:cxn>
                    <a:cxn ang="0">
                      <a:pos x="connsiteX114" y="connsiteY114"/>
                    </a:cxn>
                    <a:cxn ang="0">
                      <a:pos x="connsiteX115" y="connsiteY115"/>
                    </a:cxn>
                    <a:cxn ang="0">
                      <a:pos x="connsiteX116" y="connsiteY116"/>
                    </a:cxn>
                    <a:cxn ang="0">
                      <a:pos x="connsiteX117" y="connsiteY117"/>
                    </a:cxn>
                    <a:cxn ang="0">
                      <a:pos x="connsiteX118" y="connsiteY118"/>
                    </a:cxn>
                    <a:cxn ang="0">
                      <a:pos x="connsiteX119" y="connsiteY119"/>
                    </a:cxn>
                    <a:cxn ang="0">
                      <a:pos x="connsiteX120" y="connsiteY120"/>
                    </a:cxn>
                    <a:cxn ang="0">
                      <a:pos x="connsiteX121" y="connsiteY121"/>
                    </a:cxn>
                    <a:cxn ang="0">
                      <a:pos x="connsiteX122" y="connsiteY122"/>
                    </a:cxn>
                    <a:cxn ang="0">
                      <a:pos x="connsiteX123" y="connsiteY123"/>
                    </a:cxn>
                    <a:cxn ang="0">
                      <a:pos x="connsiteX124" y="connsiteY124"/>
                    </a:cxn>
                    <a:cxn ang="0">
                      <a:pos x="connsiteX125" y="connsiteY125"/>
                    </a:cxn>
                    <a:cxn ang="0">
                      <a:pos x="connsiteX126" y="connsiteY126"/>
                    </a:cxn>
                    <a:cxn ang="0">
                      <a:pos x="connsiteX127" y="connsiteY127"/>
                    </a:cxn>
                    <a:cxn ang="0">
                      <a:pos x="connsiteX128" y="connsiteY128"/>
                    </a:cxn>
                    <a:cxn ang="0">
                      <a:pos x="connsiteX129" y="connsiteY129"/>
                    </a:cxn>
                    <a:cxn ang="0">
                      <a:pos x="connsiteX130" y="connsiteY130"/>
                    </a:cxn>
                    <a:cxn ang="0">
                      <a:pos x="connsiteX131" y="connsiteY131"/>
                    </a:cxn>
                    <a:cxn ang="0">
                      <a:pos x="connsiteX132" y="connsiteY132"/>
                    </a:cxn>
                    <a:cxn ang="0">
                      <a:pos x="connsiteX133" y="connsiteY133"/>
                    </a:cxn>
                    <a:cxn ang="0">
                      <a:pos x="connsiteX134" y="connsiteY134"/>
                    </a:cxn>
                    <a:cxn ang="0">
                      <a:pos x="connsiteX135" y="connsiteY135"/>
                    </a:cxn>
                    <a:cxn ang="0">
                      <a:pos x="connsiteX136" y="connsiteY136"/>
                    </a:cxn>
                    <a:cxn ang="0">
                      <a:pos x="connsiteX137" y="connsiteY137"/>
                    </a:cxn>
                    <a:cxn ang="0">
                      <a:pos x="connsiteX138" y="connsiteY138"/>
                    </a:cxn>
                    <a:cxn ang="0">
                      <a:pos x="connsiteX139" y="connsiteY139"/>
                    </a:cxn>
                    <a:cxn ang="0">
                      <a:pos x="connsiteX140" y="connsiteY140"/>
                    </a:cxn>
                    <a:cxn ang="0">
                      <a:pos x="connsiteX141" y="connsiteY141"/>
                    </a:cxn>
                    <a:cxn ang="0">
                      <a:pos x="connsiteX142" y="connsiteY142"/>
                    </a:cxn>
                    <a:cxn ang="0">
                      <a:pos x="connsiteX143" y="connsiteY143"/>
                    </a:cxn>
                    <a:cxn ang="0">
                      <a:pos x="connsiteX144" y="connsiteY144"/>
                    </a:cxn>
                    <a:cxn ang="0">
                      <a:pos x="connsiteX145" y="connsiteY145"/>
                    </a:cxn>
                    <a:cxn ang="0">
                      <a:pos x="connsiteX146" y="connsiteY146"/>
                    </a:cxn>
                    <a:cxn ang="0">
                      <a:pos x="connsiteX147" y="connsiteY147"/>
                    </a:cxn>
                    <a:cxn ang="0">
                      <a:pos x="connsiteX148" y="connsiteY148"/>
                    </a:cxn>
                    <a:cxn ang="0">
                      <a:pos x="connsiteX149" y="connsiteY149"/>
                    </a:cxn>
                    <a:cxn ang="0">
                      <a:pos x="connsiteX150" y="connsiteY150"/>
                    </a:cxn>
                    <a:cxn ang="0">
                      <a:pos x="connsiteX151" y="connsiteY151"/>
                    </a:cxn>
                    <a:cxn ang="0">
                      <a:pos x="connsiteX152" y="connsiteY152"/>
                    </a:cxn>
                    <a:cxn ang="0">
                      <a:pos x="connsiteX153" y="connsiteY153"/>
                    </a:cxn>
                    <a:cxn ang="0">
                      <a:pos x="connsiteX154" y="connsiteY154"/>
                    </a:cxn>
                    <a:cxn ang="0">
                      <a:pos x="connsiteX155" y="connsiteY155"/>
                    </a:cxn>
                    <a:cxn ang="0">
                      <a:pos x="connsiteX156" y="connsiteY156"/>
                    </a:cxn>
                    <a:cxn ang="0">
                      <a:pos x="connsiteX157" y="connsiteY157"/>
                    </a:cxn>
                    <a:cxn ang="0">
                      <a:pos x="connsiteX158" y="connsiteY158"/>
                    </a:cxn>
                    <a:cxn ang="0">
                      <a:pos x="connsiteX159" y="connsiteY159"/>
                    </a:cxn>
                    <a:cxn ang="0">
                      <a:pos x="connsiteX160" y="connsiteY160"/>
                    </a:cxn>
                    <a:cxn ang="0">
                      <a:pos x="connsiteX161" y="connsiteY161"/>
                    </a:cxn>
                    <a:cxn ang="0">
                      <a:pos x="connsiteX162" y="connsiteY162"/>
                    </a:cxn>
                    <a:cxn ang="0">
                      <a:pos x="connsiteX163" y="connsiteY163"/>
                    </a:cxn>
                    <a:cxn ang="0">
                      <a:pos x="connsiteX164" y="connsiteY164"/>
                    </a:cxn>
                    <a:cxn ang="0">
                      <a:pos x="connsiteX165" y="connsiteY165"/>
                    </a:cxn>
                    <a:cxn ang="0">
                      <a:pos x="connsiteX166" y="connsiteY166"/>
                    </a:cxn>
                    <a:cxn ang="0">
                      <a:pos x="connsiteX167" y="connsiteY167"/>
                    </a:cxn>
                    <a:cxn ang="0">
                      <a:pos x="connsiteX168" y="connsiteY168"/>
                    </a:cxn>
                    <a:cxn ang="0">
                      <a:pos x="connsiteX169" y="connsiteY169"/>
                    </a:cxn>
                    <a:cxn ang="0">
                      <a:pos x="connsiteX170" y="connsiteY170"/>
                    </a:cxn>
                    <a:cxn ang="0">
                      <a:pos x="connsiteX171" y="connsiteY171"/>
                    </a:cxn>
                    <a:cxn ang="0">
                      <a:pos x="connsiteX172" y="connsiteY172"/>
                    </a:cxn>
                    <a:cxn ang="0">
                      <a:pos x="connsiteX173" y="connsiteY173"/>
                    </a:cxn>
                    <a:cxn ang="0">
                      <a:pos x="connsiteX174" y="connsiteY174"/>
                    </a:cxn>
                    <a:cxn ang="0">
                      <a:pos x="connsiteX175" y="connsiteY175"/>
                    </a:cxn>
                    <a:cxn ang="0">
                      <a:pos x="connsiteX176" y="connsiteY176"/>
                    </a:cxn>
                    <a:cxn ang="0">
                      <a:pos x="connsiteX177" y="connsiteY177"/>
                    </a:cxn>
                    <a:cxn ang="0">
                      <a:pos x="connsiteX178" y="connsiteY178"/>
                    </a:cxn>
                    <a:cxn ang="0">
                      <a:pos x="connsiteX179" y="connsiteY179"/>
                    </a:cxn>
                    <a:cxn ang="0">
                      <a:pos x="connsiteX180" y="connsiteY180"/>
                    </a:cxn>
                    <a:cxn ang="0">
                      <a:pos x="connsiteX181" y="connsiteY181"/>
                    </a:cxn>
                    <a:cxn ang="0">
                      <a:pos x="connsiteX182" y="connsiteY182"/>
                    </a:cxn>
                    <a:cxn ang="0">
                      <a:pos x="connsiteX183" y="connsiteY183"/>
                    </a:cxn>
                    <a:cxn ang="0">
                      <a:pos x="connsiteX184" y="connsiteY184"/>
                    </a:cxn>
                    <a:cxn ang="0">
                      <a:pos x="connsiteX185" y="connsiteY185"/>
                    </a:cxn>
                    <a:cxn ang="0">
                      <a:pos x="connsiteX186" y="connsiteY186"/>
                    </a:cxn>
                    <a:cxn ang="0">
                      <a:pos x="connsiteX187" y="connsiteY187"/>
                    </a:cxn>
                    <a:cxn ang="0">
                      <a:pos x="connsiteX188" y="connsiteY188"/>
                    </a:cxn>
                    <a:cxn ang="0">
                      <a:pos x="connsiteX189" y="connsiteY189"/>
                    </a:cxn>
                    <a:cxn ang="0">
                      <a:pos x="connsiteX190" y="connsiteY190"/>
                    </a:cxn>
                  </a:cxnLst>
                  <a:rect l="l" t="t" r="r" b="b"/>
                  <a:pathLst>
                    <a:path w="6858001" h="874716">
                      <a:moveTo>
                        <a:pt x="0" y="533314"/>
                      </a:moveTo>
                      <a:lnTo>
                        <a:pt x="0" y="69206"/>
                      </a:lnTo>
                      <a:lnTo>
                        <a:pt x="21486" y="71924"/>
                      </a:lnTo>
                      <a:cubicBezTo>
                        <a:pt x="92546" y="60493"/>
                        <a:pt x="159604" y="87354"/>
                        <a:pt x="228948" y="88116"/>
                      </a:cubicBezTo>
                      <a:cubicBezTo>
                        <a:pt x="260382" y="88496"/>
                        <a:pt x="291435" y="94592"/>
                        <a:pt x="313533" y="62779"/>
                      </a:cubicBezTo>
                      <a:cubicBezTo>
                        <a:pt x="316389" y="58587"/>
                        <a:pt x="330298" y="60873"/>
                        <a:pt x="338870" y="62207"/>
                      </a:cubicBezTo>
                      <a:cubicBezTo>
                        <a:pt x="357921" y="65066"/>
                        <a:pt x="376781" y="72304"/>
                        <a:pt x="395640" y="72114"/>
                      </a:cubicBezTo>
                      <a:cubicBezTo>
                        <a:pt x="434695" y="71924"/>
                        <a:pt x="473939" y="68876"/>
                        <a:pt x="512802" y="65446"/>
                      </a:cubicBezTo>
                      <a:cubicBezTo>
                        <a:pt x="527470" y="64112"/>
                        <a:pt x="541569" y="58969"/>
                        <a:pt x="556047" y="55349"/>
                      </a:cubicBezTo>
                      <a:cubicBezTo>
                        <a:pt x="564048" y="53253"/>
                        <a:pt x="572622" y="47729"/>
                        <a:pt x="580050" y="48871"/>
                      </a:cubicBezTo>
                      <a:cubicBezTo>
                        <a:pt x="623106" y="55539"/>
                        <a:pt x="662541" y="39157"/>
                        <a:pt x="703308" y="30964"/>
                      </a:cubicBezTo>
                      <a:cubicBezTo>
                        <a:pt x="722169" y="27154"/>
                        <a:pt x="739886" y="18010"/>
                        <a:pt x="758174" y="11724"/>
                      </a:cubicBezTo>
                      <a:cubicBezTo>
                        <a:pt x="762936" y="10008"/>
                        <a:pt x="768271" y="8484"/>
                        <a:pt x="773035" y="8866"/>
                      </a:cubicBezTo>
                      <a:cubicBezTo>
                        <a:pt x="800276" y="11152"/>
                        <a:pt x="827329" y="14390"/>
                        <a:pt x="854379" y="16866"/>
                      </a:cubicBezTo>
                      <a:cubicBezTo>
                        <a:pt x="878956" y="19152"/>
                        <a:pt x="903722" y="19914"/>
                        <a:pt x="915343" y="47919"/>
                      </a:cubicBezTo>
                      <a:cubicBezTo>
                        <a:pt x="917059" y="52301"/>
                        <a:pt x="922773" y="55539"/>
                        <a:pt x="927155" y="58397"/>
                      </a:cubicBezTo>
                      <a:cubicBezTo>
                        <a:pt x="994785" y="102405"/>
                        <a:pt x="1030980" y="101261"/>
                        <a:pt x="1097087" y="54777"/>
                      </a:cubicBezTo>
                      <a:cubicBezTo>
                        <a:pt x="1103945" y="50015"/>
                        <a:pt x="1118613" y="46585"/>
                        <a:pt x="1123185" y="50395"/>
                      </a:cubicBezTo>
                      <a:cubicBezTo>
                        <a:pt x="1162049" y="82020"/>
                        <a:pt x="1204532" y="78590"/>
                        <a:pt x="1249302" y="68684"/>
                      </a:cubicBezTo>
                      <a:cubicBezTo>
                        <a:pt x="1260922" y="66018"/>
                        <a:pt x="1277307" y="66018"/>
                        <a:pt x="1286069" y="72304"/>
                      </a:cubicBezTo>
                      <a:cubicBezTo>
                        <a:pt x="1327790" y="101451"/>
                        <a:pt x="1372560" y="97261"/>
                        <a:pt x="1417899" y="88688"/>
                      </a:cubicBezTo>
                      <a:cubicBezTo>
                        <a:pt x="1424948" y="87354"/>
                        <a:pt x="1433522" y="80114"/>
                        <a:pt x="1436568" y="73448"/>
                      </a:cubicBezTo>
                      <a:cubicBezTo>
                        <a:pt x="1447428" y="49825"/>
                        <a:pt x="1467813" y="41823"/>
                        <a:pt x="1490292" y="35154"/>
                      </a:cubicBezTo>
                      <a:cubicBezTo>
                        <a:pt x="1525727" y="24296"/>
                        <a:pt x="1560588" y="11532"/>
                        <a:pt x="1596213" y="1245"/>
                      </a:cubicBezTo>
                      <a:cubicBezTo>
                        <a:pt x="1604978" y="-1231"/>
                        <a:pt x="1615836" y="293"/>
                        <a:pt x="1624980" y="3150"/>
                      </a:cubicBezTo>
                      <a:cubicBezTo>
                        <a:pt x="1656223" y="12866"/>
                        <a:pt x="1676036" y="37251"/>
                        <a:pt x="1697753" y="59731"/>
                      </a:cubicBezTo>
                      <a:cubicBezTo>
                        <a:pt x="1707279" y="69638"/>
                        <a:pt x="1720423" y="76686"/>
                        <a:pt x="1733188" y="82400"/>
                      </a:cubicBezTo>
                      <a:cubicBezTo>
                        <a:pt x="1766335" y="97071"/>
                        <a:pt x="1800246" y="110215"/>
                        <a:pt x="1833775" y="124121"/>
                      </a:cubicBezTo>
                      <a:cubicBezTo>
                        <a:pt x="1837013" y="125455"/>
                        <a:pt x="1839679" y="128884"/>
                        <a:pt x="1842158" y="131742"/>
                      </a:cubicBezTo>
                      <a:cubicBezTo>
                        <a:pt x="1866922" y="161843"/>
                        <a:pt x="1891497" y="192132"/>
                        <a:pt x="1916454" y="222233"/>
                      </a:cubicBezTo>
                      <a:cubicBezTo>
                        <a:pt x="1921216" y="227947"/>
                        <a:pt x="1928076" y="232139"/>
                        <a:pt x="1933219" y="237663"/>
                      </a:cubicBezTo>
                      <a:cubicBezTo>
                        <a:pt x="1940459" y="245283"/>
                        <a:pt x="1949603" y="252524"/>
                        <a:pt x="1953413" y="261668"/>
                      </a:cubicBezTo>
                      <a:cubicBezTo>
                        <a:pt x="1965224" y="290433"/>
                        <a:pt x="1987894" y="302817"/>
                        <a:pt x="2016469" y="308151"/>
                      </a:cubicBezTo>
                      <a:cubicBezTo>
                        <a:pt x="2042570" y="313104"/>
                        <a:pt x="2068669" y="317296"/>
                        <a:pt x="2094578" y="323010"/>
                      </a:cubicBezTo>
                      <a:cubicBezTo>
                        <a:pt x="2126201" y="329868"/>
                        <a:pt x="2157636" y="337298"/>
                        <a:pt x="2188879" y="345681"/>
                      </a:cubicBezTo>
                      <a:cubicBezTo>
                        <a:pt x="2202404" y="349301"/>
                        <a:pt x="2216692" y="353491"/>
                        <a:pt x="2228314" y="360921"/>
                      </a:cubicBezTo>
                      <a:cubicBezTo>
                        <a:pt x="2260890" y="381496"/>
                        <a:pt x="2295753" y="395402"/>
                        <a:pt x="2334044" y="389878"/>
                      </a:cubicBezTo>
                      <a:cubicBezTo>
                        <a:pt x="2364715" y="385496"/>
                        <a:pt x="2390434" y="396736"/>
                        <a:pt x="2409485" y="414263"/>
                      </a:cubicBezTo>
                      <a:cubicBezTo>
                        <a:pt x="2444158" y="446078"/>
                        <a:pt x="2481305" y="438838"/>
                        <a:pt x="2518264" y="428552"/>
                      </a:cubicBezTo>
                      <a:cubicBezTo>
                        <a:pt x="2537315" y="423217"/>
                        <a:pt x="2552935" y="423979"/>
                        <a:pt x="2571034" y="429122"/>
                      </a:cubicBezTo>
                      <a:cubicBezTo>
                        <a:pt x="2612945" y="441124"/>
                        <a:pt x="2640950" y="473701"/>
                        <a:pt x="2668001" y="502276"/>
                      </a:cubicBezTo>
                      <a:cubicBezTo>
                        <a:pt x="2691054" y="526661"/>
                        <a:pt x="2716963" y="540377"/>
                        <a:pt x="2745348" y="550666"/>
                      </a:cubicBezTo>
                      <a:cubicBezTo>
                        <a:pt x="2781163" y="563810"/>
                        <a:pt x="2809548" y="558858"/>
                        <a:pt x="2826694" y="527233"/>
                      </a:cubicBezTo>
                      <a:cubicBezTo>
                        <a:pt x="2831457" y="518278"/>
                        <a:pt x="2839839" y="507800"/>
                        <a:pt x="2848793" y="505134"/>
                      </a:cubicBezTo>
                      <a:cubicBezTo>
                        <a:pt x="2892037" y="491800"/>
                        <a:pt x="2935854" y="472367"/>
                        <a:pt x="2982148" y="484179"/>
                      </a:cubicBezTo>
                      <a:cubicBezTo>
                        <a:pt x="3046158" y="500372"/>
                        <a:pt x="3108644" y="499420"/>
                        <a:pt x="3172654" y="483417"/>
                      </a:cubicBezTo>
                      <a:cubicBezTo>
                        <a:pt x="3276480" y="457508"/>
                        <a:pt x="3380305" y="430076"/>
                        <a:pt x="3489467" y="435790"/>
                      </a:cubicBezTo>
                      <a:cubicBezTo>
                        <a:pt x="3507563" y="436742"/>
                        <a:pt x="3529090" y="425121"/>
                        <a:pt x="3544713" y="413691"/>
                      </a:cubicBezTo>
                      <a:cubicBezTo>
                        <a:pt x="3574622" y="391974"/>
                        <a:pt x="3573288" y="390258"/>
                        <a:pt x="3606817" y="408167"/>
                      </a:cubicBezTo>
                      <a:cubicBezTo>
                        <a:pt x="3614819" y="412549"/>
                        <a:pt x="3624725" y="415215"/>
                        <a:pt x="3630632" y="421693"/>
                      </a:cubicBezTo>
                      <a:cubicBezTo>
                        <a:pt x="3660731" y="454650"/>
                        <a:pt x="3697880" y="446648"/>
                        <a:pt x="3734837" y="441886"/>
                      </a:cubicBezTo>
                      <a:cubicBezTo>
                        <a:pt x="3741315" y="440934"/>
                        <a:pt x="3749125" y="439600"/>
                        <a:pt x="3754652" y="442268"/>
                      </a:cubicBezTo>
                      <a:cubicBezTo>
                        <a:pt x="3779607" y="454268"/>
                        <a:pt x="3800753" y="450078"/>
                        <a:pt x="3822472" y="433694"/>
                      </a:cubicBezTo>
                      <a:cubicBezTo>
                        <a:pt x="3841331" y="419597"/>
                        <a:pt x="3863049" y="411215"/>
                        <a:pt x="3885338" y="428742"/>
                      </a:cubicBezTo>
                      <a:cubicBezTo>
                        <a:pt x="3934870" y="467605"/>
                        <a:pt x="3987829" y="469509"/>
                        <a:pt x="4043839" y="444934"/>
                      </a:cubicBezTo>
                      <a:cubicBezTo>
                        <a:pt x="4083845" y="427407"/>
                        <a:pt x="4123280" y="423407"/>
                        <a:pt x="4165383" y="441124"/>
                      </a:cubicBezTo>
                      <a:cubicBezTo>
                        <a:pt x="4181576" y="447982"/>
                        <a:pt x="4202531" y="443410"/>
                        <a:pt x="4221391" y="444934"/>
                      </a:cubicBezTo>
                      <a:cubicBezTo>
                        <a:pt x="4232060" y="445696"/>
                        <a:pt x="4243872" y="445886"/>
                        <a:pt x="4253014" y="450650"/>
                      </a:cubicBezTo>
                      <a:cubicBezTo>
                        <a:pt x="4277401" y="462843"/>
                        <a:pt x="4300070" y="478463"/>
                        <a:pt x="4324645" y="490466"/>
                      </a:cubicBezTo>
                      <a:cubicBezTo>
                        <a:pt x="4336457" y="496180"/>
                        <a:pt x="4350554" y="499228"/>
                        <a:pt x="4363890" y="499420"/>
                      </a:cubicBezTo>
                      <a:cubicBezTo>
                        <a:pt x="4403325" y="500372"/>
                        <a:pt x="4442761" y="500372"/>
                        <a:pt x="4482004" y="498658"/>
                      </a:cubicBezTo>
                      <a:cubicBezTo>
                        <a:pt x="4546776" y="495990"/>
                        <a:pt x="4612500" y="495418"/>
                        <a:pt x="4659174" y="438648"/>
                      </a:cubicBezTo>
                      <a:cubicBezTo>
                        <a:pt x="4662986" y="434076"/>
                        <a:pt x="4671176" y="431408"/>
                        <a:pt x="4677655" y="430646"/>
                      </a:cubicBezTo>
                      <a:cubicBezTo>
                        <a:pt x="4707564" y="427027"/>
                        <a:pt x="4738235" y="426645"/>
                        <a:pt x="4767764" y="420739"/>
                      </a:cubicBezTo>
                      <a:cubicBezTo>
                        <a:pt x="4791386" y="415977"/>
                        <a:pt x="4811009" y="417501"/>
                        <a:pt x="4828916" y="434266"/>
                      </a:cubicBezTo>
                      <a:cubicBezTo>
                        <a:pt x="4852348" y="456364"/>
                        <a:pt x="4880925" y="469319"/>
                        <a:pt x="4912168" y="462271"/>
                      </a:cubicBezTo>
                      <a:cubicBezTo>
                        <a:pt x="4943409" y="455412"/>
                        <a:pt x="4963984" y="470271"/>
                        <a:pt x="4987037" y="485703"/>
                      </a:cubicBezTo>
                      <a:cubicBezTo>
                        <a:pt x="5003801" y="496942"/>
                        <a:pt x="5022852" y="511040"/>
                        <a:pt x="5041521" y="512182"/>
                      </a:cubicBezTo>
                      <a:cubicBezTo>
                        <a:pt x="5083814" y="514658"/>
                        <a:pt x="5120201" y="553904"/>
                        <a:pt x="5166113" y="531615"/>
                      </a:cubicBezTo>
                      <a:cubicBezTo>
                        <a:pt x="5169161" y="530091"/>
                        <a:pt x="5174685" y="533901"/>
                        <a:pt x="5179067" y="534853"/>
                      </a:cubicBezTo>
                      <a:cubicBezTo>
                        <a:pt x="5214121" y="542093"/>
                        <a:pt x="5247078" y="535043"/>
                        <a:pt x="5272796" y="511230"/>
                      </a:cubicBezTo>
                      <a:cubicBezTo>
                        <a:pt x="5306516" y="480177"/>
                        <a:pt x="5343855" y="477129"/>
                        <a:pt x="5385384" y="487227"/>
                      </a:cubicBezTo>
                      <a:cubicBezTo>
                        <a:pt x="5398721" y="490466"/>
                        <a:pt x="5412057" y="492752"/>
                        <a:pt x="5425582" y="495418"/>
                      </a:cubicBezTo>
                      <a:cubicBezTo>
                        <a:pt x="5443870" y="499228"/>
                        <a:pt x="5462351" y="503230"/>
                        <a:pt x="5480637" y="507040"/>
                      </a:cubicBezTo>
                      <a:cubicBezTo>
                        <a:pt x="5498356" y="510850"/>
                        <a:pt x="5517979" y="517326"/>
                        <a:pt x="5531693" y="500944"/>
                      </a:cubicBezTo>
                      <a:cubicBezTo>
                        <a:pt x="5543506" y="486845"/>
                        <a:pt x="5551888" y="488179"/>
                        <a:pt x="5562746" y="500372"/>
                      </a:cubicBezTo>
                      <a:cubicBezTo>
                        <a:pt x="5600467" y="543045"/>
                        <a:pt x="5646189" y="569716"/>
                        <a:pt x="5704483" y="571620"/>
                      </a:cubicBezTo>
                      <a:cubicBezTo>
                        <a:pt x="5716485" y="572002"/>
                        <a:pt x="5728678" y="574668"/>
                        <a:pt x="5740488" y="577526"/>
                      </a:cubicBezTo>
                      <a:cubicBezTo>
                        <a:pt x="5747728" y="579241"/>
                        <a:pt x="5756493" y="581147"/>
                        <a:pt x="5760873" y="586291"/>
                      </a:cubicBezTo>
                      <a:cubicBezTo>
                        <a:pt x="5794974" y="625534"/>
                        <a:pt x="5837457" y="652777"/>
                        <a:pt x="5883751" y="674686"/>
                      </a:cubicBezTo>
                      <a:cubicBezTo>
                        <a:pt x="5900323" y="682496"/>
                        <a:pt x="5918042" y="690306"/>
                        <a:pt x="5935949" y="692592"/>
                      </a:cubicBezTo>
                      <a:cubicBezTo>
                        <a:pt x="5954617" y="694878"/>
                        <a:pt x="5974240" y="691068"/>
                        <a:pt x="5993291" y="688972"/>
                      </a:cubicBezTo>
                      <a:cubicBezTo>
                        <a:pt x="6004531" y="687830"/>
                        <a:pt x="6017485" y="688020"/>
                        <a:pt x="6026440" y="682496"/>
                      </a:cubicBezTo>
                      <a:cubicBezTo>
                        <a:pt x="6054825" y="665159"/>
                        <a:pt x="6082258" y="646491"/>
                        <a:pt x="6108738" y="626296"/>
                      </a:cubicBezTo>
                      <a:cubicBezTo>
                        <a:pt x="6131409" y="608960"/>
                        <a:pt x="6135981" y="606483"/>
                        <a:pt x="6155602" y="628202"/>
                      </a:cubicBezTo>
                      <a:cubicBezTo>
                        <a:pt x="6175797" y="650491"/>
                        <a:pt x="6200944" y="662111"/>
                        <a:pt x="6228756" y="666873"/>
                      </a:cubicBezTo>
                      <a:cubicBezTo>
                        <a:pt x="6272764" y="674304"/>
                        <a:pt x="6317151" y="680590"/>
                        <a:pt x="6361539" y="684210"/>
                      </a:cubicBezTo>
                      <a:cubicBezTo>
                        <a:pt x="6401736" y="687448"/>
                        <a:pt x="6420977" y="669922"/>
                        <a:pt x="6428979" y="630106"/>
                      </a:cubicBezTo>
                      <a:cubicBezTo>
                        <a:pt x="6433551" y="608007"/>
                        <a:pt x="6439458" y="584003"/>
                        <a:pt x="6463840" y="578098"/>
                      </a:cubicBezTo>
                      <a:cubicBezTo>
                        <a:pt x="6503658" y="568572"/>
                        <a:pt x="6544997" y="564382"/>
                        <a:pt x="6564620" y="517708"/>
                      </a:cubicBezTo>
                      <a:cubicBezTo>
                        <a:pt x="6575478" y="527995"/>
                        <a:pt x="6582146" y="534091"/>
                        <a:pt x="6588625" y="540187"/>
                      </a:cubicBezTo>
                      <a:cubicBezTo>
                        <a:pt x="6606531" y="557142"/>
                        <a:pt x="6643678" y="564382"/>
                        <a:pt x="6662541" y="549714"/>
                      </a:cubicBezTo>
                      <a:cubicBezTo>
                        <a:pt x="6690354" y="528377"/>
                        <a:pt x="6715883" y="532377"/>
                        <a:pt x="6742552" y="548952"/>
                      </a:cubicBezTo>
                      <a:cubicBezTo>
                        <a:pt x="6764841" y="562668"/>
                        <a:pt x="6788417" y="567954"/>
                        <a:pt x="6812063" y="568430"/>
                      </a:cubicBezTo>
                      <a:lnTo>
                        <a:pt x="6858001" y="562267"/>
                      </a:lnTo>
                      <a:lnTo>
                        <a:pt x="6858001" y="734520"/>
                      </a:lnTo>
                      <a:lnTo>
                        <a:pt x="6815516" y="744220"/>
                      </a:lnTo>
                      <a:cubicBezTo>
                        <a:pt x="6793035" y="749744"/>
                        <a:pt x="6771319" y="759651"/>
                        <a:pt x="6748458" y="763271"/>
                      </a:cubicBezTo>
                      <a:cubicBezTo>
                        <a:pt x="6694164" y="771843"/>
                        <a:pt x="6639488" y="777939"/>
                        <a:pt x="6584812" y="784797"/>
                      </a:cubicBezTo>
                      <a:cubicBezTo>
                        <a:pt x="6528424" y="791846"/>
                        <a:pt x="6472225" y="799276"/>
                        <a:pt x="6415833" y="805562"/>
                      </a:cubicBezTo>
                      <a:cubicBezTo>
                        <a:pt x="6384972" y="808802"/>
                        <a:pt x="6353919" y="809372"/>
                        <a:pt x="6323058" y="812420"/>
                      </a:cubicBezTo>
                      <a:cubicBezTo>
                        <a:pt x="6296005" y="815088"/>
                        <a:pt x="6269144" y="820041"/>
                        <a:pt x="6242093" y="823281"/>
                      </a:cubicBezTo>
                      <a:cubicBezTo>
                        <a:pt x="6218660" y="825947"/>
                        <a:pt x="6195037" y="827471"/>
                        <a:pt x="6171605" y="830139"/>
                      </a:cubicBezTo>
                      <a:cubicBezTo>
                        <a:pt x="6134075" y="834519"/>
                        <a:pt x="6096736" y="839473"/>
                        <a:pt x="6059397" y="844045"/>
                      </a:cubicBezTo>
                      <a:cubicBezTo>
                        <a:pt x="6043776" y="845759"/>
                        <a:pt x="6027392" y="850522"/>
                        <a:pt x="6012723" y="847665"/>
                      </a:cubicBezTo>
                      <a:cubicBezTo>
                        <a:pt x="5975764" y="840425"/>
                        <a:pt x="5939377" y="842521"/>
                        <a:pt x="5902610" y="847473"/>
                      </a:cubicBezTo>
                      <a:cubicBezTo>
                        <a:pt x="5890037" y="849190"/>
                        <a:pt x="5876511" y="848808"/>
                        <a:pt x="5864318" y="845569"/>
                      </a:cubicBezTo>
                      <a:cubicBezTo>
                        <a:pt x="5839361" y="839091"/>
                        <a:pt x="5815169" y="829947"/>
                        <a:pt x="5790592" y="821947"/>
                      </a:cubicBezTo>
                      <a:cubicBezTo>
                        <a:pt x="5787924" y="820995"/>
                        <a:pt x="5784686" y="820803"/>
                        <a:pt x="5781830" y="820233"/>
                      </a:cubicBezTo>
                      <a:cubicBezTo>
                        <a:pt x="5765635" y="816992"/>
                        <a:pt x="5749634" y="813754"/>
                        <a:pt x="5733440" y="810896"/>
                      </a:cubicBezTo>
                      <a:cubicBezTo>
                        <a:pt x="5724678" y="809372"/>
                        <a:pt x="5715723" y="809182"/>
                        <a:pt x="5706959" y="807848"/>
                      </a:cubicBezTo>
                      <a:cubicBezTo>
                        <a:pt x="5673050" y="802514"/>
                        <a:pt x="5635711" y="811468"/>
                        <a:pt x="5606372" y="788417"/>
                      </a:cubicBezTo>
                      <a:cubicBezTo>
                        <a:pt x="5587321" y="773557"/>
                        <a:pt x="5568842" y="776987"/>
                        <a:pt x="5548460" y="779273"/>
                      </a:cubicBezTo>
                      <a:cubicBezTo>
                        <a:pt x="5533027" y="780987"/>
                        <a:pt x="5517215" y="780415"/>
                        <a:pt x="5501594" y="780607"/>
                      </a:cubicBezTo>
                      <a:cubicBezTo>
                        <a:pt x="5474161" y="781177"/>
                        <a:pt x="5446728" y="781369"/>
                        <a:pt x="5419295" y="782321"/>
                      </a:cubicBezTo>
                      <a:cubicBezTo>
                        <a:pt x="5410531" y="782701"/>
                        <a:pt x="5401579" y="787465"/>
                        <a:pt x="5393005" y="786703"/>
                      </a:cubicBezTo>
                      <a:cubicBezTo>
                        <a:pt x="5353379" y="783083"/>
                        <a:pt x="5313754" y="777367"/>
                        <a:pt x="5274129" y="774129"/>
                      </a:cubicBezTo>
                      <a:cubicBezTo>
                        <a:pt x="5251650" y="772225"/>
                        <a:pt x="5228597" y="775843"/>
                        <a:pt x="5206308" y="773177"/>
                      </a:cubicBezTo>
                      <a:cubicBezTo>
                        <a:pt x="5180591" y="770129"/>
                        <a:pt x="5155445" y="762319"/>
                        <a:pt x="5129916" y="757554"/>
                      </a:cubicBezTo>
                      <a:cubicBezTo>
                        <a:pt x="5122867" y="756222"/>
                        <a:pt x="5115057" y="757936"/>
                        <a:pt x="5107627" y="758316"/>
                      </a:cubicBezTo>
                      <a:cubicBezTo>
                        <a:pt x="5099245" y="758699"/>
                        <a:pt x="5091052" y="759461"/>
                        <a:pt x="5082670" y="759651"/>
                      </a:cubicBezTo>
                      <a:cubicBezTo>
                        <a:pt x="5057141" y="760033"/>
                        <a:pt x="5031614" y="759461"/>
                        <a:pt x="5006086" y="760795"/>
                      </a:cubicBezTo>
                      <a:cubicBezTo>
                        <a:pt x="4990465" y="761557"/>
                        <a:pt x="4974082" y="769367"/>
                        <a:pt x="4959602" y="766509"/>
                      </a:cubicBezTo>
                      <a:cubicBezTo>
                        <a:pt x="4930075" y="760985"/>
                        <a:pt x="4900546" y="773367"/>
                        <a:pt x="4871019" y="763081"/>
                      </a:cubicBezTo>
                      <a:cubicBezTo>
                        <a:pt x="4861873" y="760033"/>
                        <a:pt x="4849300" y="767653"/>
                        <a:pt x="4838250" y="768033"/>
                      </a:cubicBezTo>
                      <a:cubicBezTo>
                        <a:pt x="4810627" y="768985"/>
                        <a:pt x="4783004" y="768795"/>
                        <a:pt x="4755381" y="768605"/>
                      </a:cubicBezTo>
                      <a:cubicBezTo>
                        <a:pt x="4730614" y="768415"/>
                        <a:pt x="4704895" y="771081"/>
                        <a:pt x="4681083" y="765747"/>
                      </a:cubicBezTo>
                      <a:cubicBezTo>
                        <a:pt x="4656126" y="760033"/>
                        <a:pt x="4633647" y="760795"/>
                        <a:pt x="4609452" y="767271"/>
                      </a:cubicBezTo>
                      <a:cubicBezTo>
                        <a:pt x="4592878" y="771653"/>
                        <a:pt x="4575351" y="772225"/>
                        <a:pt x="4558207" y="773557"/>
                      </a:cubicBezTo>
                      <a:cubicBezTo>
                        <a:pt x="4539728" y="775081"/>
                        <a:pt x="4519343" y="771081"/>
                        <a:pt x="4502579" y="777367"/>
                      </a:cubicBezTo>
                      <a:cubicBezTo>
                        <a:pt x="4452665" y="796038"/>
                        <a:pt x="4401419" y="800038"/>
                        <a:pt x="4349222" y="800038"/>
                      </a:cubicBezTo>
                      <a:cubicBezTo>
                        <a:pt x="4339695" y="800038"/>
                        <a:pt x="4329979" y="797372"/>
                        <a:pt x="4320837" y="794514"/>
                      </a:cubicBezTo>
                      <a:cubicBezTo>
                        <a:pt x="4267493" y="777367"/>
                        <a:pt x="4213961" y="778891"/>
                        <a:pt x="4159667" y="789370"/>
                      </a:cubicBezTo>
                      <a:cubicBezTo>
                        <a:pt x="4148427" y="791656"/>
                        <a:pt x="4135854" y="792038"/>
                        <a:pt x="4124614" y="789752"/>
                      </a:cubicBezTo>
                      <a:cubicBezTo>
                        <a:pt x="4092989" y="783083"/>
                        <a:pt x="4062318" y="772033"/>
                        <a:pt x="4030503" y="767271"/>
                      </a:cubicBezTo>
                      <a:cubicBezTo>
                        <a:pt x="3977925" y="759461"/>
                        <a:pt x="3932394" y="785749"/>
                        <a:pt x="3885338" y="802896"/>
                      </a:cubicBezTo>
                      <a:cubicBezTo>
                        <a:pt x="3840569" y="819089"/>
                        <a:pt x="3802467" y="855666"/>
                        <a:pt x="3749506" y="847473"/>
                      </a:cubicBezTo>
                      <a:cubicBezTo>
                        <a:pt x="3744173" y="846711"/>
                        <a:pt x="3738267" y="851856"/>
                        <a:pt x="3732361" y="853190"/>
                      </a:cubicBezTo>
                      <a:cubicBezTo>
                        <a:pt x="3716168" y="856810"/>
                        <a:pt x="3699976" y="861190"/>
                        <a:pt x="3683591" y="862906"/>
                      </a:cubicBezTo>
                      <a:cubicBezTo>
                        <a:pt x="3663589" y="865192"/>
                        <a:pt x="3643204" y="864430"/>
                        <a:pt x="3623201" y="866334"/>
                      </a:cubicBezTo>
                      <a:cubicBezTo>
                        <a:pt x="3597482" y="868620"/>
                        <a:pt x="3572146" y="874716"/>
                        <a:pt x="3546617" y="874716"/>
                      </a:cubicBezTo>
                      <a:cubicBezTo>
                        <a:pt x="3526042" y="874716"/>
                        <a:pt x="3505657" y="867668"/>
                        <a:pt x="3485275" y="864238"/>
                      </a:cubicBezTo>
                      <a:cubicBezTo>
                        <a:pt x="3456508" y="859476"/>
                        <a:pt x="3424883" y="860810"/>
                        <a:pt x="3399546" y="848618"/>
                      </a:cubicBezTo>
                      <a:cubicBezTo>
                        <a:pt x="3372495" y="835663"/>
                        <a:pt x="3346776" y="829757"/>
                        <a:pt x="3318771" y="833757"/>
                      </a:cubicBezTo>
                      <a:cubicBezTo>
                        <a:pt x="3309437" y="835091"/>
                        <a:pt x="3297434" y="843093"/>
                        <a:pt x="3293244" y="851284"/>
                      </a:cubicBezTo>
                      <a:cubicBezTo>
                        <a:pt x="3283908" y="869572"/>
                        <a:pt x="3271145" y="872812"/>
                        <a:pt x="3253809" y="866524"/>
                      </a:cubicBezTo>
                      <a:cubicBezTo>
                        <a:pt x="3238758" y="861190"/>
                        <a:pt x="3220280" y="858524"/>
                        <a:pt x="3209993" y="848235"/>
                      </a:cubicBezTo>
                      <a:cubicBezTo>
                        <a:pt x="3180844" y="819089"/>
                        <a:pt x="3143695" y="818136"/>
                        <a:pt x="3107500" y="810326"/>
                      </a:cubicBezTo>
                      <a:cubicBezTo>
                        <a:pt x="3085403" y="805562"/>
                        <a:pt x="3064827" y="805372"/>
                        <a:pt x="3042728" y="808610"/>
                      </a:cubicBezTo>
                      <a:cubicBezTo>
                        <a:pt x="2994722" y="815850"/>
                        <a:pt x="2948047" y="805562"/>
                        <a:pt x="2901943" y="792418"/>
                      </a:cubicBezTo>
                      <a:cubicBezTo>
                        <a:pt x="2871462" y="783655"/>
                        <a:pt x="2840219" y="778321"/>
                        <a:pt x="2809930" y="769367"/>
                      </a:cubicBezTo>
                      <a:cubicBezTo>
                        <a:pt x="2787259" y="762509"/>
                        <a:pt x="2764590" y="754316"/>
                        <a:pt x="2743826" y="743268"/>
                      </a:cubicBezTo>
                      <a:cubicBezTo>
                        <a:pt x="2713723" y="727073"/>
                        <a:pt x="2687436" y="702689"/>
                        <a:pt x="2649143" y="709167"/>
                      </a:cubicBezTo>
                      <a:cubicBezTo>
                        <a:pt x="2615421" y="714881"/>
                        <a:pt x="2584942" y="702881"/>
                        <a:pt x="2554079" y="691450"/>
                      </a:cubicBezTo>
                      <a:cubicBezTo>
                        <a:pt x="2531409" y="683068"/>
                        <a:pt x="2508742" y="674494"/>
                        <a:pt x="2485307" y="669160"/>
                      </a:cubicBezTo>
                      <a:cubicBezTo>
                        <a:pt x="2457492" y="662873"/>
                        <a:pt x="2426059" y="665541"/>
                        <a:pt x="2401292" y="653919"/>
                      </a:cubicBezTo>
                      <a:cubicBezTo>
                        <a:pt x="2375383" y="641727"/>
                        <a:pt x="2353859" y="649919"/>
                        <a:pt x="2330806" y="653349"/>
                      </a:cubicBezTo>
                      <a:cubicBezTo>
                        <a:pt x="2294039" y="658683"/>
                        <a:pt x="2257459" y="668590"/>
                        <a:pt x="2220312" y="656015"/>
                      </a:cubicBezTo>
                      <a:cubicBezTo>
                        <a:pt x="2175163" y="640775"/>
                        <a:pt x="2130393" y="624392"/>
                        <a:pt x="2085054" y="609914"/>
                      </a:cubicBezTo>
                      <a:cubicBezTo>
                        <a:pt x="2067525" y="604387"/>
                        <a:pt x="2048668" y="602101"/>
                        <a:pt x="2030378" y="599625"/>
                      </a:cubicBezTo>
                      <a:cubicBezTo>
                        <a:pt x="2013043" y="597529"/>
                        <a:pt x="1992279" y="602863"/>
                        <a:pt x="1978940" y="594863"/>
                      </a:cubicBezTo>
                      <a:cubicBezTo>
                        <a:pt x="1944649" y="574288"/>
                        <a:pt x="1909408" y="564192"/>
                        <a:pt x="1869780" y="564192"/>
                      </a:cubicBezTo>
                      <a:cubicBezTo>
                        <a:pt x="1854920" y="564192"/>
                        <a:pt x="1840441" y="555618"/>
                        <a:pt x="1825393" y="554094"/>
                      </a:cubicBezTo>
                      <a:cubicBezTo>
                        <a:pt x="1804816" y="552190"/>
                        <a:pt x="1781194" y="547045"/>
                        <a:pt x="1763287" y="554286"/>
                      </a:cubicBezTo>
                      <a:cubicBezTo>
                        <a:pt x="1721185" y="571430"/>
                        <a:pt x="1687086" y="557142"/>
                        <a:pt x="1650317" y="540187"/>
                      </a:cubicBezTo>
                      <a:cubicBezTo>
                        <a:pt x="1614120" y="523423"/>
                        <a:pt x="1576019" y="510088"/>
                        <a:pt x="1537537" y="499038"/>
                      </a:cubicBezTo>
                      <a:cubicBezTo>
                        <a:pt x="1523059" y="495038"/>
                        <a:pt x="1505724" y="501706"/>
                        <a:pt x="1489720" y="503038"/>
                      </a:cubicBezTo>
                      <a:cubicBezTo>
                        <a:pt x="1484004" y="503420"/>
                        <a:pt x="1477717" y="503992"/>
                        <a:pt x="1472575" y="502086"/>
                      </a:cubicBezTo>
                      <a:cubicBezTo>
                        <a:pt x="1422854" y="483797"/>
                        <a:pt x="1372368" y="469891"/>
                        <a:pt x="1318456" y="479415"/>
                      </a:cubicBezTo>
                      <a:cubicBezTo>
                        <a:pt x="1313504" y="480369"/>
                        <a:pt x="1307978" y="478273"/>
                        <a:pt x="1303024" y="476939"/>
                      </a:cubicBezTo>
                      <a:cubicBezTo>
                        <a:pt x="1278829" y="470081"/>
                        <a:pt x="1255206" y="459223"/>
                        <a:pt x="1230633" y="456746"/>
                      </a:cubicBezTo>
                      <a:cubicBezTo>
                        <a:pt x="1170051" y="450650"/>
                        <a:pt x="1109091" y="448172"/>
                        <a:pt x="1048125" y="444172"/>
                      </a:cubicBezTo>
                      <a:cubicBezTo>
                        <a:pt x="1044315" y="443982"/>
                        <a:pt x="1040315" y="443982"/>
                        <a:pt x="1036887" y="442648"/>
                      </a:cubicBezTo>
                      <a:cubicBezTo>
                        <a:pt x="1014406" y="434456"/>
                        <a:pt x="994785" y="437124"/>
                        <a:pt x="975733" y="452744"/>
                      </a:cubicBezTo>
                      <a:cubicBezTo>
                        <a:pt x="967350" y="459603"/>
                        <a:pt x="955920" y="463223"/>
                        <a:pt x="945444" y="467033"/>
                      </a:cubicBezTo>
                      <a:cubicBezTo>
                        <a:pt x="930011" y="472749"/>
                        <a:pt x="914200" y="478273"/>
                        <a:pt x="898198" y="481893"/>
                      </a:cubicBezTo>
                      <a:cubicBezTo>
                        <a:pt x="882384" y="485321"/>
                        <a:pt x="865430" y="490084"/>
                        <a:pt x="850189" y="487417"/>
                      </a:cubicBezTo>
                      <a:cubicBezTo>
                        <a:pt x="822756" y="482655"/>
                        <a:pt x="796655" y="471987"/>
                        <a:pt x="769605" y="464937"/>
                      </a:cubicBezTo>
                      <a:cubicBezTo>
                        <a:pt x="760270" y="462461"/>
                        <a:pt x="749982" y="462843"/>
                        <a:pt x="740268" y="462651"/>
                      </a:cubicBezTo>
                      <a:cubicBezTo>
                        <a:pt x="717977" y="462081"/>
                        <a:pt x="695116" y="467605"/>
                        <a:pt x="674923" y="451792"/>
                      </a:cubicBezTo>
                      <a:cubicBezTo>
                        <a:pt x="656255" y="436934"/>
                        <a:pt x="637392" y="441314"/>
                        <a:pt x="617772" y="452554"/>
                      </a:cubicBezTo>
                      <a:cubicBezTo>
                        <a:pt x="603673" y="460557"/>
                        <a:pt x="587672" y="466843"/>
                        <a:pt x="571860" y="469891"/>
                      </a:cubicBezTo>
                      <a:cubicBezTo>
                        <a:pt x="550141" y="474081"/>
                        <a:pt x="528615" y="475797"/>
                        <a:pt x="505182" y="473319"/>
                      </a:cubicBezTo>
                      <a:cubicBezTo>
                        <a:pt x="488607" y="471605"/>
                        <a:pt x="475081" y="470843"/>
                        <a:pt x="462126" y="460747"/>
                      </a:cubicBezTo>
                      <a:cubicBezTo>
                        <a:pt x="460032" y="459223"/>
                        <a:pt x="456222" y="458841"/>
                        <a:pt x="453364" y="459033"/>
                      </a:cubicBezTo>
                      <a:cubicBezTo>
                        <a:pt x="415835" y="462271"/>
                        <a:pt x="378686" y="460557"/>
                        <a:pt x="340774" y="458268"/>
                      </a:cubicBezTo>
                      <a:cubicBezTo>
                        <a:pt x="292579" y="455222"/>
                        <a:pt x="241901" y="464175"/>
                        <a:pt x="200182" y="496180"/>
                      </a:cubicBezTo>
                      <a:cubicBezTo>
                        <a:pt x="194085" y="500944"/>
                        <a:pt x="184941" y="503038"/>
                        <a:pt x="176939" y="504182"/>
                      </a:cubicBezTo>
                      <a:cubicBezTo>
                        <a:pt x="139219" y="509134"/>
                        <a:pt x="101308" y="512564"/>
                        <a:pt x="63587" y="518088"/>
                      </a:cubicBezTo>
                      <a:cubicBezTo>
                        <a:pt x="43012" y="521137"/>
                        <a:pt x="21486" y="523805"/>
                        <a:pt x="2817" y="532187"/>
                      </a:cubicBezTo>
                      <a:lnTo>
                        <a:pt x="0" y="533314"/>
                      </a:lnTo>
                      <a:close/>
                    </a:path>
                  </a:pathLst>
                </a:cu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8AD14D1-6A72-0DE3-7F48-1234D8FCE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088" y="1641752"/>
            <a:ext cx="2655887" cy="3213277"/>
          </a:xfrm>
        </p:spPr>
        <p:txBody>
          <a:bodyPr anchor="t">
            <a:normAutofit/>
          </a:bodyPr>
          <a:lstStyle/>
          <a:p>
            <a:r>
              <a:rPr lang="pt-PT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Objetivos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2C04D113-E36D-C6B0-C0B5-EEA4BD05E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1865" y="2152917"/>
            <a:ext cx="6049279" cy="2552165"/>
          </a:xfrm>
        </p:spPr>
        <p:txBody>
          <a:bodyPr>
            <a:normAutofit/>
          </a:bodyPr>
          <a:lstStyle/>
          <a:p>
            <a:endParaRPr lang="pt-PT" sz="2000" b="1" dirty="0">
              <a:solidFill>
                <a:schemeClr val="tx1">
                  <a:alpha val="80000"/>
                </a:schemeClr>
              </a:solidFill>
            </a:endParaRPr>
          </a:p>
          <a:p>
            <a:r>
              <a:rPr lang="pt-PT" sz="2000" dirty="0"/>
              <a:t>Análise de plataformas existentes: funcionalidades e vulnerabilidades.</a:t>
            </a:r>
          </a:p>
          <a:p>
            <a:r>
              <a:rPr lang="pt-PT" sz="2000" dirty="0"/>
              <a:t>Levantamento de dados estatísticos sobre hábitos financeiros dos portugueses.</a:t>
            </a:r>
          </a:p>
          <a:p>
            <a:r>
              <a:rPr lang="pt-PT" sz="2000" dirty="0"/>
              <a:t>Criação de uma solução responsiva com alertas inteligentes para controlo de despesas.</a:t>
            </a:r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E3AF2812-8C9A-2285-E6EB-395B6ED2CE45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6294958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prestige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8198">
            <a:extLst>
              <a:ext uri="{FF2B5EF4-FFF2-40B4-BE49-F238E27FC236}">
                <a16:creationId xmlns:a16="http://schemas.microsoft.com/office/drawing/2014/main" id="{9B37791B-B040-4694-BFDC-8DD132D86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201" name="Group 8200">
            <a:extLst>
              <a:ext uri="{FF2B5EF4-FFF2-40B4-BE49-F238E27FC236}">
                <a16:creationId xmlns:a16="http://schemas.microsoft.com/office/drawing/2014/main" id="{4B2AE301-8298-47C2-81FA-781BA50D9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12192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8202" name="Group 8201">
              <a:extLst>
                <a:ext uri="{FF2B5EF4-FFF2-40B4-BE49-F238E27FC236}">
                  <a16:creationId xmlns:a16="http://schemas.microsoft.com/office/drawing/2014/main" id="{68DBE596-692C-4777-8933-9D5BB8533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8206" name="Freeform: Shape 8205">
                <a:extLst>
                  <a:ext uri="{FF2B5EF4-FFF2-40B4-BE49-F238E27FC236}">
                    <a16:creationId xmlns:a16="http://schemas.microsoft.com/office/drawing/2014/main" id="{9C38783D-8606-4709-8C6F-69DE0EF816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07" name="Freeform: Shape 8206">
                <a:extLst>
                  <a:ext uri="{FF2B5EF4-FFF2-40B4-BE49-F238E27FC236}">
                    <a16:creationId xmlns:a16="http://schemas.microsoft.com/office/drawing/2014/main" id="{665A2D8C-561A-4347-88E9-4D84CF7CA9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203" name="Group 8202">
              <a:extLst>
                <a:ext uri="{FF2B5EF4-FFF2-40B4-BE49-F238E27FC236}">
                  <a16:creationId xmlns:a16="http://schemas.microsoft.com/office/drawing/2014/main" id="{77CB8EFE-31DC-44A2-A07E-FD84E8DA3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8204" name="Freeform: Shape 8203">
                <a:extLst>
                  <a:ext uri="{FF2B5EF4-FFF2-40B4-BE49-F238E27FC236}">
                    <a16:creationId xmlns:a16="http://schemas.microsoft.com/office/drawing/2014/main" id="{B6473FEC-46FF-4C7E-85BA-344E0365CA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8205" name="Freeform: Shape 8204">
                <a:extLst>
                  <a:ext uri="{FF2B5EF4-FFF2-40B4-BE49-F238E27FC236}">
                    <a16:creationId xmlns:a16="http://schemas.microsoft.com/office/drawing/2014/main" id="{8C875950-A52D-453F-A602-3E58AD414E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2F8AE4D-AD54-5B62-6542-727DA10AA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884997"/>
            <a:ext cx="5240881" cy="24110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Distribuição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do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Património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Financeiro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dos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Portugueses</a:t>
            </a:r>
            <a:endParaRPr lang="en-US" sz="32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194" name="Picture 2" descr="Mudanças nos padrões de poupança após a Covid - FundsPeople ...">
            <a:extLst>
              <a:ext uri="{FF2B5EF4-FFF2-40B4-BE49-F238E27FC236}">
                <a16:creationId xmlns:a16="http://schemas.microsoft.com/office/drawing/2014/main" id="{6219A85C-F0F4-113C-CC4C-1B4671BC4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98612" y="915729"/>
            <a:ext cx="5280202" cy="3927204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ítulo 1">
            <a:extLst>
              <a:ext uri="{FF2B5EF4-FFF2-40B4-BE49-F238E27FC236}">
                <a16:creationId xmlns:a16="http://schemas.microsoft.com/office/drawing/2014/main" id="{D5287FB8-DD88-FF85-A6AA-9741B610CA08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933103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D6DF3C7B-8E2A-32EB-A6EF-25440A8E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67" y="1967265"/>
            <a:ext cx="2628900" cy="2547257"/>
          </a:xfrm>
          <a:noFill/>
          <a:scene3d>
            <a:camera prst="orthographicFront"/>
            <a:lightRig rig="threePt" dir="t"/>
          </a:scene3d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pt-PT" sz="29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Despesa Anual Média por Agregado (2022/2023)</a:t>
            </a:r>
            <a:endParaRPr lang="en-US" sz="29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Marcador de Posição de Conteúdo 5" descr="Uma imagem com texto, captura de ecrã, número&#10;&#10;Os conteúdos gerados por IA podem estar incorretos.">
            <a:extLst>
              <a:ext uri="{FF2B5EF4-FFF2-40B4-BE49-F238E27FC236}">
                <a16:creationId xmlns:a16="http://schemas.microsoft.com/office/drawing/2014/main" id="{7D5DF959-B68D-37AA-58F9-921A152042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44"/>
          <a:stretch>
            <a:fillRect/>
          </a:stretch>
        </p:blipFill>
        <p:spPr>
          <a:xfrm>
            <a:off x="4346828" y="1269126"/>
            <a:ext cx="7679586" cy="431974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5B4CCC9-55B1-3C60-DE42-781213E36282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8478921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outVertical)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054">
            <a:extLst>
              <a:ext uri="{FF2B5EF4-FFF2-40B4-BE49-F238E27FC236}">
                <a16:creationId xmlns:a16="http://schemas.microsoft.com/office/drawing/2014/main" id="{F8446B12-7391-4711-8B31-112A0B896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6082FF6D-FFCD-8D05-AF6A-67692C5BAE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427999"/>
            <a:ext cx="3593124" cy="1541977"/>
          </a:xfrm>
        </p:spPr>
        <p:txBody>
          <a:bodyPr vert="horz" wrap="square" lIns="91440" tIns="45720" rIns="91440" bIns="45720" rtlCol="0" anchor="b">
            <a:normAutofit/>
          </a:bodyPr>
          <a:lstStyle/>
          <a:p>
            <a:pPr algn="ctr"/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Inflação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Anual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no Ano de 2022</a:t>
            </a:r>
          </a:p>
        </p:txBody>
      </p:sp>
      <p:pic>
        <p:nvPicPr>
          <p:cNvPr id="2050" name="Picture 2" descr="Eurostat confirma inflação de 9,1% na Zona Euro em agosto – ECO">
            <a:extLst>
              <a:ext uri="{FF2B5EF4-FFF2-40B4-BE49-F238E27FC236}">
                <a16:creationId xmlns:a16="http://schemas.microsoft.com/office/drawing/2014/main" id="{04FBB71A-032A-3EFE-5A3B-30B82E123A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281"/>
          <a:stretch>
            <a:fillRect/>
          </a:stretch>
        </p:blipFill>
        <p:spPr bwMode="auto">
          <a:xfrm>
            <a:off x="20" y="0"/>
            <a:ext cx="12191980" cy="3984912"/>
          </a:xfrm>
          <a:custGeom>
            <a:avLst/>
            <a:gdLst/>
            <a:ahLst/>
            <a:cxnLst/>
            <a:rect l="l" t="t" r="r" b="b"/>
            <a:pathLst>
              <a:path w="12192000" h="3984912">
                <a:moveTo>
                  <a:pt x="0" y="0"/>
                </a:moveTo>
                <a:lnTo>
                  <a:pt x="12192000" y="0"/>
                </a:lnTo>
                <a:lnTo>
                  <a:pt x="12192000" y="566059"/>
                </a:lnTo>
                <a:lnTo>
                  <a:pt x="12192000" y="794037"/>
                </a:lnTo>
                <a:lnTo>
                  <a:pt x="12192000" y="2336800"/>
                </a:lnTo>
                <a:lnTo>
                  <a:pt x="12192000" y="2631227"/>
                </a:lnTo>
                <a:lnTo>
                  <a:pt x="12192000" y="3908712"/>
                </a:lnTo>
                <a:lnTo>
                  <a:pt x="9439275" y="3984912"/>
                </a:lnTo>
                <a:lnTo>
                  <a:pt x="5572127" y="3737262"/>
                </a:lnTo>
                <a:lnTo>
                  <a:pt x="0" y="3908712"/>
                </a:lnTo>
                <a:lnTo>
                  <a:pt x="0" y="2631227"/>
                </a:lnTo>
                <a:lnTo>
                  <a:pt x="0" y="2336800"/>
                </a:lnTo>
                <a:lnTo>
                  <a:pt x="0" y="794037"/>
                </a:lnTo>
                <a:lnTo>
                  <a:pt x="0" y="56605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053" name="Group 2056">
            <a:extLst>
              <a:ext uri="{FF2B5EF4-FFF2-40B4-BE49-F238E27FC236}">
                <a16:creationId xmlns:a16="http://schemas.microsoft.com/office/drawing/2014/main" id="{AC0B7807-0C83-4963-821A-69B172722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BB027EC7-3252-48A2-A7A4-1741F72E47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054" name="Freeform: Shape 2058">
              <a:extLst>
                <a:ext uri="{FF2B5EF4-FFF2-40B4-BE49-F238E27FC236}">
                  <a16:creationId xmlns:a16="http://schemas.microsoft.com/office/drawing/2014/main" id="{4EBC51E4-7477-4290-BBD0-18AD942C36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CA08384-F375-B1D5-9E5C-8C0506CE1D5F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4015699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39" name="Rectangle 3138">
            <a:extLst>
              <a:ext uri="{FF2B5EF4-FFF2-40B4-BE49-F238E27FC236}">
                <a16:creationId xmlns:a16="http://schemas.microsoft.com/office/drawing/2014/main" id="{C3D6EC93-F369-413E-AA67-5D4104161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7068D039-DCC4-9BA5-3E66-6531155172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7008"/>
            <a:ext cx="4394200" cy="132343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Portugueses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estão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Cauda da UE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Literacia</a:t>
            </a:r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3200" dirty="0" err="1">
                <a:solidFill>
                  <a:srgbClr val="DDAB28"/>
                </a:solidFill>
                <a:latin typeface="+mn-lt"/>
                <a:ea typeface="+mn-ea"/>
                <a:cs typeface="+mn-cs"/>
              </a:rPr>
              <a:t>Financeira</a:t>
            </a:r>
            <a:endParaRPr lang="en-US" sz="3200" dirty="0">
              <a:solidFill>
                <a:srgbClr val="DDAB28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3141" name="Group 3140">
            <a:extLst>
              <a:ext uri="{FF2B5EF4-FFF2-40B4-BE49-F238E27FC236}">
                <a16:creationId xmlns:a16="http://schemas.microsoft.com/office/drawing/2014/main" id="{4EA04677-6B2C-40F4-975C-ED9196552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632356" y="0"/>
            <a:ext cx="874718" cy="6857455"/>
            <a:chOff x="5632356" y="0"/>
            <a:chExt cx="874718" cy="6857455"/>
          </a:xfrm>
        </p:grpSpPr>
        <p:sp>
          <p:nvSpPr>
            <p:cNvPr id="3138" name="Freeform: Shape 3141">
              <a:extLst>
                <a:ext uri="{FF2B5EF4-FFF2-40B4-BE49-F238E27FC236}">
                  <a16:creationId xmlns:a16="http://schemas.microsoft.com/office/drawing/2014/main" id="{3F1ABE2E-F19F-4BD3-B0FA-8A2D8885B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6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8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8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3140" name="Freeform: Shape 3142">
              <a:extLst>
                <a:ext uri="{FF2B5EF4-FFF2-40B4-BE49-F238E27FC236}">
                  <a16:creationId xmlns:a16="http://schemas.microsoft.com/office/drawing/2014/main" id="{C86D0F14-D449-4833-830D-A382829E2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2640988" y="2991370"/>
              <a:ext cx="6857455" cy="874716"/>
            </a:xfrm>
            <a:custGeom>
              <a:avLst/>
              <a:gdLst>
                <a:gd name="connsiteX0" fmla="*/ 6857455 w 6857455"/>
                <a:gd name="connsiteY0" fmla="*/ 804643 h 874716"/>
                <a:gd name="connsiteX1" fmla="*/ 6857455 w 6857455"/>
                <a:gd name="connsiteY1" fmla="*/ 562246 h 874716"/>
                <a:gd name="connsiteX2" fmla="*/ 6829178 w 6857455"/>
                <a:gd name="connsiteY2" fmla="*/ 551284 h 874716"/>
                <a:gd name="connsiteX3" fmla="*/ 6766024 w 6857455"/>
                <a:gd name="connsiteY3" fmla="*/ 500372 h 874716"/>
                <a:gd name="connsiteX4" fmla="*/ 6734971 w 6857455"/>
                <a:gd name="connsiteY4" fmla="*/ 500944 h 874716"/>
                <a:gd name="connsiteX5" fmla="*/ 6683915 w 6857455"/>
                <a:gd name="connsiteY5" fmla="*/ 507040 h 874716"/>
                <a:gd name="connsiteX6" fmla="*/ 6628860 w 6857455"/>
                <a:gd name="connsiteY6" fmla="*/ 495418 h 874716"/>
                <a:gd name="connsiteX7" fmla="*/ 6588662 w 6857455"/>
                <a:gd name="connsiteY7" fmla="*/ 487227 h 874716"/>
                <a:gd name="connsiteX8" fmla="*/ 6476074 w 6857455"/>
                <a:gd name="connsiteY8" fmla="*/ 511230 h 874716"/>
                <a:gd name="connsiteX9" fmla="*/ 6382345 w 6857455"/>
                <a:gd name="connsiteY9" fmla="*/ 534853 h 874716"/>
                <a:gd name="connsiteX10" fmla="*/ 6369391 w 6857455"/>
                <a:gd name="connsiteY10" fmla="*/ 531615 h 874716"/>
                <a:gd name="connsiteX11" fmla="*/ 6244799 w 6857455"/>
                <a:gd name="connsiteY11" fmla="*/ 512182 h 874716"/>
                <a:gd name="connsiteX12" fmla="*/ 6190315 w 6857455"/>
                <a:gd name="connsiteY12" fmla="*/ 485703 h 874716"/>
                <a:gd name="connsiteX13" fmla="*/ 6115446 w 6857455"/>
                <a:gd name="connsiteY13" fmla="*/ 462270 h 874716"/>
                <a:gd name="connsiteX14" fmla="*/ 6032194 w 6857455"/>
                <a:gd name="connsiteY14" fmla="*/ 434266 h 874716"/>
                <a:gd name="connsiteX15" fmla="*/ 5971042 w 6857455"/>
                <a:gd name="connsiteY15" fmla="*/ 420738 h 874716"/>
                <a:gd name="connsiteX16" fmla="*/ 5880933 w 6857455"/>
                <a:gd name="connsiteY16" fmla="*/ 430646 h 874716"/>
                <a:gd name="connsiteX17" fmla="*/ 5862452 w 6857455"/>
                <a:gd name="connsiteY17" fmla="*/ 438648 h 874716"/>
                <a:gd name="connsiteX18" fmla="*/ 5685283 w 6857455"/>
                <a:gd name="connsiteY18" fmla="*/ 498658 h 874716"/>
                <a:gd name="connsiteX19" fmla="*/ 5567169 w 6857455"/>
                <a:gd name="connsiteY19" fmla="*/ 499420 h 874716"/>
                <a:gd name="connsiteX20" fmla="*/ 5527923 w 6857455"/>
                <a:gd name="connsiteY20" fmla="*/ 490466 h 874716"/>
                <a:gd name="connsiteX21" fmla="*/ 5456292 w 6857455"/>
                <a:gd name="connsiteY21" fmla="*/ 450650 h 874716"/>
                <a:gd name="connsiteX22" fmla="*/ 5424670 w 6857455"/>
                <a:gd name="connsiteY22" fmla="*/ 444934 h 874716"/>
                <a:gd name="connsiteX23" fmla="*/ 5368662 w 6857455"/>
                <a:gd name="connsiteY23" fmla="*/ 441124 h 874716"/>
                <a:gd name="connsiteX24" fmla="*/ 5247118 w 6857455"/>
                <a:gd name="connsiteY24" fmla="*/ 444934 h 874716"/>
                <a:gd name="connsiteX25" fmla="*/ 5088617 w 6857455"/>
                <a:gd name="connsiteY25" fmla="*/ 428742 h 874716"/>
                <a:gd name="connsiteX26" fmla="*/ 5025750 w 6857455"/>
                <a:gd name="connsiteY26" fmla="*/ 433694 h 874716"/>
                <a:gd name="connsiteX27" fmla="*/ 4957930 w 6857455"/>
                <a:gd name="connsiteY27" fmla="*/ 442268 h 874716"/>
                <a:gd name="connsiteX28" fmla="*/ 4938116 w 6857455"/>
                <a:gd name="connsiteY28" fmla="*/ 441886 h 874716"/>
                <a:gd name="connsiteX29" fmla="*/ 4833910 w 6857455"/>
                <a:gd name="connsiteY29" fmla="*/ 421693 h 874716"/>
                <a:gd name="connsiteX30" fmla="*/ 4810095 w 6857455"/>
                <a:gd name="connsiteY30" fmla="*/ 408167 h 874716"/>
                <a:gd name="connsiteX31" fmla="*/ 4747991 w 6857455"/>
                <a:gd name="connsiteY31" fmla="*/ 413691 h 874716"/>
                <a:gd name="connsiteX32" fmla="*/ 4692745 w 6857455"/>
                <a:gd name="connsiteY32" fmla="*/ 435790 h 874716"/>
                <a:gd name="connsiteX33" fmla="*/ 4375933 w 6857455"/>
                <a:gd name="connsiteY33" fmla="*/ 483417 h 874716"/>
                <a:gd name="connsiteX34" fmla="*/ 4185426 w 6857455"/>
                <a:gd name="connsiteY34" fmla="*/ 484179 h 874716"/>
                <a:gd name="connsiteX35" fmla="*/ 4052072 w 6857455"/>
                <a:gd name="connsiteY35" fmla="*/ 505134 h 874716"/>
                <a:gd name="connsiteX36" fmla="*/ 4029973 w 6857455"/>
                <a:gd name="connsiteY36" fmla="*/ 527233 h 874716"/>
                <a:gd name="connsiteX37" fmla="*/ 3948626 w 6857455"/>
                <a:gd name="connsiteY37" fmla="*/ 550666 h 874716"/>
                <a:gd name="connsiteX38" fmla="*/ 3871280 w 6857455"/>
                <a:gd name="connsiteY38" fmla="*/ 502275 h 874716"/>
                <a:gd name="connsiteX39" fmla="*/ 3774312 w 6857455"/>
                <a:gd name="connsiteY39" fmla="*/ 429122 h 874716"/>
                <a:gd name="connsiteX40" fmla="*/ 3721543 w 6857455"/>
                <a:gd name="connsiteY40" fmla="*/ 428552 h 874716"/>
                <a:gd name="connsiteX41" fmla="*/ 3612763 w 6857455"/>
                <a:gd name="connsiteY41" fmla="*/ 414263 h 874716"/>
                <a:gd name="connsiteX42" fmla="*/ 3537323 w 6857455"/>
                <a:gd name="connsiteY42" fmla="*/ 389878 h 874716"/>
                <a:gd name="connsiteX43" fmla="*/ 3431593 w 6857455"/>
                <a:gd name="connsiteY43" fmla="*/ 360921 h 874716"/>
                <a:gd name="connsiteX44" fmla="*/ 3392158 w 6857455"/>
                <a:gd name="connsiteY44" fmla="*/ 345681 h 874716"/>
                <a:gd name="connsiteX45" fmla="*/ 3297856 w 6857455"/>
                <a:gd name="connsiteY45" fmla="*/ 323010 h 874716"/>
                <a:gd name="connsiteX46" fmla="*/ 3219748 w 6857455"/>
                <a:gd name="connsiteY46" fmla="*/ 308151 h 874716"/>
                <a:gd name="connsiteX47" fmla="*/ 3156692 w 6857455"/>
                <a:gd name="connsiteY47" fmla="*/ 261668 h 874716"/>
                <a:gd name="connsiteX48" fmla="*/ 3136497 w 6857455"/>
                <a:gd name="connsiteY48" fmla="*/ 237663 h 874716"/>
                <a:gd name="connsiteX49" fmla="*/ 3119733 w 6857455"/>
                <a:gd name="connsiteY49" fmla="*/ 222233 h 874716"/>
                <a:gd name="connsiteX50" fmla="*/ 3045436 w 6857455"/>
                <a:gd name="connsiteY50" fmla="*/ 131742 h 874716"/>
                <a:gd name="connsiteX51" fmla="*/ 3037054 w 6857455"/>
                <a:gd name="connsiteY51" fmla="*/ 124121 h 874716"/>
                <a:gd name="connsiteX52" fmla="*/ 2936466 w 6857455"/>
                <a:gd name="connsiteY52" fmla="*/ 82400 h 874716"/>
                <a:gd name="connsiteX53" fmla="*/ 2901031 w 6857455"/>
                <a:gd name="connsiteY53" fmla="*/ 59731 h 874716"/>
                <a:gd name="connsiteX54" fmla="*/ 2828259 w 6857455"/>
                <a:gd name="connsiteY54" fmla="*/ 3149 h 874716"/>
                <a:gd name="connsiteX55" fmla="*/ 2799492 w 6857455"/>
                <a:gd name="connsiteY55" fmla="*/ 1245 h 874716"/>
                <a:gd name="connsiteX56" fmla="*/ 2693570 w 6857455"/>
                <a:gd name="connsiteY56" fmla="*/ 35154 h 874716"/>
                <a:gd name="connsiteX57" fmla="*/ 2639847 w 6857455"/>
                <a:gd name="connsiteY57" fmla="*/ 73448 h 874716"/>
                <a:gd name="connsiteX58" fmla="*/ 2621178 w 6857455"/>
                <a:gd name="connsiteY58" fmla="*/ 88688 h 874716"/>
                <a:gd name="connsiteX59" fmla="*/ 2489348 w 6857455"/>
                <a:gd name="connsiteY59" fmla="*/ 72304 h 874716"/>
                <a:gd name="connsiteX60" fmla="*/ 2452580 w 6857455"/>
                <a:gd name="connsiteY60" fmla="*/ 68683 h 874716"/>
                <a:gd name="connsiteX61" fmla="*/ 2326464 w 6857455"/>
                <a:gd name="connsiteY61" fmla="*/ 50395 h 874716"/>
                <a:gd name="connsiteX62" fmla="*/ 2300365 w 6857455"/>
                <a:gd name="connsiteY62" fmla="*/ 54777 h 874716"/>
                <a:gd name="connsiteX63" fmla="*/ 2130434 w 6857455"/>
                <a:gd name="connsiteY63" fmla="*/ 58397 h 874716"/>
                <a:gd name="connsiteX64" fmla="*/ 2118621 w 6857455"/>
                <a:gd name="connsiteY64" fmla="*/ 47919 h 874716"/>
                <a:gd name="connsiteX65" fmla="*/ 2057659 w 6857455"/>
                <a:gd name="connsiteY65" fmla="*/ 16866 h 874716"/>
                <a:gd name="connsiteX66" fmla="*/ 1976314 w 6857455"/>
                <a:gd name="connsiteY66" fmla="*/ 8865 h 874716"/>
                <a:gd name="connsiteX67" fmla="*/ 1961454 w 6857455"/>
                <a:gd name="connsiteY67" fmla="*/ 11724 h 874716"/>
                <a:gd name="connsiteX68" fmla="*/ 1906588 w 6857455"/>
                <a:gd name="connsiteY68" fmla="*/ 30964 h 874716"/>
                <a:gd name="connsiteX69" fmla="*/ 1783330 w 6857455"/>
                <a:gd name="connsiteY69" fmla="*/ 48871 h 874716"/>
                <a:gd name="connsiteX70" fmla="*/ 1759327 w 6857455"/>
                <a:gd name="connsiteY70" fmla="*/ 55349 h 874716"/>
                <a:gd name="connsiteX71" fmla="*/ 1716082 w 6857455"/>
                <a:gd name="connsiteY71" fmla="*/ 65445 h 874716"/>
                <a:gd name="connsiteX72" fmla="*/ 1598920 w 6857455"/>
                <a:gd name="connsiteY72" fmla="*/ 72114 h 874716"/>
                <a:gd name="connsiteX73" fmla="*/ 1542150 w 6857455"/>
                <a:gd name="connsiteY73" fmla="*/ 62207 h 874716"/>
                <a:gd name="connsiteX74" fmla="*/ 1516813 w 6857455"/>
                <a:gd name="connsiteY74" fmla="*/ 62779 h 874716"/>
                <a:gd name="connsiteX75" fmla="*/ 1432228 w 6857455"/>
                <a:gd name="connsiteY75" fmla="*/ 88116 h 874716"/>
                <a:gd name="connsiteX76" fmla="*/ 1224765 w 6857455"/>
                <a:gd name="connsiteY76" fmla="*/ 71924 h 874716"/>
                <a:gd name="connsiteX77" fmla="*/ 1159231 w 6857455"/>
                <a:gd name="connsiteY77" fmla="*/ 58207 h 874716"/>
                <a:gd name="connsiteX78" fmla="*/ 1124370 w 6857455"/>
                <a:gd name="connsiteY78" fmla="*/ 56301 h 874716"/>
                <a:gd name="connsiteX79" fmla="*/ 1075600 w 6857455"/>
                <a:gd name="connsiteY79" fmla="*/ 75542 h 874716"/>
                <a:gd name="connsiteX80" fmla="*/ 986633 w 6857455"/>
                <a:gd name="connsiteY80" fmla="*/ 79162 h 874716"/>
                <a:gd name="connsiteX81" fmla="*/ 861089 w 6857455"/>
                <a:gd name="connsiteY81" fmla="*/ 76304 h 874716"/>
                <a:gd name="connsiteX82" fmla="*/ 759168 w 6857455"/>
                <a:gd name="connsiteY82" fmla="*/ 104689 h 874716"/>
                <a:gd name="connsiteX83" fmla="*/ 723735 w 6857455"/>
                <a:gd name="connsiteY83" fmla="*/ 140696 h 874716"/>
                <a:gd name="connsiteX84" fmla="*/ 647532 w 6857455"/>
                <a:gd name="connsiteY84" fmla="*/ 147934 h 874716"/>
                <a:gd name="connsiteX85" fmla="*/ 552659 w 6857455"/>
                <a:gd name="connsiteY85" fmla="*/ 95926 h 874716"/>
                <a:gd name="connsiteX86" fmla="*/ 541800 w 6857455"/>
                <a:gd name="connsiteY86" fmla="*/ 97640 h 874716"/>
                <a:gd name="connsiteX87" fmla="*/ 375107 w 6857455"/>
                <a:gd name="connsiteY87" fmla="*/ 123169 h 874716"/>
                <a:gd name="connsiteX88" fmla="*/ 273567 w 6857455"/>
                <a:gd name="connsiteY88" fmla="*/ 145458 h 874716"/>
                <a:gd name="connsiteX89" fmla="*/ 264043 w 6857455"/>
                <a:gd name="connsiteY89" fmla="*/ 154792 h 874716"/>
                <a:gd name="connsiteX90" fmla="*/ 169360 w 6857455"/>
                <a:gd name="connsiteY90" fmla="*/ 177273 h 874716"/>
                <a:gd name="connsiteX91" fmla="*/ 89347 w 6857455"/>
                <a:gd name="connsiteY91" fmla="*/ 157460 h 874716"/>
                <a:gd name="connsiteX92" fmla="*/ 34291 w 6857455"/>
                <a:gd name="connsiteY92" fmla="*/ 145268 h 874716"/>
                <a:gd name="connsiteX93" fmla="*/ 0 w 6857455"/>
                <a:gd name="connsiteY93" fmla="*/ 142056 h 874716"/>
                <a:gd name="connsiteX94" fmla="*/ 0 w 6857455"/>
                <a:gd name="connsiteY94" fmla="*/ 849556 h 874716"/>
                <a:gd name="connsiteX95" fmla="*/ 60652 w 6857455"/>
                <a:gd name="connsiteY95" fmla="*/ 844783 h 874716"/>
                <a:gd name="connsiteX96" fmla="*/ 119068 w 6857455"/>
                <a:gd name="connsiteY96" fmla="*/ 827281 h 874716"/>
                <a:gd name="connsiteX97" fmla="*/ 171840 w 6857455"/>
                <a:gd name="connsiteY97" fmla="*/ 804420 h 874716"/>
                <a:gd name="connsiteX98" fmla="*/ 274329 w 6857455"/>
                <a:gd name="connsiteY98" fmla="*/ 794324 h 874716"/>
                <a:gd name="connsiteX99" fmla="*/ 306715 w 6857455"/>
                <a:gd name="connsiteY99" fmla="*/ 788798 h 874716"/>
                <a:gd name="connsiteX100" fmla="*/ 393967 w 6857455"/>
                <a:gd name="connsiteY100" fmla="*/ 765937 h 874716"/>
                <a:gd name="connsiteX101" fmla="*/ 493793 w 6857455"/>
                <a:gd name="connsiteY101" fmla="*/ 725549 h 874716"/>
                <a:gd name="connsiteX102" fmla="*/ 546373 w 6857455"/>
                <a:gd name="connsiteY102" fmla="*/ 740600 h 874716"/>
                <a:gd name="connsiteX103" fmla="*/ 730211 w 6857455"/>
                <a:gd name="connsiteY103" fmla="*/ 698116 h 874716"/>
                <a:gd name="connsiteX104" fmla="*/ 784889 w 6857455"/>
                <a:gd name="connsiteY104" fmla="*/ 676018 h 874716"/>
                <a:gd name="connsiteX105" fmla="*/ 800509 w 6857455"/>
                <a:gd name="connsiteY105" fmla="*/ 661349 h 874716"/>
                <a:gd name="connsiteX106" fmla="*/ 857661 w 6857455"/>
                <a:gd name="connsiteY106" fmla="*/ 626868 h 874716"/>
                <a:gd name="connsiteX107" fmla="*/ 949102 w 6857455"/>
                <a:gd name="connsiteY107" fmla="*/ 614676 h 874716"/>
                <a:gd name="connsiteX108" fmla="*/ 960342 w 6857455"/>
                <a:gd name="connsiteY108" fmla="*/ 607435 h 874716"/>
                <a:gd name="connsiteX109" fmla="*/ 977109 w 6857455"/>
                <a:gd name="connsiteY109" fmla="*/ 595815 h 874716"/>
                <a:gd name="connsiteX110" fmla="*/ 1071218 w 6857455"/>
                <a:gd name="connsiteY110" fmla="*/ 575240 h 874716"/>
                <a:gd name="connsiteX111" fmla="*/ 1091983 w 6857455"/>
                <a:gd name="connsiteY111" fmla="*/ 568764 h 874716"/>
                <a:gd name="connsiteX112" fmla="*/ 1109321 w 6857455"/>
                <a:gd name="connsiteY112" fmla="*/ 557904 h 874716"/>
                <a:gd name="connsiteX113" fmla="*/ 1162279 w 6857455"/>
                <a:gd name="connsiteY113" fmla="*/ 532949 h 874716"/>
                <a:gd name="connsiteX114" fmla="*/ 1206097 w 6857455"/>
                <a:gd name="connsiteY114" fmla="*/ 532187 h 874716"/>
                <a:gd name="connsiteX115" fmla="*/ 1266867 w 6857455"/>
                <a:gd name="connsiteY115" fmla="*/ 518088 h 874716"/>
                <a:gd name="connsiteX116" fmla="*/ 1380219 w 6857455"/>
                <a:gd name="connsiteY116" fmla="*/ 504182 h 874716"/>
                <a:gd name="connsiteX117" fmla="*/ 1403461 w 6857455"/>
                <a:gd name="connsiteY117" fmla="*/ 496180 h 874716"/>
                <a:gd name="connsiteX118" fmla="*/ 1544054 w 6857455"/>
                <a:gd name="connsiteY118" fmla="*/ 458268 h 874716"/>
                <a:gd name="connsiteX119" fmla="*/ 1656644 w 6857455"/>
                <a:gd name="connsiteY119" fmla="*/ 459032 h 874716"/>
                <a:gd name="connsiteX120" fmla="*/ 1665406 w 6857455"/>
                <a:gd name="connsiteY120" fmla="*/ 460747 h 874716"/>
                <a:gd name="connsiteX121" fmla="*/ 1708461 w 6857455"/>
                <a:gd name="connsiteY121" fmla="*/ 473318 h 874716"/>
                <a:gd name="connsiteX122" fmla="*/ 1775140 w 6857455"/>
                <a:gd name="connsiteY122" fmla="*/ 469891 h 874716"/>
                <a:gd name="connsiteX123" fmla="*/ 1821051 w 6857455"/>
                <a:gd name="connsiteY123" fmla="*/ 452554 h 874716"/>
                <a:gd name="connsiteX124" fmla="*/ 1878203 w 6857455"/>
                <a:gd name="connsiteY124" fmla="*/ 451792 h 874716"/>
                <a:gd name="connsiteX125" fmla="*/ 1943547 w 6857455"/>
                <a:gd name="connsiteY125" fmla="*/ 462651 h 874716"/>
                <a:gd name="connsiteX126" fmla="*/ 1972884 w 6857455"/>
                <a:gd name="connsiteY126" fmla="*/ 464937 h 874716"/>
                <a:gd name="connsiteX127" fmla="*/ 2053469 w 6857455"/>
                <a:gd name="connsiteY127" fmla="*/ 487417 h 874716"/>
                <a:gd name="connsiteX128" fmla="*/ 2101477 w 6857455"/>
                <a:gd name="connsiteY128" fmla="*/ 481893 h 874716"/>
                <a:gd name="connsiteX129" fmla="*/ 2148722 w 6857455"/>
                <a:gd name="connsiteY129" fmla="*/ 467033 h 874716"/>
                <a:gd name="connsiteX130" fmla="*/ 2179011 w 6857455"/>
                <a:gd name="connsiteY130" fmla="*/ 452744 h 874716"/>
                <a:gd name="connsiteX131" fmla="*/ 2240165 w 6857455"/>
                <a:gd name="connsiteY131" fmla="*/ 442648 h 874716"/>
                <a:gd name="connsiteX132" fmla="*/ 2251404 w 6857455"/>
                <a:gd name="connsiteY132" fmla="*/ 444172 h 874716"/>
                <a:gd name="connsiteX133" fmla="*/ 2433912 w 6857455"/>
                <a:gd name="connsiteY133" fmla="*/ 456746 h 874716"/>
                <a:gd name="connsiteX134" fmla="*/ 2506302 w 6857455"/>
                <a:gd name="connsiteY134" fmla="*/ 476939 h 874716"/>
                <a:gd name="connsiteX135" fmla="*/ 2521735 w 6857455"/>
                <a:gd name="connsiteY135" fmla="*/ 479415 h 874716"/>
                <a:gd name="connsiteX136" fmla="*/ 2675854 w 6857455"/>
                <a:gd name="connsiteY136" fmla="*/ 502086 h 874716"/>
                <a:gd name="connsiteX137" fmla="*/ 2692998 w 6857455"/>
                <a:gd name="connsiteY137" fmla="*/ 503038 h 874716"/>
                <a:gd name="connsiteX138" fmla="*/ 2740816 w 6857455"/>
                <a:gd name="connsiteY138" fmla="*/ 499037 h 874716"/>
                <a:gd name="connsiteX139" fmla="*/ 2853596 w 6857455"/>
                <a:gd name="connsiteY139" fmla="*/ 540187 h 874716"/>
                <a:gd name="connsiteX140" fmla="*/ 2966565 w 6857455"/>
                <a:gd name="connsiteY140" fmla="*/ 554286 h 874716"/>
                <a:gd name="connsiteX141" fmla="*/ 3028671 w 6857455"/>
                <a:gd name="connsiteY141" fmla="*/ 554094 h 874716"/>
                <a:gd name="connsiteX142" fmla="*/ 3073059 w 6857455"/>
                <a:gd name="connsiteY142" fmla="*/ 564192 h 874716"/>
                <a:gd name="connsiteX143" fmla="*/ 3182219 w 6857455"/>
                <a:gd name="connsiteY143" fmla="*/ 594862 h 874716"/>
                <a:gd name="connsiteX144" fmla="*/ 3233656 w 6857455"/>
                <a:gd name="connsiteY144" fmla="*/ 599625 h 874716"/>
                <a:gd name="connsiteX145" fmla="*/ 3288332 w 6857455"/>
                <a:gd name="connsiteY145" fmla="*/ 609914 h 874716"/>
                <a:gd name="connsiteX146" fmla="*/ 3423591 w 6857455"/>
                <a:gd name="connsiteY146" fmla="*/ 656015 h 874716"/>
                <a:gd name="connsiteX147" fmla="*/ 3534084 w 6857455"/>
                <a:gd name="connsiteY147" fmla="*/ 653349 h 874716"/>
                <a:gd name="connsiteX148" fmla="*/ 3604571 w 6857455"/>
                <a:gd name="connsiteY148" fmla="*/ 653918 h 874716"/>
                <a:gd name="connsiteX149" fmla="*/ 3688586 w 6857455"/>
                <a:gd name="connsiteY149" fmla="*/ 669160 h 874716"/>
                <a:gd name="connsiteX150" fmla="*/ 3757358 w 6857455"/>
                <a:gd name="connsiteY150" fmla="*/ 691450 h 874716"/>
                <a:gd name="connsiteX151" fmla="*/ 3852421 w 6857455"/>
                <a:gd name="connsiteY151" fmla="*/ 709167 h 874716"/>
                <a:gd name="connsiteX152" fmla="*/ 3947104 w 6857455"/>
                <a:gd name="connsiteY152" fmla="*/ 743267 h 874716"/>
                <a:gd name="connsiteX153" fmla="*/ 4013208 w 6857455"/>
                <a:gd name="connsiteY153" fmla="*/ 769367 h 874716"/>
                <a:gd name="connsiteX154" fmla="*/ 4105222 w 6857455"/>
                <a:gd name="connsiteY154" fmla="*/ 792417 h 874716"/>
                <a:gd name="connsiteX155" fmla="*/ 4246006 w 6857455"/>
                <a:gd name="connsiteY155" fmla="*/ 808610 h 874716"/>
                <a:gd name="connsiteX156" fmla="*/ 4310779 w 6857455"/>
                <a:gd name="connsiteY156" fmla="*/ 810326 h 874716"/>
                <a:gd name="connsiteX157" fmla="*/ 4413272 w 6857455"/>
                <a:gd name="connsiteY157" fmla="*/ 848235 h 874716"/>
                <a:gd name="connsiteX158" fmla="*/ 4457087 w 6857455"/>
                <a:gd name="connsiteY158" fmla="*/ 866524 h 874716"/>
                <a:gd name="connsiteX159" fmla="*/ 4496523 w 6857455"/>
                <a:gd name="connsiteY159" fmla="*/ 851284 h 874716"/>
                <a:gd name="connsiteX160" fmla="*/ 4522050 w 6857455"/>
                <a:gd name="connsiteY160" fmla="*/ 833757 h 874716"/>
                <a:gd name="connsiteX161" fmla="*/ 4602824 w 6857455"/>
                <a:gd name="connsiteY161" fmla="*/ 848618 h 874716"/>
                <a:gd name="connsiteX162" fmla="*/ 4688553 w 6857455"/>
                <a:gd name="connsiteY162" fmla="*/ 864238 h 874716"/>
                <a:gd name="connsiteX163" fmla="*/ 4749895 w 6857455"/>
                <a:gd name="connsiteY163" fmla="*/ 874716 h 874716"/>
                <a:gd name="connsiteX164" fmla="*/ 4826480 w 6857455"/>
                <a:gd name="connsiteY164" fmla="*/ 866334 h 874716"/>
                <a:gd name="connsiteX165" fmla="*/ 4886870 w 6857455"/>
                <a:gd name="connsiteY165" fmla="*/ 862906 h 874716"/>
                <a:gd name="connsiteX166" fmla="*/ 4935639 w 6857455"/>
                <a:gd name="connsiteY166" fmla="*/ 853190 h 874716"/>
                <a:gd name="connsiteX167" fmla="*/ 4952784 w 6857455"/>
                <a:gd name="connsiteY167" fmla="*/ 847473 h 874716"/>
                <a:gd name="connsiteX168" fmla="*/ 5088617 w 6857455"/>
                <a:gd name="connsiteY168" fmla="*/ 802896 h 874716"/>
                <a:gd name="connsiteX169" fmla="*/ 5233781 w 6857455"/>
                <a:gd name="connsiteY169" fmla="*/ 767271 h 874716"/>
                <a:gd name="connsiteX170" fmla="*/ 5327893 w 6857455"/>
                <a:gd name="connsiteY170" fmla="*/ 789752 h 874716"/>
                <a:gd name="connsiteX171" fmla="*/ 5362946 w 6857455"/>
                <a:gd name="connsiteY171" fmla="*/ 789370 h 874716"/>
                <a:gd name="connsiteX172" fmla="*/ 5524115 w 6857455"/>
                <a:gd name="connsiteY172" fmla="*/ 794514 h 874716"/>
                <a:gd name="connsiteX173" fmla="*/ 5552500 w 6857455"/>
                <a:gd name="connsiteY173" fmla="*/ 800038 h 874716"/>
                <a:gd name="connsiteX174" fmla="*/ 5705857 w 6857455"/>
                <a:gd name="connsiteY174" fmla="*/ 777367 h 874716"/>
                <a:gd name="connsiteX175" fmla="*/ 5761485 w 6857455"/>
                <a:gd name="connsiteY175" fmla="*/ 773557 h 874716"/>
                <a:gd name="connsiteX176" fmla="*/ 5812731 w 6857455"/>
                <a:gd name="connsiteY176" fmla="*/ 767271 h 874716"/>
                <a:gd name="connsiteX177" fmla="*/ 5884361 w 6857455"/>
                <a:gd name="connsiteY177" fmla="*/ 765747 h 874716"/>
                <a:gd name="connsiteX178" fmla="*/ 5958660 w 6857455"/>
                <a:gd name="connsiteY178" fmla="*/ 768605 h 874716"/>
                <a:gd name="connsiteX179" fmla="*/ 6041528 w 6857455"/>
                <a:gd name="connsiteY179" fmla="*/ 768033 h 874716"/>
                <a:gd name="connsiteX180" fmla="*/ 6074297 w 6857455"/>
                <a:gd name="connsiteY180" fmla="*/ 763081 h 874716"/>
                <a:gd name="connsiteX181" fmla="*/ 6162880 w 6857455"/>
                <a:gd name="connsiteY181" fmla="*/ 766509 h 874716"/>
                <a:gd name="connsiteX182" fmla="*/ 6209364 w 6857455"/>
                <a:gd name="connsiteY182" fmla="*/ 760795 h 874716"/>
                <a:gd name="connsiteX183" fmla="*/ 6285948 w 6857455"/>
                <a:gd name="connsiteY183" fmla="*/ 759651 h 874716"/>
                <a:gd name="connsiteX184" fmla="*/ 6310905 w 6857455"/>
                <a:gd name="connsiteY184" fmla="*/ 758316 h 874716"/>
                <a:gd name="connsiteX185" fmla="*/ 6333194 w 6857455"/>
                <a:gd name="connsiteY185" fmla="*/ 757554 h 874716"/>
                <a:gd name="connsiteX186" fmla="*/ 6409586 w 6857455"/>
                <a:gd name="connsiteY186" fmla="*/ 773177 h 874716"/>
                <a:gd name="connsiteX187" fmla="*/ 6477407 w 6857455"/>
                <a:gd name="connsiteY187" fmla="*/ 774129 h 874716"/>
                <a:gd name="connsiteX188" fmla="*/ 6596283 w 6857455"/>
                <a:gd name="connsiteY188" fmla="*/ 786703 h 874716"/>
                <a:gd name="connsiteX189" fmla="*/ 6622573 w 6857455"/>
                <a:gd name="connsiteY189" fmla="*/ 782321 h 874716"/>
                <a:gd name="connsiteX190" fmla="*/ 6704872 w 6857455"/>
                <a:gd name="connsiteY190" fmla="*/ 780607 h 874716"/>
                <a:gd name="connsiteX191" fmla="*/ 6751738 w 6857455"/>
                <a:gd name="connsiteY191" fmla="*/ 779273 h 874716"/>
                <a:gd name="connsiteX192" fmla="*/ 6809650 w 6857455"/>
                <a:gd name="connsiteY192" fmla="*/ 788417 h 874716"/>
                <a:gd name="connsiteX193" fmla="*/ 6832976 w 6857455"/>
                <a:gd name="connsiteY193" fmla="*/ 800428 h 874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</a:cxnLst>
              <a:rect l="l" t="t" r="r" b="b"/>
              <a:pathLst>
                <a:path w="6857455" h="874716">
                  <a:moveTo>
                    <a:pt x="6857455" y="804643"/>
                  </a:moveTo>
                  <a:lnTo>
                    <a:pt x="6857455" y="562246"/>
                  </a:lnTo>
                  <a:lnTo>
                    <a:pt x="6829178" y="551284"/>
                  </a:lnTo>
                  <a:cubicBezTo>
                    <a:pt x="6805745" y="539044"/>
                    <a:pt x="6784885" y="521708"/>
                    <a:pt x="6766024" y="500372"/>
                  </a:cubicBezTo>
                  <a:cubicBezTo>
                    <a:pt x="6755166" y="488179"/>
                    <a:pt x="6746784" y="486845"/>
                    <a:pt x="6734971" y="500944"/>
                  </a:cubicBezTo>
                  <a:cubicBezTo>
                    <a:pt x="6721257" y="517326"/>
                    <a:pt x="6701634" y="510850"/>
                    <a:pt x="6683915" y="507040"/>
                  </a:cubicBezTo>
                  <a:cubicBezTo>
                    <a:pt x="6665629" y="503230"/>
                    <a:pt x="6647148" y="499228"/>
                    <a:pt x="6628860" y="495418"/>
                  </a:cubicBezTo>
                  <a:cubicBezTo>
                    <a:pt x="6615335" y="492752"/>
                    <a:pt x="6601999" y="490466"/>
                    <a:pt x="6588662" y="487227"/>
                  </a:cubicBezTo>
                  <a:cubicBezTo>
                    <a:pt x="6547133" y="477129"/>
                    <a:pt x="6509794" y="480177"/>
                    <a:pt x="6476074" y="511230"/>
                  </a:cubicBezTo>
                  <a:cubicBezTo>
                    <a:pt x="6450356" y="535043"/>
                    <a:pt x="6417399" y="542093"/>
                    <a:pt x="6382345" y="534853"/>
                  </a:cubicBezTo>
                  <a:cubicBezTo>
                    <a:pt x="6377963" y="533901"/>
                    <a:pt x="6372439" y="530091"/>
                    <a:pt x="6369391" y="531615"/>
                  </a:cubicBezTo>
                  <a:cubicBezTo>
                    <a:pt x="6323479" y="553904"/>
                    <a:pt x="6287092" y="514658"/>
                    <a:pt x="6244799" y="512182"/>
                  </a:cubicBezTo>
                  <a:cubicBezTo>
                    <a:pt x="6226130" y="511040"/>
                    <a:pt x="6207079" y="496942"/>
                    <a:pt x="6190315" y="485703"/>
                  </a:cubicBezTo>
                  <a:cubicBezTo>
                    <a:pt x="6167262" y="470271"/>
                    <a:pt x="6146687" y="455412"/>
                    <a:pt x="6115446" y="462270"/>
                  </a:cubicBezTo>
                  <a:cubicBezTo>
                    <a:pt x="6084203" y="469319"/>
                    <a:pt x="6055627" y="456364"/>
                    <a:pt x="6032194" y="434266"/>
                  </a:cubicBezTo>
                  <a:cubicBezTo>
                    <a:pt x="6014287" y="417501"/>
                    <a:pt x="5994665" y="415977"/>
                    <a:pt x="5971042" y="420738"/>
                  </a:cubicBezTo>
                  <a:cubicBezTo>
                    <a:pt x="5941513" y="426645"/>
                    <a:pt x="5910842" y="427027"/>
                    <a:pt x="5880933" y="430646"/>
                  </a:cubicBezTo>
                  <a:cubicBezTo>
                    <a:pt x="5874454" y="431408"/>
                    <a:pt x="5866265" y="434076"/>
                    <a:pt x="5862452" y="438648"/>
                  </a:cubicBezTo>
                  <a:cubicBezTo>
                    <a:pt x="5815779" y="495418"/>
                    <a:pt x="5750055" y="495990"/>
                    <a:pt x="5685283" y="498658"/>
                  </a:cubicBezTo>
                  <a:cubicBezTo>
                    <a:pt x="5646039" y="500372"/>
                    <a:pt x="5606604" y="500372"/>
                    <a:pt x="5567169" y="499420"/>
                  </a:cubicBezTo>
                  <a:cubicBezTo>
                    <a:pt x="5553832" y="499228"/>
                    <a:pt x="5539736" y="496180"/>
                    <a:pt x="5527923" y="490466"/>
                  </a:cubicBezTo>
                  <a:cubicBezTo>
                    <a:pt x="5503348" y="478463"/>
                    <a:pt x="5480680" y="462843"/>
                    <a:pt x="5456292" y="450650"/>
                  </a:cubicBezTo>
                  <a:cubicBezTo>
                    <a:pt x="5447151" y="445886"/>
                    <a:pt x="5435338" y="445696"/>
                    <a:pt x="5424670" y="444934"/>
                  </a:cubicBezTo>
                  <a:cubicBezTo>
                    <a:pt x="5405809" y="443410"/>
                    <a:pt x="5384854" y="447982"/>
                    <a:pt x="5368662" y="441124"/>
                  </a:cubicBezTo>
                  <a:cubicBezTo>
                    <a:pt x="5326559" y="423407"/>
                    <a:pt x="5287123" y="427407"/>
                    <a:pt x="5247118" y="444934"/>
                  </a:cubicBezTo>
                  <a:cubicBezTo>
                    <a:pt x="5191108" y="469509"/>
                    <a:pt x="5138148" y="467605"/>
                    <a:pt x="5088617" y="428742"/>
                  </a:cubicBezTo>
                  <a:cubicBezTo>
                    <a:pt x="5066328" y="411215"/>
                    <a:pt x="5044609" y="419596"/>
                    <a:pt x="5025750" y="433694"/>
                  </a:cubicBezTo>
                  <a:cubicBezTo>
                    <a:pt x="5004032" y="450078"/>
                    <a:pt x="4982885" y="454268"/>
                    <a:pt x="4957930" y="442268"/>
                  </a:cubicBezTo>
                  <a:cubicBezTo>
                    <a:pt x="4952404" y="439600"/>
                    <a:pt x="4944594" y="440933"/>
                    <a:pt x="4938116" y="441886"/>
                  </a:cubicBezTo>
                  <a:cubicBezTo>
                    <a:pt x="4901158" y="446648"/>
                    <a:pt x="4864009" y="454650"/>
                    <a:pt x="4833910" y="421693"/>
                  </a:cubicBezTo>
                  <a:cubicBezTo>
                    <a:pt x="4828004" y="415214"/>
                    <a:pt x="4818097" y="412549"/>
                    <a:pt x="4810095" y="408167"/>
                  </a:cubicBezTo>
                  <a:cubicBezTo>
                    <a:pt x="4776566" y="390258"/>
                    <a:pt x="4777900" y="391974"/>
                    <a:pt x="4747991" y="413691"/>
                  </a:cubicBezTo>
                  <a:cubicBezTo>
                    <a:pt x="4732369" y="425121"/>
                    <a:pt x="4710842" y="436742"/>
                    <a:pt x="4692745" y="435790"/>
                  </a:cubicBezTo>
                  <a:cubicBezTo>
                    <a:pt x="4583584" y="430075"/>
                    <a:pt x="4479758" y="457508"/>
                    <a:pt x="4375933" y="483417"/>
                  </a:cubicBezTo>
                  <a:cubicBezTo>
                    <a:pt x="4311923" y="499420"/>
                    <a:pt x="4249436" y="500372"/>
                    <a:pt x="4185426" y="484179"/>
                  </a:cubicBezTo>
                  <a:cubicBezTo>
                    <a:pt x="4139133" y="472367"/>
                    <a:pt x="4095315" y="491800"/>
                    <a:pt x="4052072" y="505134"/>
                  </a:cubicBezTo>
                  <a:cubicBezTo>
                    <a:pt x="4043117" y="507799"/>
                    <a:pt x="4034735" y="518278"/>
                    <a:pt x="4029973" y="527233"/>
                  </a:cubicBezTo>
                  <a:cubicBezTo>
                    <a:pt x="4012826" y="558858"/>
                    <a:pt x="3984441" y="563810"/>
                    <a:pt x="3948626" y="550666"/>
                  </a:cubicBezTo>
                  <a:cubicBezTo>
                    <a:pt x="3920241" y="540377"/>
                    <a:pt x="3894332" y="526661"/>
                    <a:pt x="3871280" y="502275"/>
                  </a:cubicBezTo>
                  <a:cubicBezTo>
                    <a:pt x="3844229" y="473701"/>
                    <a:pt x="3816224" y="441124"/>
                    <a:pt x="3774312" y="429122"/>
                  </a:cubicBezTo>
                  <a:cubicBezTo>
                    <a:pt x="3756214" y="423979"/>
                    <a:pt x="3740593" y="423217"/>
                    <a:pt x="3721543" y="428552"/>
                  </a:cubicBezTo>
                  <a:cubicBezTo>
                    <a:pt x="3684583" y="438837"/>
                    <a:pt x="3647436" y="446078"/>
                    <a:pt x="3612763" y="414263"/>
                  </a:cubicBezTo>
                  <a:cubicBezTo>
                    <a:pt x="3593712" y="396736"/>
                    <a:pt x="3567994" y="385496"/>
                    <a:pt x="3537323" y="389878"/>
                  </a:cubicBezTo>
                  <a:cubicBezTo>
                    <a:pt x="3499031" y="395402"/>
                    <a:pt x="3464168" y="381496"/>
                    <a:pt x="3431593" y="360921"/>
                  </a:cubicBezTo>
                  <a:cubicBezTo>
                    <a:pt x="3419971" y="353491"/>
                    <a:pt x="3405682" y="349301"/>
                    <a:pt x="3392158" y="345681"/>
                  </a:cubicBezTo>
                  <a:cubicBezTo>
                    <a:pt x="3360915" y="337298"/>
                    <a:pt x="3329480" y="329868"/>
                    <a:pt x="3297856" y="323010"/>
                  </a:cubicBezTo>
                  <a:cubicBezTo>
                    <a:pt x="3271948" y="317296"/>
                    <a:pt x="3245849" y="313104"/>
                    <a:pt x="3219748" y="308151"/>
                  </a:cubicBezTo>
                  <a:cubicBezTo>
                    <a:pt x="3191173" y="302817"/>
                    <a:pt x="3168502" y="290433"/>
                    <a:pt x="3156692" y="261668"/>
                  </a:cubicBezTo>
                  <a:cubicBezTo>
                    <a:pt x="3152882" y="252524"/>
                    <a:pt x="3143737" y="245283"/>
                    <a:pt x="3136497" y="237663"/>
                  </a:cubicBezTo>
                  <a:cubicBezTo>
                    <a:pt x="3131355" y="232139"/>
                    <a:pt x="3124495" y="227947"/>
                    <a:pt x="3119733" y="222233"/>
                  </a:cubicBezTo>
                  <a:cubicBezTo>
                    <a:pt x="3094776" y="192132"/>
                    <a:pt x="3070201" y="161843"/>
                    <a:pt x="3045436" y="131742"/>
                  </a:cubicBezTo>
                  <a:cubicBezTo>
                    <a:pt x="3042958" y="128884"/>
                    <a:pt x="3040292" y="125455"/>
                    <a:pt x="3037054" y="124121"/>
                  </a:cubicBezTo>
                  <a:cubicBezTo>
                    <a:pt x="3003525" y="110215"/>
                    <a:pt x="2969614" y="97070"/>
                    <a:pt x="2936466" y="82400"/>
                  </a:cubicBezTo>
                  <a:cubicBezTo>
                    <a:pt x="2923702" y="76686"/>
                    <a:pt x="2910558" y="69637"/>
                    <a:pt x="2901031" y="59731"/>
                  </a:cubicBezTo>
                  <a:cubicBezTo>
                    <a:pt x="2879314" y="37250"/>
                    <a:pt x="2859502" y="12866"/>
                    <a:pt x="2828259" y="3149"/>
                  </a:cubicBezTo>
                  <a:cubicBezTo>
                    <a:pt x="2819114" y="293"/>
                    <a:pt x="2808256" y="-1231"/>
                    <a:pt x="2799492" y="1245"/>
                  </a:cubicBezTo>
                  <a:cubicBezTo>
                    <a:pt x="2763867" y="11532"/>
                    <a:pt x="2729005" y="24296"/>
                    <a:pt x="2693570" y="35154"/>
                  </a:cubicBezTo>
                  <a:cubicBezTo>
                    <a:pt x="2671092" y="41823"/>
                    <a:pt x="2650707" y="49825"/>
                    <a:pt x="2639847" y="73448"/>
                  </a:cubicBezTo>
                  <a:cubicBezTo>
                    <a:pt x="2636801" y="80114"/>
                    <a:pt x="2628226" y="87354"/>
                    <a:pt x="2621178" y="88688"/>
                  </a:cubicBezTo>
                  <a:cubicBezTo>
                    <a:pt x="2575839" y="97260"/>
                    <a:pt x="2531069" y="101451"/>
                    <a:pt x="2489348" y="72304"/>
                  </a:cubicBezTo>
                  <a:cubicBezTo>
                    <a:pt x="2480585" y="66017"/>
                    <a:pt x="2464201" y="66017"/>
                    <a:pt x="2452580" y="68683"/>
                  </a:cubicBezTo>
                  <a:cubicBezTo>
                    <a:pt x="2407811" y="78590"/>
                    <a:pt x="2365328" y="82020"/>
                    <a:pt x="2326464" y="50395"/>
                  </a:cubicBezTo>
                  <a:cubicBezTo>
                    <a:pt x="2321892" y="46585"/>
                    <a:pt x="2307224" y="50015"/>
                    <a:pt x="2300365" y="54777"/>
                  </a:cubicBezTo>
                  <a:cubicBezTo>
                    <a:pt x="2234259" y="101261"/>
                    <a:pt x="2198064" y="102405"/>
                    <a:pt x="2130434" y="58397"/>
                  </a:cubicBezTo>
                  <a:cubicBezTo>
                    <a:pt x="2126052" y="55539"/>
                    <a:pt x="2120337" y="52301"/>
                    <a:pt x="2118621" y="47919"/>
                  </a:cubicBezTo>
                  <a:cubicBezTo>
                    <a:pt x="2107001" y="19914"/>
                    <a:pt x="2082236" y="19152"/>
                    <a:pt x="2057659" y="16866"/>
                  </a:cubicBezTo>
                  <a:cubicBezTo>
                    <a:pt x="2030608" y="14390"/>
                    <a:pt x="2003555" y="11152"/>
                    <a:pt x="1976314" y="8865"/>
                  </a:cubicBezTo>
                  <a:cubicBezTo>
                    <a:pt x="1971550" y="8483"/>
                    <a:pt x="1966216" y="10007"/>
                    <a:pt x="1961454" y="11724"/>
                  </a:cubicBezTo>
                  <a:cubicBezTo>
                    <a:pt x="1943165" y="18010"/>
                    <a:pt x="1925449" y="27154"/>
                    <a:pt x="1906588" y="30964"/>
                  </a:cubicBezTo>
                  <a:cubicBezTo>
                    <a:pt x="1865821" y="39156"/>
                    <a:pt x="1826385" y="55539"/>
                    <a:pt x="1783330" y="48871"/>
                  </a:cubicBezTo>
                  <a:cubicBezTo>
                    <a:pt x="1775902" y="47729"/>
                    <a:pt x="1767327" y="53253"/>
                    <a:pt x="1759327" y="55349"/>
                  </a:cubicBezTo>
                  <a:cubicBezTo>
                    <a:pt x="1744849" y="58969"/>
                    <a:pt x="1730750" y="64111"/>
                    <a:pt x="1716082" y="65445"/>
                  </a:cubicBezTo>
                  <a:cubicBezTo>
                    <a:pt x="1677218" y="68875"/>
                    <a:pt x="1637975" y="71924"/>
                    <a:pt x="1598920" y="72114"/>
                  </a:cubicBezTo>
                  <a:cubicBezTo>
                    <a:pt x="1580061" y="72304"/>
                    <a:pt x="1561201" y="65065"/>
                    <a:pt x="1542150" y="62207"/>
                  </a:cubicBezTo>
                  <a:cubicBezTo>
                    <a:pt x="1533578" y="60873"/>
                    <a:pt x="1519669" y="58587"/>
                    <a:pt x="1516813" y="62779"/>
                  </a:cubicBezTo>
                  <a:cubicBezTo>
                    <a:pt x="1494714" y="94592"/>
                    <a:pt x="1463661" y="88496"/>
                    <a:pt x="1432228" y="88116"/>
                  </a:cubicBezTo>
                  <a:cubicBezTo>
                    <a:pt x="1362884" y="87354"/>
                    <a:pt x="1295826" y="60493"/>
                    <a:pt x="1224765" y="71924"/>
                  </a:cubicBezTo>
                  <a:cubicBezTo>
                    <a:pt x="1204191" y="75162"/>
                    <a:pt x="1181330" y="62397"/>
                    <a:pt x="1159231" y="58207"/>
                  </a:cubicBezTo>
                  <a:cubicBezTo>
                    <a:pt x="1147801" y="56111"/>
                    <a:pt x="1135228" y="53633"/>
                    <a:pt x="1124370" y="56301"/>
                  </a:cubicBezTo>
                  <a:cubicBezTo>
                    <a:pt x="1107605" y="60493"/>
                    <a:pt x="1091411" y="68113"/>
                    <a:pt x="1075600" y="75542"/>
                  </a:cubicBezTo>
                  <a:cubicBezTo>
                    <a:pt x="1046261" y="89258"/>
                    <a:pt x="1016162" y="89258"/>
                    <a:pt x="986633" y="79162"/>
                  </a:cubicBezTo>
                  <a:cubicBezTo>
                    <a:pt x="944722" y="64873"/>
                    <a:pt x="903193" y="64873"/>
                    <a:pt x="861089" y="76304"/>
                  </a:cubicBezTo>
                  <a:cubicBezTo>
                    <a:pt x="826990" y="85638"/>
                    <a:pt x="791935" y="92116"/>
                    <a:pt x="759168" y="104689"/>
                  </a:cubicBezTo>
                  <a:cubicBezTo>
                    <a:pt x="744689" y="110215"/>
                    <a:pt x="732497" y="126597"/>
                    <a:pt x="723735" y="140696"/>
                  </a:cubicBezTo>
                  <a:cubicBezTo>
                    <a:pt x="706018" y="169271"/>
                    <a:pt x="674013" y="169081"/>
                    <a:pt x="647532" y="147934"/>
                  </a:cubicBezTo>
                  <a:cubicBezTo>
                    <a:pt x="619717" y="125645"/>
                    <a:pt x="584664" y="112501"/>
                    <a:pt x="552659" y="95926"/>
                  </a:cubicBezTo>
                  <a:cubicBezTo>
                    <a:pt x="549993" y="94592"/>
                    <a:pt x="545039" y="96116"/>
                    <a:pt x="541800" y="97640"/>
                  </a:cubicBezTo>
                  <a:cubicBezTo>
                    <a:pt x="488649" y="122407"/>
                    <a:pt x="433593" y="126979"/>
                    <a:pt x="375107" y="123169"/>
                  </a:cubicBezTo>
                  <a:cubicBezTo>
                    <a:pt x="341960" y="121073"/>
                    <a:pt x="307289" y="137076"/>
                    <a:pt x="273567" y="145458"/>
                  </a:cubicBezTo>
                  <a:cubicBezTo>
                    <a:pt x="269757" y="146410"/>
                    <a:pt x="266519" y="151174"/>
                    <a:pt x="264043" y="154792"/>
                  </a:cubicBezTo>
                  <a:cubicBezTo>
                    <a:pt x="240228" y="190800"/>
                    <a:pt x="208223" y="200706"/>
                    <a:pt x="169360" y="177273"/>
                  </a:cubicBezTo>
                  <a:cubicBezTo>
                    <a:pt x="143643" y="161651"/>
                    <a:pt x="118114" y="158032"/>
                    <a:pt x="89347" y="157460"/>
                  </a:cubicBezTo>
                  <a:cubicBezTo>
                    <a:pt x="71059" y="157078"/>
                    <a:pt x="52962" y="147934"/>
                    <a:pt x="34291" y="145268"/>
                  </a:cubicBezTo>
                  <a:lnTo>
                    <a:pt x="0" y="142056"/>
                  </a:lnTo>
                  <a:lnTo>
                    <a:pt x="0" y="849556"/>
                  </a:lnTo>
                  <a:lnTo>
                    <a:pt x="60652" y="844783"/>
                  </a:lnTo>
                  <a:cubicBezTo>
                    <a:pt x="80251" y="839473"/>
                    <a:pt x="99446" y="832043"/>
                    <a:pt x="119068" y="827281"/>
                  </a:cubicBezTo>
                  <a:cubicBezTo>
                    <a:pt x="137355" y="822899"/>
                    <a:pt x="154501" y="812802"/>
                    <a:pt x="171840" y="804420"/>
                  </a:cubicBezTo>
                  <a:cubicBezTo>
                    <a:pt x="204985" y="788417"/>
                    <a:pt x="240420" y="798514"/>
                    <a:pt x="274329" y="794324"/>
                  </a:cubicBezTo>
                  <a:cubicBezTo>
                    <a:pt x="285188" y="792990"/>
                    <a:pt x="296046" y="791466"/>
                    <a:pt x="306715" y="788798"/>
                  </a:cubicBezTo>
                  <a:cubicBezTo>
                    <a:pt x="335864" y="781749"/>
                    <a:pt x="365583" y="775653"/>
                    <a:pt x="393967" y="765937"/>
                  </a:cubicBezTo>
                  <a:cubicBezTo>
                    <a:pt x="426165" y="755078"/>
                    <a:pt x="457028" y="740600"/>
                    <a:pt x="493793" y="725549"/>
                  </a:cubicBezTo>
                  <a:cubicBezTo>
                    <a:pt x="506557" y="729360"/>
                    <a:pt x="526180" y="739648"/>
                    <a:pt x="546373" y="740600"/>
                  </a:cubicBezTo>
                  <a:cubicBezTo>
                    <a:pt x="611337" y="743838"/>
                    <a:pt x="672107" y="726121"/>
                    <a:pt x="730211" y="698116"/>
                  </a:cubicBezTo>
                  <a:cubicBezTo>
                    <a:pt x="747927" y="689734"/>
                    <a:pt x="766980" y="684210"/>
                    <a:pt x="784889" y="676018"/>
                  </a:cubicBezTo>
                  <a:cubicBezTo>
                    <a:pt x="791173" y="673161"/>
                    <a:pt x="799365" y="667065"/>
                    <a:pt x="800509" y="661349"/>
                  </a:cubicBezTo>
                  <a:cubicBezTo>
                    <a:pt x="807175" y="628201"/>
                    <a:pt x="831942" y="628772"/>
                    <a:pt x="857661" y="626868"/>
                  </a:cubicBezTo>
                  <a:cubicBezTo>
                    <a:pt x="888332" y="624582"/>
                    <a:pt x="918621" y="619248"/>
                    <a:pt x="949102" y="614676"/>
                  </a:cubicBezTo>
                  <a:cubicBezTo>
                    <a:pt x="953104" y="614104"/>
                    <a:pt x="956722" y="610104"/>
                    <a:pt x="960342" y="607435"/>
                  </a:cubicBezTo>
                  <a:cubicBezTo>
                    <a:pt x="965867" y="603435"/>
                    <a:pt x="971011" y="597339"/>
                    <a:pt x="977109" y="595815"/>
                  </a:cubicBezTo>
                  <a:cubicBezTo>
                    <a:pt x="1008350" y="588385"/>
                    <a:pt x="1039783" y="582099"/>
                    <a:pt x="1071218" y="575240"/>
                  </a:cubicBezTo>
                  <a:cubicBezTo>
                    <a:pt x="1078266" y="573716"/>
                    <a:pt x="1085505" y="571812"/>
                    <a:pt x="1091983" y="568764"/>
                  </a:cubicBezTo>
                  <a:cubicBezTo>
                    <a:pt x="1098079" y="565906"/>
                    <a:pt x="1103223" y="560952"/>
                    <a:pt x="1109321" y="557904"/>
                  </a:cubicBezTo>
                  <a:cubicBezTo>
                    <a:pt x="1125892" y="549714"/>
                    <a:pt x="1142851" y="542093"/>
                    <a:pt x="1162279" y="532949"/>
                  </a:cubicBezTo>
                  <a:cubicBezTo>
                    <a:pt x="1173138" y="550094"/>
                    <a:pt x="1187810" y="540377"/>
                    <a:pt x="1206097" y="532187"/>
                  </a:cubicBezTo>
                  <a:cubicBezTo>
                    <a:pt x="1224765" y="523805"/>
                    <a:pt x="1246292" y="521137"/>
                    <a:pt x="1266867" y="518088"/>
                  </a:cubicBezTo>
                  <a:cubicBezTo>
                    <a:pt x="1304588" y="512564"/>
                    <a:pt x="1342499" y="509134"/>
                    <a:pt x="1380219" y="504182"/>
                  </a:cubicBezTo>
                  <a:cubicBezTo>
                    <a:pt x="1388221" y="503038"/>
                    <a:pt x="1397365" y="500944"/>
                    <a:pt x="1403461" y="496180"/>
                  </a:cubicBezTo>
                  <a:cubicBezTo>
                    <a:pt x="1445181" y="464175"/>
                    <a:pt x="1495858" y="455222"/>
                    <a:pt x="1544054" y="458268"/>
                  </a:cubicBezTo>
                  <a:cubicBezTo>
                    <a:pt x="1581965" y="460557"/>
                    <a:pt x="1619114" y="462270"/>
                    <a:pt x="1656644" y="459032"/>
                  </a:cubicBezTo>
                  <a:cubicBezTo>
                    <a:pt x="1659502" y="458841"/>
                    <a:pt x="1663312" y="459223"/>
                    <a:pt x="1665406" y="460747"/>
                  </a:cubicBezTo>
                  <a:cubicBezTo>
                    <a:pt x="1678360" y="470843"/>
                    <a:pt x="1691887" y="471605"/>
                    <a:pt x="1708461" y="473318"/>
                  </a:cubicBezTo>
                  <a:cubicBezTo>
                    <a:pt x="1731894" y="475797"/>
                    <a:pt x="1753421" y="474081"/>
                    <a:pt x="1775140" y="469891"/>
                  </a:cubicBezTo>
                  <a:cubicBezTo>
                    <a:pt x="1790952" y="466843"/>
                    <a:pt x="1806953" y="460557"/>
                    <a:pt x="1821051" y="452554"/>
                  </a:cubicBezTo>
                  <a:cubicBezTo>
                    <a:pt x="1840672" y="441314"/>
                    <a:pt x="1859535" y="436934"/>
                    <a:pt x="1878203" y="451792"/>
                  </a:cubicBezTo>
                  <a:cubicBezTo>
                    <a:pt x="1898396" y="467605"/>
                    <a:pt x="1921257" y="462081"/>
                    <a:pt x="1943547" y="462651"/>
                  </a:cubicBezTo>
                  <a:cubicBezTo>
                    <a:pt x="1953262" y="462843"/>
                    <a:pt x="1963550" y="462461"/>
                    <a:pt x="1972884" y="464937"/>
                  </a:cubicBezTo>
                  <a:cubicBezTo>
                    <a:pt x="1999935" y="471987"/>
                    <a:pt x="2026036" y="482655"/>
                    <a:pt x="2053469" y="487417"/>
                  </a:cubicBezTo>
                  <a:cubicBezTo>
                    <a:pt x="2068710" y="490084"/>
                    <a:pt x="2085664" y="485321"/>
                    <a:pt x="2101477" y="481893"/>
                  </a:cubicBezTo>
                  <a:cubicBezTo>
                    <a:pt x="2117479" y="478273"/>
                    <a:pt x="2133290" y="472749"/>
                    <a:pt x="2148722" y="467033"/>
                  </a:cubicBezTo>
                  <a:cubicBezTo>
                    <a:pt x="2159199" y="463223"/>
                    <a:pt x="2170629" y="459603"/>
                    <a:pt x="2179011" y="452744"/>
                  </a:cubicBezTo>
                  <a:cubicBezTo>
                    <a:pt x="2198064" y="437124"/>
                    <a:pt x="2217685" y="434455"/>
                    <a:pt x="2240165" y="442648"/>
                  </a:cubicBezTo>
                  <a:cubicBezTo>
                    <a:pt x="2243593" y="443982"/>
                    <a:pt x="2247594" y="443982"/>
                    <a:pt x="2251404" y="444172"/>
                  </a:cubicBezTo>
                  <a:cubicBezTo>
                    <a:pt x="2312370" y="448172"/>
                    <a:pt x="2373330" y="450650"/>
                    <a:pt x="2433912" y="456746"/>
                  </a:cubicBezTo>
                  <a:cubicBezTo>
                    <a:pt x="2458485" y="459223"/>
                    <a:pt x="2482107" y="470081"/>
                    <a:pt x="2506302" y="476939"/>
                  </a:cubicBezTo>
                  <a:cubicBezTo>
                    <a:pt x="2511256" y="478273"/>
                    <a:pt x="2516783" y="480369"/>
                    <a:pt x="2521735" y="479415"/>
                  </a:cubicBezTo>
                  <a:cubicBezTo>
                    <a:pt x="2575647" y="469891"/>
                    <a:pt x="2626132" y="483797"/>
                    <a:pt x="2675854" y="502086"/>
                  </a:cubicBezTo>
                  <a:cubicBezTo>
                    <a:pt x="2680996" y="503992"/>
                    <a:pt x="2687282" y="503419"/>
                    <a:pt x="2692998" y="503038"/>
                  </a:cubicBezTo>
                  <a:cubicBezTo>
                    <a:pt x="2709003" y="501706"/>
                    <a:pt x="2726337" y="495038"/>
                    <a:pt x="2740816" y="499037"/>
                  </a:cubicBezTo>
                  <a:cubicBezTo>
                    <a:pt x="2779297" y="510088"/>
                    <a:pt x="2817398" y="523423"/>
                    <a:pt x="2853596" y="540187"/>
                  </a:cubicBezTo>
                  <a:cubicBezTo>
                    <a:pt x="2890365" y="557142"/>
                    <a:pt x="2924464" y="571430"/>
                    <a:pt x="2966565" y="554286"/>
                  </a:cubicBezTo>
                  <a:cubicBezTo>
                    <a:pt x="2984472" y="547045"/>
                    <a:pt x="3008095" y="552190"/>
                    <a:pt x="3028671" y="554094"/>
                  </a:cubicBezTo>
                  <a:cubicBezTo>
                    <a:pt x="3043720" y="555618"/>
                    <a:pt x="3058198" y="564192"/>
                    <a:pt x="3073059" y="564192"/>
                  </a:cubicBezTo>
                  <a:cubicBezTo>
                    <a:pt x="3112686" y="564192"/>
                    <a:pt x="3147927" y="574288"/>
                    <a:pt x="3182219" y="594862"/>
                  </a:cubicBezTo>
                  <a:cubicBezTo>
                    <a:pt x="3195557" y="602863"/>
                    <a:pt x="3216322" y="597529"/>
                    <a:pt x="3233656" y="599625"/>
                  </a:cubicBezTo>
                  <a:cubicBezTo>
                    <a:pt x="3251947" y="602101"/>
                    <a:pt x="3270804" y="604387"/>
                    <a:pt x="3288332" y="609914"/>
                  </a:cubicBezTo>
                  <a:cubicBezTo>
                    <a:pt x="3333672" y="624392"/>
                    <a:pt x="3378441" y="640774"/>
                    <a:pt x="3423591" y="656015"/>
                  </a:cubicBezTo>
                  <a:cubicBezTo>
                    <a:pt x="3460738" y="668590"/>
                    <a:pt x="3497317" y="658683"/>
                    <a:pt x="3534084" y="653349"/>
                  </a:cubicBezTo>
                  <a:cubicBezTo>
                    <a:pt x="3557137" y="649919"/>
                    <a:pt x="3578662" y="641727"/>
                    <a:pt x="3604571" y="653918"/>
                  </a:cubicBezTo>
                  <a:cubicBezTo>
                    <a:pt x="3629338" y="665541"/>
                    <a:pt x="3660771" y="662873"/>
                    <a:pt x="3688586" y="669160"/>
                  </a:cubicBezTo>
                  <a:cubicBezTo>
                    <a:pt x="3712020" y="674494"/>
                    <a:pt x="3734687" y="683068"/>
                    <a:pt x="3757358" y="691450"/>
                  </a:cubicBezTo>
                  <a:cubicBezTo>
                    <a:pt x="3788221" y="702881"/>
                    <a:pt x="3818700" y="714881"/>
                    <a:pt x="3852421" y="709167"/>
                  </a:cubicBezTo>
                  <a:cubicBezTo>
                    <a:pt x="3890714" y="702689"/>
                    <a:pt x="3917001" y="727073"/>
                    <a:pt x="3947104" y="743267"/>
                  </a:cubicBezTo>
                  <a:cubicBezTo>
                    <a:pt x="3967869" y="754316"/>
                    <a:pt x="3990538" y="762509"/>
                    <a:pt x="4013208" y="769367"/>
                  </a:cubicBezTo>
                  <a:cubicBezTo>
                    <a:pt x="4043497" y="778321"/>
                    <a:pt x="4074740" y="783655"/>
                    <a:pt x="4105222" y="792417"/>
                  </a:cubicBezTo>
                  <a:cubicBezTo>
                    <a:pt x="4151325" y="805561"/>
                    <a:pt x="4198001" y="815850"/>
                    <a:pt x="4246006" y="808610"/>
                  </a:cubicBezTo>
                  <a:cubicBezTo>
                    <a:pt x="4268105" y="805372"/>
                    <a:pt x="4288682" y="805561"/>
                    <a:pt x="4310779" y="810326"/>
                  </a:cubicBezTo>
                  <a:cubicBezTo>
                    <a:pt x="4346974" y="818136"/>
                    <a:pt x="4384123" y="819089"/>
                    <a:pt x="4413272" y="848235"/>
                  </a:cubicBezTo>
                  <a:cubicBezTo>
                    <a:pt x="4423558" y="858524"/>
                    <a:pt x="4442037" y="861190"/>
                    <a:pt x="4457087" y="866524"/>
                  </a:cubicBezTo>
                  <a:cubicBezTo>
                    <a:pt x="4474424" y="872812"/>
                    <a:pt x="4487186" y="869572"/>
                    <a:pt x="4496523" y="851284"/>
                  </a:cubicBezTo>
                  <a:cubicBezTo>
                    <a:pt x="4500713" y="843093"/>
                    <a:pt x="4512715" y="835091"/>
                    <a:pt x="4522050" y="833757"/>
                  </a:cubicBezTo>
                  <a:cubicBezTo>
                    <a:pt x="4550055" y="829757"/>
                    <a:pt x="4575773" y="835663"/>
                    <a:pt x="4602824" y="848618"/>
                  </a:cubicBezTo>
                  <a:cubicBezTo>
                    <a:pt x="4628161" y="860810"/>
                    <a:pt x="4659786" y="859476"/>
                    <a:pt x="4688553" y="864238"/>
                  </a:cubicBezTo>
                  <a:cubicBezTo>
                    <a:pt x="4708936" y="867668"/>
                    <a:pt x="4729321" y="874716"/>
                    <a:pt x="4749895" y="874716"/>
                  </a:cubicBezTo>
                  <a:cubicBezTo>
                    <a:pt x="4775424" y="874716"/>
                    <a:pt x="4800761" y="868620"/>
                    <a:pt x="4826480" y="866334"/>
                  </a:cubicBezTo>
                  <a:cubicBezTo>
                    <a:pt x="4846482" y="864430"/>
                    <a:pt x="4866867" y="865192"/>
                    <a:pt x="4886870" y="862906"/>
                  </a:cubicBezTo>
                  <a:cubicBezTo>
                    <a:pt x="4903254" y="861190"/>
                    <a:pt x="4919447" y="856810"/>
                    <a:pt x="4935639" y="853190"/>
                  </a:cubicBezTo>
                  <a:cubicBezTo>
                    <a:pt x="4941546" y="851856"/>
                    <a:pt x="4947452" y="846711"/>
                    <a:pt x="4952784" y="847473"/>
                  </a:cubicBezTo>
                  <a:cubicBezTo>
                    <a:pt x="5005745" y="855666"/>
                    <a:pt x="5043847" y="819089"/>
                    <a:pt x="5088617" y="802896"/>
                  </a:cubicBezTo>
                  <a:cubicBezTo>
                    <a:pt x="5135672" y="785749"/>
                    <a:pt x="5181204" y="759461"/>
                    <a:pt x="5233781" y="767271"/>
                  </a:cubicBezTo>
                  <a:cubicBezTo>
                    <a:pt x="5265596" y="772033"/>
                    <a:pt x="5296267" y="783083"/>
                    <a:pt x="5327893" y="789752"/>
                  </a:cubicBezTo>
                  <a:cubicBezTo>
                    <a:pt x="5339132" y="792038"/>
                    <a:pt x="5351705" y="791656"/>
                    <a:pt x="5362946" y="789370"/>
                  </a:cubicBezTo>
                  <a:cubicBezTo>
                    <a:pt x="5417240" y="778891"/>
                    <a:pt x="5470771" y="777367"/>
                    <a:pt x="5524115" y="794514"/>
                  </a:cubicBezTo>
                  <a:cubicBezTo>
                    <a:pt x="5533257" y="797372"/>
                    <a:pt x="5542974" y="800038"/>
                    <a:pt x="5552500" y="800038"/>
                  </a:cubicBezTo>
                  <a:cubicBezTo>
                    <a:pt x="5604697" y="800038"/>
                    <a:pt x="5655944" y="796038"/>
                    <a:pt x="5705857" y="777367"/>
                  </a:cubicBezTo>
                  <a:cubicBezTo>
                    <a:pt x="5722622" y="771080"/>
                    <a:pt x="5743006" y="775081"/>
                    <a:pt x="5761485" y="773557"/>
                  </a:cubicBezTo>
                  <a:cubicBezTo>
                    <a:pt x="5778629" y="772224"/>
                    <a:pt x="5796156" y="771653"/>
                    <a:pt x="5812731" y="767271"/>
                  </a:cubicBezTo>
                  <a:cubicBezTo>
                    <a:pt x="5836925" y="760795"/>
                    <a:pt x="5859404" y="760033"/>
                    <a:pt x="5884361" y="765747"/>
                  </a:cubicBezTo>
                  <a:cubicBezTo>
                    <a:pt x="5908174" y="771080"/>
                    <a:pt x="5933892" y="768415"/>
                    <a:pt x="5958660" y="768605"/>
                  </a:cubicBezTo>
                  <a:cubicBezTo>
                    <a:pt x="5986282" y="768795"/>
                    <a:pt x="6013906" y="768984"/>
                    <a:pt x="6041528" y="768033"/>
                  </a:cubicBezTo>
                  <a:cubicBezTo>
                    <a:pt x="6052579" y="767653"/>
                    <a:pt x="6065151" y="760033"/>
                    <a:pt x="6074297" y="763081"/>
                  </a:cubicBezTo>
                  <a:cubicBezTo>
                    <a:pt x="6103824" y="773366"/>
                    <a:pt x="6133353" y="760985"/>
                    <a:pt x="6162880" y="766509"/>
                  </a:cubicBezTo>
                  <a:cubicBezTo>
                    <a:pt x="6177360" y="769367"/>
                    <a:pt x="6193743" y="761557"/>
                    <a:pt x="6209364" y="760795"/>
                  </a:cubicBezTo>
                  <a:cubicBezTo>
                    <a:pt x="6234892" y="759461"/>
                    <a:pt x="6260419" y="760033"/>
                    <a:pt x="6285948" y="759651"/>
                  </a:cubicBezTo>
                  <a:cubicBezTo>
                    <a:pt x="6294330" y="759461"/>
                    <a:pt x="6302523" y="758699"/>
                    <a:pt x="6310905" y="758316"/>
                  </a:cubicBezTo>
                  <a:cubicBezTo>
                    <a:pt x="6318335" y="757936"/>
                    <a:pt x="6326145" y="756222"/>
                    <a:pt x="6333194" y="757554"/>
                  </a:cubicBezTo>
                  <a:cubicBezTo>
                    <a:pt x="6358723" y="762318"/>
                    <a:pt x="6383869" y="770129"/>
                    <a:pt x="6409586" y="773177"/>
                  </a:cubicBezTo>
                  <a:cubicBezTo>
                    <a:pt x="6431875" y="775843"/>
                    <a:pt x="6454928" y="772224"/>
                    <a:pt x="6477407" y="774129"/>
                  </a:cubicBezTo>
                  <a:cubicBezTo>
                    <a:pt x="6517032" y="777367"/>
                    <a:pt x="6556657" y="783083"/>
                    <a:pt x="6596283" y="786703"/>
                  </a:cubicBezTo>
                  <a:cubicBezTo>
                    <a:pt x="6604857" y="787465"/>
                    <a:pt x="6613809" y="782701"/>
                    <a:pt x="6622573" y="782321"/>
                  </a:cubicBezTo>
                  <a:cubicBezTo>
                    <a:pt x="6650006" y="781369"/>
                    <a:pt x="6677439" y="781177"/>
                    <a:pt x="6704872" y="780607"/>
                  </a:cubicBezTo>
                  <a:cubicBezTo>
                    <a:pt x="6720493" y="780415"/>
                    <a:pt x="6736305" y="780987"/>
                    <a:pt x="6751738" y="779273"/>
                  </a:cubicBezTo>
                  <a:cubicBezTo>
                    <a:pt x="6772120" y="776987"/>
                    <a:pt x="6790599" y="773557"/>
                    <a:pt x="6809650" y="788417"/>
                  </a:cubicBezTo>
                  <a:cubicBezTo>
                    <a:pt x="6816984" y="794180"/>
                    <a:pt x="6824819" y="797942"/>
                    <a:pt x="6832976" y="800428"/>
                  </a:cubicBezTo>
                  <a:close/>
                </a:path>
              </a:pathLst>
            </a:custGeom>
            <a:blipFill dpi="0" rotWithShape="1">
              <a:blip r:embed="rId3">
                <a:alphaModFix amt="57000"/>
              </a:blip>
              <a:srcRect/>
              <a:tile tx="0" ty="0" sx="100000" sy="100000" flip="none" algn="tl"/>
            </a:blip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1" name="Retângulo 10">
            <a:extLst>
              <a:ext uri="{FF2B5EF4-FFF2-40B4-BE49-F238E27FC236}">
                <a16:creationId xmlns:a16="http://schemas.microsoft.com/office/drawing/2014/main" id="{DBC0F8E3-FB46-5F28-E4E7-19B54274F03D}"/>
              </a:ext>
            </a:extLst>
          </p:cNvPr>
          <p:cNvSpPr/>
          <p:nvPr/>
        </p:nvSpPr>
        <p:spPr>
          <a:xfrm>
            <a:off x="5892800" y="0"/>
            <a:ext cx="6299200" cy="33076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343E27DF-E419-EED5-3AAA-CC07C71331B0}"/>
              </a:ext>
            </a:extLst>
          </p:cNvPr>
          <p:cNvSpPr/>
          <p:nvPr/>
        </p:nvSpPr>
        <p:spPr>
          <a:xfrm>
            <a:off x="6122286" y="3631222"/>
            <a:ext cx="6069714" cy="32262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pic>
        <p:nvPicPr>
          <p:cNvPr id="10" name="Picture 2" descr="Níveis de Literacia Financeira na UE — Instituto +Liberdade">
            <a:extLst>
              <a:ext uri="{FF2B5EF4-FFF2-40B4-BE49-F238E27FC236}">
                <a16:creationId xmlns:a16="http://schemas.microsoft.com/office/drawing/2014/main" id="{B41DF20D-2B41-9C7D-4FFC-D2F7007803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6" t="25712" r="2000" b="7121"/>
          <a:stretch>
            <a:fillRect/>
          </a:stretch>
        </p:blipFill>
        <p:spPr bwMode="auto">
          <a:xfrm>
            <a:off x="6078415" y="1340191"/>
            <a:ext cx="6155713" cy="426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732F83F-E650-80DC-5439-5985CCFBC800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330872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Uma imagem com texto, símbolo, logótipo, Tipo de letra&#10;&#10;Os conteúdos gerados por IA podem estar incorretos.">
            <a:hlinkClick r:id="rId2"/>
            <a:extLst>
              <a:ext uri="{FF2B5EF4-FFF2-40B4-BE49-F238E27FC236}">
                <a16:creationId xmlns:a16="http://schemas.microsoft.com/office/drawing/2014/main" id="{3679E6A5-ADDA-3C9A-48DB-E4695B54705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05586" y="1142999"/>
            <a:ext cx="4580823" cy="4580823"/>
          </a:xfrm>
          <a:prstGeom prst="round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10B34F39-0879-F4AA-E001-66A84D175D80}"/>
              </a:ext>
            </a:extLst>
          </p:cNvPr>
          <p:cNvSpPr txBox="1">
            <a:spLocks/>
          </p:cNvSpPr>
          <p:nvPr/>
        </p:nvSpPr>
        <p:spPr>
          <a:xfrm>
            <a:off x="11674811" y="6231501"/>
            <a:ext cx="517189" cy="60035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dirty="0">
                <a:solidFill>
                  <a:srgbClr val="DDAB28"/>
                </a:solidFill>
                <a:latin typeface="+mn-lt"/>
                <a:ea typeface="+mn-ea"/>
                <a:cs typeface="+mn-cs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115452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3">
    <wetp:webextensionref xmlns:r="http://schemas.openxmlformats.org/officeDocument/2006/relationships" r:id="rId1"/>
  </wetp:taskpane>
  <wetp:taskpane dockstate="right" visibility="0" width="350" row="4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5E62817E-9FB8-4AA3-9F23-7D395062AD87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0A383BFC-830B-4C4F-9C00-774C2D2CCBAC}">
  <we:reference id="wa104379997" version="3.0.0.0" store="pt-PT" storeType="OMEX"/>
  <we:alternateReferences>
    <we:reference id="WA104379997" version="3.0.0.0" store="WA104379997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</TotalTime>
  <Words>337</Words>
  <Application>Microsoft Macintosh PowerPoint</Application>
  <PresentationFormat>Ecrã Panorâmico</PresentationFormat>
  <Paragraphs>64</Paragraphs>
  <Slides>12</Slides>
  <Notes>8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do Office</vt:lpstr>
      <vt:lpstr>Apresentação do PowerPoint</vt:lpstr>
      <vt:lpstr>Índice</vt:lpstr>
      <vt:lpstr>Apresentação do PowerPoint</vt:lpstr>
      <vt:lpstr>Objetivos</vt:lpstr>
      <vt:lpstr>Distribuição do Património Financeiro dos Portugueses</vt:lpstr>
      <vt:lpstr>Despesa Anual Média por Agregado (2022/2023)</vt:lpstr>
      <vt:lpstr>Inflação Anual no Ano de 2022</vt:lpstr>
      <vt:lpstr>Portugueses estão na Cauda da UE em Literacia Financeira</vt:lpstr>
      <vt:lpstr>Apresentação do PowerPoint</vt:lpstr>
      <vt:lpstr>Arquitetura do Sistema</vt:lpstr>
      <vt:lpstr>Resultados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Gonçalo Santos Ferreira</dc:creator>
  <cp:lastModifiedBy>Gonçalo Santos Ferreira</cp:lastModifiedBy>
  <cp:revision>3</cp:revision>
  <dcterms:created xsi:type="dcterms:W3CDTF">2025-07-01T16:19:51Z</dcterms:created>
  <dcterms:modified xsi:type="dcterms:W3CDTF">2025-07-01T19:45:43Z</dcterms:modified>
</cp:coreProperties>
</file>