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3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AC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0E24B5-1384-2E4F-9B20-CDB0D42DB6A4}" v="1573" dt="2025-07-01T18:29:05.451"/>
    <p1510:client id="{99D04499-9CA9-41D2-814E-6DF764B9A952}" v="634" dt="2025-07-01T18:27:09.630"/>
    <p1510:client id="{C444545C-BD45-43A2-8FE2-C238EBA1B865}" v="32" dt="2025-07-01T17:16:35.8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60"/>
    <p:restoredTop sz="94630"/>
  </p:normalViewPr>
  <p:slideViewPr>
    <p:cSldViewPr snapToGrid="0">
      <p:cViewPr>
        <p:scale>
          <a:sx n="110" d="100"/>
          <a:sy n="110" d="100"/>
        </p:scale>
        <p:origin x="400" y="2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6A450D-FE04-4649-967A-ECCD9592D93D}" type="datetimeFigureOut">
              <a:rPr lang="pt-PT" smtClean="0"/>
              <a:t>01/07/25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48EFE1-CDA0-7846-B900-A3F86E64657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12510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Bem vindos à apresentação do projeto Smart4Finances....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8EFE1-CDA0-7846-B900-A3F86E646577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01370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Como sabem, em Portugal existe um problema financeiro, onde grande parte do património dos portugueses está em dinheiro liquido/depósitos. 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8EFE1-CDA0-7846-B900-A3F86E646577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45383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Os portugueses gastam mais dinheiro em bebidas, tabaco e narcóticos do que em serviços de saúde e gastam mais dinheiro em restaurante e alojamentos do que na sua saúde.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8EFE1-CDA0-7846-B900-A3F86E646577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9049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 inflação na zona euro em 2022 foi 9.1% e em Portugal 9.3% 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8EFE1-CDA0-7846-B900-A3F86E646577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39666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 juntar a tudo isto, Portugal tem um nível de literacia financeiro muito baixo, o que representa que é o povo mais impactado e arrastado pela inflação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8EFE1-CDA0-7846-B900-A3F86E646577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6243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Onde existe um problema, existe uma oportunidade de negócio, neste caso surgiu o smart4finances.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8EFE1-CDA0-7846-B900-A3F86E646577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34411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Falar da arquitetura (</a:t>
            </a:r>
            <a:r>
              <a:rPr lang="pt-PT" dirty="0" err="1"/>
              <a:t>Vue</a:t>
            </a:r>
            <a:r>
              <a:rPr lang="pt-PT" dirty="0"/>
              <a:t> </a:t>
            </a:r>
            <a:r>
              <a:rPr lang="pt-PT" dirty="0" err="1"/>
              <a:t>frontend</a:t>
            </a:r>
            <a:r>
              <a:rPr lang="pt-PT" dirty="0"/>
              <a:t>, </a:t>
            </a:r>
            <a:r>
              <a:rPr lang="pt-PT" dirty="0" err="1"/>
              <a:t>Laravel</a:t>
            </a:r>
            <a:r>
              <a:rPr lang="pt-PT" dirty="0"/>
              <a:t> </a:t>
            </a:r>
            <a:r>
              <a:rPr lang="pt-PT" dirty="0" err="1"/>
              <a:t>backend</a:t>
            </a:r>
            <a:r>
              <a:rPr lang="pt-PT" dirty="0"/>
              <a:t>, </a:t>
            </a:r>
            <a:r>
              <a:rPr lang="pt-PT" dirty="0" err="1"/>
              <a:t>mysql</a:t>
            </a:r>
            <a:r>
              <a:rPr lang="pt-PT" dirty="0"/>
              <a:t> </a:t>
            </a:r>
            <a:r>
              <a:rPr lang="pt-PT" dirty="0" err="1"/>
              <a:t>backend</a:t>
            </a:r>
            <a:r>
              <a:rPr lang="pt-PT" dirty="0"/>
              <a:t> para ter a nossa </a:t>
            </a:r>
            <a:r>
              <a:rPr lang="pt-PT" dirty="0" err="1"/>
              <a:t>bd</a:t>
            </a:r>
            <a:r>
              <a:rPr lang="pt-PT" dirty="0"/>
              <a:t>, </a:t>
            </a:r>
            <a:r>
              <a:rPr lang="pt-PT" dirty="0" err="1"/>
              <a:t>laravel</a:t>
            </a:r>
            <a:r>
              <a:rPr lang="pt-PT" dirty="0"/>
              <a:t> mail </a:t>
            </a:r>
            <a:r>
              <a:rPr lang="pt-PT" dirty="0" err="1"/>
              <a:t>system</a:t>
            </a:r>
            <a:r>
              <a:rPr lang="pt-PT" dirty="0"/>
              <a:t> para no registo o </a:t>
            </a:r>
            <a:r>
              <a:rPr lang="pt-PT" dirty="0" err="1"/>
              <a:t>user</a:t>
            </a:r>
            <a:r>
              <a:rPr lang="pt-PT" dirty="0"/>
              <a:t> receber um email para confirmar registo e receber os relatórios financeiros)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8EFE1-CDA0-7846-B900-A3F86E646577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6500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FEC075-C292-91FC-541D-51F145575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7FC5D08F-B60F-378A-93F7-13B2AE0A97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0EA5619D-CF97-39E6-1ACB-62024078C0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Agradecer à professora,</a:t>
            </a:r>
          </a:p>
          <a:p>
            <a:r>
              <a:rPr lang="pt-PT" dirty="0"/>
              <a:t>Avó e família</a:t>
            </a:r>
          </a:p>
          <a:p>
            <a:r>
              <a:rPr lang="pt-PT" dirty="0"/>
              <a:t>Presentes </a:t>
            </a:r>
            <a:r>
              <a:rPr lang="pt-PT" dirty="0" err="1"/>
              <a:t>etc</a:t>
            </a:r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335E877-67EB-E114-3AE6-D19883AAEB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8EFE1-CDA0-7846-B900-A3F86E646577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75205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7/1/25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2096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7/1/25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4409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7/1/25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8758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7/1/25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5781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7/1/25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6771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7/1/25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90492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7/1/25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69406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7/1/25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0366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7/1/25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3259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7/1/25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6846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7/1/25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193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E0CF6C-748E-4B7A-BC8B-3011EF78ED13}" type="datetime1">
              <a:rPr lang="en-US" smtClean="0"/>
              <a:pPr/>
              <a:t>7/1/25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829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cmartins.pt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m texto, Tipo de letra, logótipo, círculo&#10;&#10;Os conteúdos gerados por IA podem estar incorretos.">
            <a:extLst>
              <a:ext uri="{FF2B5EF4-FFF2-40B4-BE49-F238E27FC236}">
                <a16:creationId xmlns:a16="http://schemas.microsoft.com/office/drawing/2014/main" id="{FE49DB30-EF20-0682-B2A2-526B582F6F6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1862" r="-1" b="11862"/>
          <a:stretch>
            <a:fillRect/>
          </a:stretch>
        </p:blipFill>
        <p:spPr>
          <a:xfrm>
            <a:off x="2" y="10"/>
            <a:ext cx="12191998" cy="6858398"/>
          </a:xfrm>
          <a:custGeom>
            <a:avLst/>
            <a:gdLst/>
            <a:ahLst/>
            <a:cxnLst/>
            <a:rect l="l" t="t" r="r" b="b"/>
            <a:pathLst>
              <a:path w="12191271" h="6850048">
                <a:moveTo>
                  <a:pt x="636938" y="0"/>
                </a:moveTo>
                <a:lnTo>
                  <a:pt x="12191271" y="0"/>
                </a:lnTo>
                <a:lnTo>
                  <a:pt x="12191271" y="34"/>
                </a:lnTo>
                <a:lnTo>
                  <a:pt x="12188836" y="26696"/>
                </a:lnTo>
                <a:cubicBezTo>
                  <a:pt x="12159738" y="43228"/>
                  <a:pt x="12151834" y="118002"/>
                  <a:pt x="12131136" y="168244"/>
                </a:cubicBezTo>
                <a:cubicBezTo>
                  <a:pt x="12124808" y="199505"/>
                  <a:pt x="12149886" y="254732"/>
                  <a:pt x="12134482" y="260696"/>
                </a:cubicBezTo>
                <a:cubicBezTo>
                  <a:pt x="12141738" y="278745"/>
                  <a:pt x="12126232" y="287417"/>
                  <a:pt x="12123358" y="303160"/>
                </a:cubicBezTo>
                <a:cubicBezTo>
                  <a:pt x="12127622" y="318147"/>
                  <a:pt x="12122174" y="322795"/>
                  <a:pt x="12119930" y="334153"/>
                </a:cubicBezTo>
                <a:cubicBezTo>
                  <a:pt x="12122824" y="340739"/>
                  <a:pt x="12121652" y="350621"/>
                  <a:pt x="12117292" y="352523"/>
                </a:cubicBezTo>
                <a:cubicBezTo>
                  <a:pt x="12108502" y="344302"/>
                  <a:pt x="12109672" y="380554"/>
                  <a:pt x="12103022" y="380764"/>
                </a:cubicBezTo>
                <a:cubicBezTo>
                  <a:pt x="12099682" y="400323"/>
                  <a:pt x="12099092" y="490383"/>
                  <a:pt x="12087384" y="501357"/>
                </a:cubicBezTo>
                <a:cubicBezTo>
                  <a:pt x="12078470" y="540103"/>
                  <a:pt x="12088892" y="604695"/>
                  <a:pt x="12086884" y="621818"/>
                </a:cubicBezTo>
                <a:cubicBezTo>
                  <a:pt x="12103872" y="645808"/>
                  <a:pt x="12046274" y="710838"/>
                  <a:pt x="12037912" y="783603"/>
                </a:cubicBezTo>
                <a:cubicBezTo>
                  <a:pt x="12038728" y="794128"/>
                  <a:pt x="12038178" y="799388"/>
                  <a:pt x="12033652" y="800460"/>
                </a:cubicBezTo>
                <a:cubicBezTo>
                  <a:pt x="12030680" y="822866"/>
                  <a:pt x="12018000" y="839465"/>
                  <a:pt x="12021616" y="857543"/>
                </a:cubicBezTo>
                <a:cubicBezTo>
                  <a:pt x="12012916" y="850673"/>
                  <a:pt x="12020790" y="891755"/>
                  <a:pt x="12011726" y="892266"/>
                </a:cubicBezTo>
                <a:cubicBezTo>
                  <a:pt x="12007210" y="905052"/>
                  <a:pt x="11997872" y="927582"/>
                  <a:pt x="11994512" y="934260"/>
                </a:cubicBezTo>
                <a:lnTo>
                  <a:pt x="11991560" y="932336"/>
                </a:lnTo>
                <a:lnTo>
                  <a:pt x="11990514" y="940487"/>
                </a:lnTo>
                <a:lnTo>
                  <a:pt x="11988602" y="958836"/>
                </a:lnTo>
                <a:cubicBezTo>
                  <a:pt x="11985966" y="966456"/>
                  <a:pt x="11975758" y="977088"/>
                  <a:pt x="11974700" y="986207"/>
                </a:cubicBezTo>
                <a:cubicBezTo>
                  <a:pt x="11970938" y="1004735"/>
                  <a:pt x="11977876" y="1007075"/>
                  <a:pt x="11982258" y="1013556"/>
                </a:cubicBezTo>
                <a:cubicBezTo>
                  <a:pt x="11981214" y="1026451"/>
                  <a:pt x="11971950" y="1050442"/>
                  <a:pt x="11968448" y="1063580"/>
                </a:cubicBezTo>
                <a:cubicBezTo>
                  <a:pt x="11964708" y="1069989"/>
                  <a:pt x="11969836" y="1093522"/>
                  <a:pt x="11961240" y="1092388"/>
                </a:cubicBezTo>
                <a:cubicBezTo>
                  <a:pt x="11960426" y="1105603"/>
                  <a:pt x="11958786" y="1112923"/>
                  <a:pt x="11957400" y="1120089"/>
                </a:cubicBezTo>
                <a:lnTo>
                  <a:pt x="11952458" y="1136369"/>
                </a:lnTo>
                <a:cubicBezTo>
                  <a:pt x="11950090" y="1140925"/>
                  <a:pt x="11948538" y="1146011"/>
                  <a:pt x="11948726" y="1152132"/>
                </a:cubicBezTo>
                <a:lnTo>
                  <a:pt x="11949742" y="1158140"/>
                </a:lnTo>
                <a:lnTo>
                  <a:pt x="11948154" y="1158608"/>
                </a:lnTo>
                <a:cubicBezTo>
                  <a:pt x="11945686" y="1158803"/>
                  <a:pt x="11928734" y="1161056"/>
                  <a:pt x="11927260" y="1180442"/>
                </a:cubicBezTo>
                <a:cubicBezTo>
                  <a:pt x="11921496" y="1192709"/>
                  <a:pt x="11919204" y="1203402"/>
                  <a:pt x="11915994" y="1221353"/>
                </a:cubicBezTo>
                <a:cubicBezTo>
                  <a:pt x="11915516" y="1232713"/>
                  <a:pt x="11926308" y="1235102"/>
                  <a:pt x="11924388" y="1248604"/>
                </a:cubicBezTo>
                <a:cubicBezTo>
                  <a:pt x="11911346" y="1301115"/>
                  <a:pt x="11929638" y="1279167"/>
                  <a:pt x="11916648" y="1307095"/>
                </a:cubicBezTo>
                <a:cubicBezTo>
                  <a:pt x="11915436" y="1312439"/>
                  <a:pt x="11915606" y="1317191"/>
                  <a:pt x="11916360" y="1321583"/>
                </a:cubicBezTo>
                <a:lnTo>
                  <a:pt x="11918132" y="1328373"/>
                </a:lnTo>
                <a:lnTo>
                  <a:pt x="11911374" y="1349635"/>
                </a:lnTo>
                <a:cubicBezTo>
                  <a:pt x="11908688" y="1360345"/>
                  <a:pt x="11906470" y="1371840"/>
                  <a:pt x="11904778" y="1383852"/>
                </a:cubicBezTo>
                <a:cubicBezTo>
                  <a:pt x="11907652" y="1387748"/>
                  <a:pt x="11902226" y="1395665"/>
                  <a:pt x="11900890" y="1399838"/>
                </a:cubicBezTo>
                <a:cubicBezTo>
                  <a:pt x="11902940" y="1400643"/>
                  <a:pt x="11902928" y="1410976"/>
                  <a:pt x="11900874" y="1413889"/>
                </a:cubicBezTo>
                <a:cubicBezTo>
                  <a:pt x="11886092" y="1485537"/>
                  <a:pt x="11909474" y="1450776"/>
                  <a:pt x="11893500" y="1491153"/>
                </a:cubicBezTo>
                <a:cubicBezTo>
                  <a:pt x="11892154" y="1498399"/>
                  <a:pt x="11892622" y="1504376"/>
                  <a:pt x="11893858" y="1509677"/>
                </a:cubicBezTo>
                <a:lnTo>
                  <a:pt x="11897264" y="1519651"/>
                </a:lnTo>
                <a:lnTo>
                  <a:pt x="11895090" y="1525679"/>
                </a:lnTo>
                <a:cubicBezTo>
                  <a:pt x="11892484" y="1550498"/>
                  <a:pt x="11896104" y="1559433"/>
                  <a:pt x="11890274" y="1572282"/>
                </a:cubicBezTo>
                <a:cubicBezTo>
                  <a:pt x="11897250" y="1597020"/>
                  <a:pt x="11889764" y="1586796"/>
                  <a:pt x="11886744" y="1602539"/>
                </a:cubicBezTo>
                <a:cubicBezTo>
                  <a:pt x="11883642" y="1614697"/>
                  <a:pt x="11882502" y="1589859"/>
                  <a:pt x="11880728" y="1602238"/>
                </a:cubicBezTo>
                <a:cubicBezTo>
                  <a:pt x="11881720" y="1616707"/>
                  <a:pt x="11874476" y="1613372"/>
                  <a:pt x="11875940" y="1628576"/>
                </a:cubicBezTo>
                <a:cubicBezTo>
                  <a:pt x="11881788" y="1627172"/>
                  <a:pt x="11872080" y="1656092"/>
                  <a:pt x="11876794" y="1658841"/>
                </a:cubicBezTo>
                <a:lnTo>
                  <a:pt x="11876694" y="1659046"/>
                </a:lnTo>
                <a:cubicBezTo>
                  <a:pt x="11866634" y="1667627"/>
                  <a:pt x="11851866" y="1763404"/>
                  <a:pt x="11841806" y="1771984"/>
                </a:cubicBezTo>
                <a:cubicBezTo>
                  <a:pt x="11810410" y="1824881"/>
                  <a:pt x="11780100" y="1952023"/>
                  <a:pt x="11765636" y="2016516"/>
                </a:cubicBezTo>
                <a:cubicBezTo>
                  <a:pt x="11751172" y="2081009"/>
                  <a:pt x="11756430" y="2114985"/>
                  <a:pt x="11755018" y="2158942"/>
                </a:cubicBezTo>
                <a:lnTo>
                  <a:pt x="11756288" y="2240371"/>
                </a:lnTo>
                <a:lnTo>
                  <a:pt x="11751858" y="2253578"/>
                </a:lnTo>
                <a:cubicBezTo>
                  <a:pt x="11750642" y="2255242"/>
                  <a:pt x="11750294" y="2257858"/>
                  <a:pt x="11752262" y="2273603"/>
                </a:cubicBezTo>
                <a:cubicBezTo>
                  <a:pt x="11740738" y="2308149"/>
                  <a:pt x="11737736" y="2368195"/>
                  <a:pt x="11722998" y="2393147"/>
                </a:cubicBezTo>
                <a:cubicBezTo>
                  <a:pt x="11727870" y="2391170"/>
                  <a:pt x="11729790" y="2408227"/>
                  <a:pt x="11726462" y="2418325"/>
                </a:cubicBezTo>
                <a:cubicBezTo>
                  <a:pt x="11745428" y="2412080"/>
                  <a:pt x="11706204" y="2455637"/>
                  <a:pt x="11717312" y="2469703"/>
                </a:cubicBezTo>
                <a:cubicBezTo>
                  <a:pt x="11706060" y="2466046"/>
                  <a:pt x="11682162" y="2507996"/>
                  <a:pt x="11689052" y="2534428"/>
                </a:cubicBezTo>
                <a:cubicBezTo>
                  <a:pt x="11683298" y="2568704"/>
                  <a:pt x="11671550" y="2590146"/>
                  <a:pt x="11671572" y="2628315"/>
                </a:cubicBezTo>
                <a:cubicBezTo>
                  <a:pt x="11669958" y="2628904"/>
                  <a:pt x="11668516" y="2630315"/>
                  <a:pt x="11667202" y="2632291"/>
                </a:cubicBezTo>
                <a:lnTo>
                  <a:pt x="11663792" y="2639275"/>
                </a:lnTo>
                <a:lnTo>
                  <a:pt x="11663828" y="2640882"/>
                </a:lnTo>
                <a:cubicBezTo>
                  <a:pt x="11663260" y="2646928"/>
                  <a:pt x="11662318" y="2649787"/>
                  <a:pt x="11661216" y="2651232"/>
                </a:cubicBezTo>
                <a:lnTo>
                  <a:pt x="11659736" y="2651998"/>
                </a:lnTo>
                <a:lnTo>
                  <a:pt x="11657658" y="2658628"/>
                </a:lnTo>
                <a:lnTo>
                  <a:pt x="11652798" y="2670425"/>
                </a:lnTo>
                <a:lnTo>
                  <a:pt x="11652608" y="2673819"/>
                </a:lnTo>
                <a:lnTo>
                  <a:pt x="11646398" y="2693461"/>
                </a:lnTo>
                <a:lnTo>
                  <a:pt x="11646654" y="2694295"/>
                </a:lnTo>
                <a:cubicBezTo>
                  <a:pt x="11647086" y="2696613"/>
                  <a:pt x="11647138" y="2699170"/>
                  <a:pt x="11646396" y="2702293"/>
                </a:cubicBezTo>
                <a:cubicBezTo>
                  <a:pt x="11652536" y="2705759"/>
                  <a:pt x="11647852" y="2707391"/>
                  <a:pt x="11645122" y="2716295"/>
                </a:cubicBezTo>
                <a:cubicBezTo>
                  <a:pt x="11654048" y="2723663"/>
                  <a:pt x="11643268" y="2743972"/>
                  <a:pt x="11646406" y="2755554"/>
                </a:cubicBezTo>
                <a:cubicBezTo>
                  <a:pt x="11644200" y="2761932"/>
                  <a:pt x="11642026" y="2768809"/>
                  <a:pt x="11639970" y="2776095"/>
                </a:cubicBezTo>
                <a:lnTo>
                  <a:pt x="11638858" y="2780546"/>
                </a:lnTo>
                <a:lnTo>
                  <a:pt x="11638912" y="2780766"/>
                </a:lnTo>
                <a:cubicBezTo>
                  <a:pt x="11638832" y="2782014"/>
                  <a:pt x="11638528" y="2783583"/>
                  <a:pt x="11637890" y="2785722"/>
                </a:cubicBezTo>
                <a:lnTo>
                  <a:pt x="11636832" y="2788662"/>
                </a:lnTo>
                <a:lnTo>
                  <a:pt x="11634674" y="2797295"/>
                </a:lnTo>
                <a:lnTo>
                  <a:pt x="11634434" y="2801139"/>
                </a:lnTo>
                <a:cubicBezTo>
                  <a:pt x="11635286" y="2816294"/>
                  <a:pt x="11647702" y="2823339"/>
                  <a:pt x="11638528" y="2839295"/>
                </a:cubicBezTo>
                <a:cubicBezTo>
                  <a:pt x="11636094" y="2865138"/>
                  <a:pt x="11641034" y="2884181"/>
                  <a:pt x="11634070" y="2906237"/>
                </a:cubicBezTo>
                <a:cubicBezTo>
                  <a:pt x="11631818" y="2930445"/>
                  <a:pt x="11632514" y="2952380"/>
                  <a:pt x="11628506" y="2972091"/>
                </a:cubicBezTo>
                <a:cubicBezTo>
                  <a:pt x="11629844" y="2981191"/>
                  <a:pt x="11625508" y="2988486"/>
                  <a:pt x="11625932" y="2995729"/>
                </a:cubicBezTo>
                <a:cubicBezTo>
                  <a:pt x="11626358" y="3002972"/>
                  <a:pt x="11636102" y="3002605"/>
                  <a:pt x="11631060" y="3015551"/>
                </a:cubicBezTo>
                <a:cubicBezTo>
                  <a:pt x="11639036" y="3026970"/>
                  <a:pt x="11634852" y="3046550"/>
                  <a:pt x="11634862" y="3052653"/>
                </a:cubicBezTo>
                <a:lnTo>
                  <a:pt x="11638472" y="3085161"/>
                </a:lnTo>
                <a:lnTo>
                  <a:pt x="11617590" y="3113393"/>
                </a:lnTo>
                <a:cubicBezTo>
                  <a:pt x="11621846" y="3121866"/>
                  <a:pt x="11613122" y="3148828"/>
                  <a:pt x="11622718" y="3149063"/>
                </a:cubicBezTo>
                <a:cubicBezTo>
                  <a:pt x="11620874" y="3159401"/>
                  <a:pt x="11616380" y="3164407"/>
                  <a:pt x="11622820" y="3163072"/>
                </a:cubicBezTo>
                <a:cubicBezTo>
                  <a:pt x="11622276" y="3170605"/>
                  <a:pt x="11620826" y="3184783"/>
                  <a:pt x="11619438" y="3194257"/>
                </a:cubicBezTo>
                <a:lnTo>
                  <a:pt x="11614494" y="3219915"/>
                </a:lnTo>
                <a:lnTo>
                  <a:pt x="11613098" y="3221731"/>
                </a:lnTo>
                <a:cubicBezTo>
                  <a:pt x="11612634" y="3224213"/>
                  <a:pt x="11612392" y="3231115"/>
                  <a:pt x="11611708" y="3234801"/>
                </a:cubicBezTo>
                <a:lnTo>
                  <a:pt x="11609006" y="3243851"/>
                </a:lnTo>
                <a:cubicBezTo>
                  <a:pt x="11607894" y="3246676"/>
                  <a:pt x="11606598" y="3249062"/>
                  <a:pt x="11605054" y="3250812"/>
                </a:cubicBezTo>
                <a:cubicBezTo>
                  <a:pt x="11608816" y="3286401"/>
                  <a:pt x="11599242" y="3315146"/>
                  <a:pt x="11596882" y="3351401"/>
                </a:cubicBezTo>
                <a:cubicBezTo>
                  <a:pt x="11606320" y="3370932"/>
                  <a:pt x="11574486" y="3407777"/>
                  <a:pt x="11562942" y="3412738"/>
                </a:cubicBezTo>
                <a:cubicBezTo>
                  <a:pt x="11558508" y="3443835"/>
                  <a:pt x="11567878" y="3479425"/>
                  <a:pt x="11562930" y="3515212"/>
                </a:cubicBezTo>
                <a:lnTo>
                  <a:pt x="11545452" y="3647527"/>
                </a:lnTo>
                <a:cubicBezTo>
                  <a:pt x="11538634" y="3726778"/>
                  <a:pt x="11536610" y="3789073"/>
                  <a:pt x="11537114" y="3864465"/>
                </a:cubicBezTo>
                <a:cubicBezTo>
                  <a:pt x="11537618" y="3939858"/>
                  <a:pt x="11535598" y="4034053"/>
                  <a:pt x="11548476" y="4099881"/>
                </a:cubicBezTo>
                <a:lnTo>
                  <a:pt x="11552432" y="4165133"/>
                </a:lnTo>
                <a:lnTo>
                  <a:pt x="11552732" y="4173457"/>
                </a:lnTo>
                <a:cubicBezTo>
                  <a:pt x="11546540" y="4200651"/>
                  <a:pt x="11557802" y="4228513"/>
                  <a:pt x="11553200" y="4250383"/>
                </a:cubicBezTo>
                <a:cubicBezTo>
                  <a:pt x="11552922" y="4256452"/>
                  <a:pt x="11553192" y="4261667"/>
                  <a:pt x="11553798" y="4266324"/>
                </a:cubicBezTo>
                <a:lnTo>
                  <a:pt x="11556298" y="4278290"/>
                </a:lnTo>
                <a:lnTo>
                  <a:pt x="11558608" y="4279552"/>
                </a:lnTo>
                <a:lnTo>
                  <a:pt x="11559256" y="4288041"/>
                </a:lnTo>
                <a:lnTo>
                  <a:pt x="11559842" y="4289935"/>
                </a:lnTo>
                <a:cubicBezTo>
                  <a:pt x="11559766" y="4297619"/>
                  <a:pt x="11558376" y="4321255"/>
                  <a:pt x="11558794" y="4334153"/>
                </a:cubicBezTo>
                <a:cubicBezTo>
                  <a:pt x="11561310" y="4357137"/>
                  <a:pt x="11552162" y="4349289"/>
                  <a:pt x="11562346" y="4367326"/>
                </a:cubicBezTo>
                <a:cubicBezTo>
                  <a:pt x="11559750" y="4411719"/>
                  <a:pt x="11572402" y="4426587"/>
                  <a:pt x="11564954" y="4468612"/>
                </a:cubicBezTo>
                <a:cubicBezTo>
                  <a:pt x="11563988" y="4505670"/>
                  <a:pt x="11581512" y="4533280"/>
                  <a:pt x="11580786" y="4546196"/>
                </a:cubicBezTo>
                <a:cubicBezTo>
                  <a:pt x="11581754" y="4580683"/>
                  <a:pt x="11563866" y="4624484"/>
                  <a:pt x="11563432" y="4665534"/>
                </a:cubicBezTo>
                <a:cubicBezTo>
                  <a:pt x="11565794" y="4700759"/>
                  <a:pt x="11560190" y="4735452"/>
                  <a:pt x="11568406" y="4764690"/>
                </a:cubicBezTo>
                <a:cubicBezTo>
                  <a:pt x="11567130" y="4767647"/>
                  <a:pt x="11566180" y="4770968"/>
                  <a:pt x="11565462" y="4774527"/>
                </a:cubicBezTo>
                <a:lnTo>
                  <a:pt x="11564000" y="4785178"/>
                </a:lnTo>
                <a:lnTo>
                  <a:pt x="11564328" y="4798347"/>
                </a:lnTo>
                <a:lnTo>
                  <a:pt x="11563206" y="4801234"/>
                </a:lnTo>
                <a:lnTo>
                  <a:pt x="11561136" y="4826142"/>
                </a:lnTo>
                <a:lnTo>
                  <a:pt x="11561700" y="4829040"/>
                </a:lnTo>
                <a:lnTo>
                  <a:pt x="11560522" y="4853748"/>
                </a:lnTo>
                <a:lnTo>
                  <a:pt x="11560924" y="4853991"/>
                </a:lnTo>
                <a:cubicBezTo>
                  <a:pt x="11561796" y="4855098"/>
                  <a:pt x="11562390" y="4856978"/>
                  <a:pt x="11562416" y="4860528"/>
                </a:cubicBezTo>
                <a:cubicBezTo>
                  <a:pt x="11568496" y="4853650"/>
                  <a:pt x="11564776" y="4862172"/>
                  <a:pt x="11564316" y="4873245"/>
                </a:cubicBezTo>
                <a:lnTo>
                  <a:pt x="11572682" y="4927107"/>
                </a:lnTo>
                <a:lnTo>
                  <a:pt x="11572672" y="4932248"/>
                </a:lnTo>
                <a:cubicBezTo>
                  <a:pt x="11572704" y="4932275"/>
                  <a:pt x="11572734" y="4932305"/>
                  <a:pt x="11572766" y="4932333"/>
                </a:cubicBezTo>
                <a:cubicBezTo>
                  <a:pt x="11572964" y="4933414"/>
                  <a:pt x="11573036" y="4935090"/>
                  <a:pt x="11572942" y="4937721"/>
                </a:cubicBezTo>
                <a:lnTo>
                  <a:pt x="11577402" y="4975055"/>
                </a:lnTo>
                <a:cubicBezTo>
                  <a:pt x="11574168" y="4991322"/>
                  <a:pt x="11579054" y="4994280"/>
                  <a:pt x="11580860" y="5016279"/>
                </a:cubicBezTo>
                <a:cubicBezTo>
                  <a:pt x="11577794" y="5025639"/>
                  <a:pt x="11578930" y="5033009"/>
                  <a:pt x="11581396" y="5040153"/>
                </a:cubicBezTo>
                <a:cubicBezTo>
                  <a:pt x="11580034" y="5061698"/>
                  <a:pt x="11583522" y="5081146"/>
                  <a:pt x="11584442" y="5105259"/>
                </a:cubicBezTo>
                <a:cubicBezTo>
                  <a:pt x="11580512" y="5131545"/>
                  <a:pt x="11587750" y="5144617"/>
                  <a:pt x="11588702" y="5170388"/>
                </a:cubicBezTo>
                <a:cubicBezTo>
                  <a:pt x="11581846" y="5193034"/>
                  <a:pt x="11594798" y="5188571"/>
                  <a:pt x="11597568" y="5201681"/>
                </a:cubicBezTo>
                <a:lnTo>
                  <a:pt x="11596842" y="5215195"/>
                </a:lnTo>
                <a:lnTo>
                  <a:pt x="11596192" y="5218814"/>
                </a:lnTo>
                <a:cubicBezTo>
                  <a:pt x="11595848" y="5221331"/>
                  <a:pt x="11595754" y="5223032"/>
                  <a:pt x="11595836" y="5224243"/>
                </a:cubicBezTo>
                <a:lnTo>
                  <a:pt x="11595408" y="5229443"/>
                </a:lnTo>
                <a:cubicBezTo>
                  <a:pt x="11594346" y="5237912"/>
                  <a:pt x="11593122" y="5246108"/>
                  <a:pt x="11591796" y="5253878"/>
                </a:cubicBezTo>
                <a:cubicBezTo>
                  <a:pt x="11596328" y="5261714"/>
                  <a:pt x="11588472" y="5289750"/>
                  <a:pt x="11598078" y="5288650"/>
                </a:cubicBezTo>
                <a:cubicBezTo>
                  <a:pt x="11596572" y="5299191"/>
                  <a:pt x="11592238" y="5304794"/>
                  <a:pt x="11598640" y="5302571"/>
                </a:cubicBezTo>
                <a:cubicBezTo>
                  <a:pt x="11598320" y="5306080"/>
                  <a:pt x="11598696" y="5308372"/>
                  <a:pt x="11599412" y="5310113"/>
                </a:cubicBezTo>
                <a:lnTo>
                  <a:pt x="11599768" y="5310652"/>
                </a:lnTo>
                <a:lnTo>
                  <a:pt x="11593310" y="5352392"/>
                </a:lnTo>
                <a:lnTo>
                  <a:pt x="11592144" y="5360280"/>
                </a:lnTo>
                <a:lnTo>
                  <a:pt x="11589598" y="5374040"/>
                </a:lnTo>
                <a:lnTo>
                  <a:pt x="11589840" y="5375477"/>
                </a:lnTo>
                <a:lnTo>
                  <a:pt x="11587428" y="5384856"/>
                </a:lnTo>
                <a:cubicBezTo>
                  <a:pt x="11586404" y="5387820"/>
                  <a:pt x="11585186" y="5390375"/>
                  <a:pt x="11583696" y="5392331"/>
                </a:cubicBezTo>
                <a:cubicBezTo>
                  <a:pt x="11588614" y="5427214"/>
                  <a:pt x="11579964" y="5457140"/>
                  <a:pt x="11578774" y="5493537"/>
                </a:cubicBezTo>
                <a:cubicBezTo>
                  <a:pt x="11574386" y="5533576"/>
                  <a:pt x="11562428" y="5590359"/>
                  <a:pt x="11557362" y="5632561"/>
                </a:cubicBezTo>
                <a:lnTo>
                  <a:pt x="11548380" y="5746753"/>
                </a:lnTo>
                <a:cubicBezTo>
                  <a:pt x="11556238" y="5772089"/>
                  <a:pt x="11550878" y="5798350"/>
                  <a:pt x="11551024" y="5822826"/>
                </a:cubicBezTo>
                <a:cubicBezTo>
                  <a:pt x="11542796" y="5814291"/>
                  <a:pt x="11553924" y="5853157"/>
                  <a:pt x="11544052" y="5852276"/>
                </a:cubicBezTo>
                <a:cubicBezTo>
                  <a:pt x="11544390" y="5856758"/>
                  <a:pt x="11545032" y="5861128"/>
                  <a:pt x="11545748" y="5865520"/>
                </a:cubicBezTo>
                <a:lnTo>
                  <a:pt x="11546116" y="5867822"/>
                </a:lnTo>
                <a:lnTo>
                  <a:pt x="11545906" y="5876651"/>
                </a:lnTo>
                <a:lnTo>
                  <a:pt x="11547962" y="5879618"/>
                </a:lnTo>
                <a:lnTo>
                  <a:pt x="11549160" y="5893249"/>
                </a:lnTo>
                <a:cubicBezTo>
                  <a:pt x="11549282" y="5898280"/>
                  <a:pt x="11549030" y="5903609"/>
                  <a:pt x="11548180" y="5909369"/>
                </a:cubicBezTo>
                <a:cubicBezTo>
                  <a:pt x="11541720" y="5927436"/>
                  <a:pt x="11549640" y="5963239"/>
                  <a:pt x="11541162" y="5985355"/>
                </a:cubicBezTo>
                <a:cubicBezTo>
                  <a:pt x="11538794" y="5993983"/>
                  <a:pt x="11531140" y="6003419"/>
                  <a:pt x="11533408" y="6010880"/>
                </a:cubicBezTo>
                <a:cubicBezTo>
                  <a:pt x="11533384" y="6032967"/>
                  <a:pt x="11540672" y="6093692"/>
                  <a:pt x="11541022" y="6117880"/>
                </a:cubicBezTo>
                <a:cubicBezTo>
                  <a:pt x="11536010" y="6127417"/>
                  <a:pt x="11542236" y="6147591"/>
                  <a:pt x="11540416" y="6176296"/>
                </a:cubicBezTo>
                <a:cubicBezTo>
                  <a:pt x="11533696" y="6193575"/>
                  <a:pt x="11520672" y="6223706"/>
                  <a:pt x="11515330" y="6241549"/>
                </a:cubicBezTo>
                <a:cubicBezTo>
                  <a:pt x="11509988" y="6259393"/>
                  <a:pt x="11506830" y="6256209"/>
                  <a:pt x="11508360" y="6283356"/>
                </a:cubicBezTo>
                <a:cubicBezTo>
                  <a:pt x="11496758" y="6317094"/>
                  <a:pt x="11506504" y="6340085"/>
                  <a:pt x="11502164" y="6370897"/>
                </a:cubicBezTo>
                <a:cubicBezTo>
                  <a:pt x="11498220" y="6406078"/>
                  <a:pt x="11505228" y="6378276"/>
                  <a:pt x="11493420" y="6419907"/>
                </a:cubicBezTo>
                <a:cubicBezTo>
                  <a:pt x="11496498" y="6425815"/>
                  <a:pt x="11498672" y="6444204"/>
                  <a:pt x="11496258" y="6453162"/>
                </a:cubicBezTo>
                <a:cubicBezTo>
                  <a:pt x="11496982" y="6471523"/>
                  <a:pt x="11512650" y="6498528"/>
                  <a:pt x="11512334" y="6514298"/>
                </a:cubicBezTo>
                <a:cubicBezTo>
                  <a:pt x="11512200" y="6527176"/>
                  <a:pt x="11507906" y="6505466"/>
                  <a:pt x="11506458" y="6519308"/>
                </a:cubicBezTo>
                <a:cubicBezTo>
                  <a:pt x="11505546" y="6536357"/>
                  <a:pt x="11496970" y="6533583"/>
                  <a:pt x="11506912" y="6550074"/>
                </a:cubicBezTo>
                <a:cubicBezTo>
                  <a:pt x="11502902" y="6566946"/>
                  <a:pt x="11507560" y="6571936"/>
                  <a:pt x="11508214" y="6596919"/>
                </a:cubicBezTo>
                <a:cubicBezTo>
                  <a:pt x="11504722" y="6606203"/>
                  <a:pt x="11505462" y="6614758"/>
                  <a:pt x="11507524" y="6623534"/>
                </a:cubicBezTo>
                <a:cubicBezTo>
                  <a:pt x="11505086" y="6646907"/>
                  <a:pt x="11507528" y="6669655"/>
                  <a:pt x="11507206" y="6696669"/>
                </a:cubicBezTo>
                <a:cubicBezTo>
                  <a:pt x="11501998" y="6724388"/>
                  <a:pt x="11508454" y="6741397"/>
                  <a:pt x="11508078" y="6770256"/>
                </a:cubicBezTo>
                <a:cubicBezTo>
                  <a:pt x="11509260" y="6790406"/>
                  <a:pt x="11512798" y="6819910"/>
                  <a:pt x="11515012" y="6840678"/>
                </a:cubicBezTo>
                <a:lnTo>
                  <a:pt x="11515906" y="6850048"/>
                </a:lnTo>
                <a:lnTo>
                  <a:pt x="0" y="6850048"/>
                </a:lnTo>
                <a:lnTo>
                  <a:pt x="0" y="6150255"/>
                </a:lnTo>
                <a:lnTo>
                  <a:pt x="17548" y="6079421"/>
                </a:lnTo>
                <a:cubicBezTo>
                  <a:pt x="24104" y="6016456"/>
                  <a:pt x="27371" y="6035306"/>
                  <a:pt x="27043" y="5985942"/>
                </a:cubicBezTo>
                <a:cubicBezTo>
                  <a:pt x="26678" y="5981021"/>
                  <a:pt x="35914" y="5971603"/>
                  <a:pt x="33624" y="5952542"/>
                </a:cubicBezTo>
                <a:cubicBezTo>
                  <a:pt x="37578" y="5922372"/>
                  <a:pt x="48696" y="5939028"/>
                  <a:pt x="52357" y="5900385"/>
                </a:cubicBezTo>
                <a:cubicBezTo>
                  <a:pt x="55799" y="5903958"/>
                  <a:pt x="54094" y="5866099"/>
                  <a:pt x="66315" y="5862451"/>
                </a:cubicBezTo>
                <a:cubicBezTo>
                  <a:pt x="70207" y="5846033"/>
                  <a:pt x="73489" y="5820812"/>
                  <a:pt x="75710" y="5801878"/>
                </a:cubicBezTo>
                <a:cubicBezTo>
                  <a:pt x="81695" y="5773510"/>
                  <a:pt x="88149" y="5759388"/>
                  <a:pt x="92413" y="5755196"/>
                </a:cubicBezTo>
                <a:cubicBezTo>
                  <a:pt x="99183" y="5726796"/>
                  <a:pt x="100401" y="5729867"/>
                  <a:pt x="114766" y="5692575"/>
                </a:cubicBezTo>
                <a:cubicBezTo>
                  <a:pt x="109606" y="5670690"/>
                  <a:pt x="120766" y="5651885"/>
                  <a:pt x="130959" y="5642725"/>
                </a:cubicBezTo>
                <a:cubicBezTo>
                  <a:pt x="140615" y="5617952"/>
                  <a:pt x="163671" y="5564143"/>
                  <a:pt x="166724" y="5528753"/>
                </a:cubicBezTo>
                <a:cubicBezTo>
                  <a:pt x="165990" y="5474631"/>
                  <a:pt x="177327" y="5489775"/>
                  <a:pt x="185947" y="5465696"/>
                </a:cubicBezTo>
                <a:cubicBezTo>
                  <a:pt x="196662" y="5446952"/>
                  <a:pt x="187411" y="5449560"/>
                  <a:pt x="200956" y="5429999"/>
                </a:cubicBezTo>
                <a:lnTo>
                  <a:pt x="216668" y="5393769"/>
                </a:lnTo>
                <a:lnTo>
                  <a:pt x="241271" y="5350074"/>
                </a:lnTo>
                <a:lnTo>
                  <a:pt x="248034" y="5340072"/>
                </a:lnTo>
                <a:cubicBezTo>
                  <a:pt x="248058" y="5334942"/>
                  <a:pt x="248479" y="5331687"/>
                  <a:pt x="249221" y="5329608"/>
                </a:cubicBezTo>
                <a:cubicBezTo>
                  <a:pt x="249320" y="5329557"/>
                  <a:pt x="249420" y="5329504"/>
                  <a:pt x="249519" y="5329453"/>
                </a:cubicBezTo>
                <a:lnTo>
                  <a:pt x="252498" y="5314689"/>
                </a:lnTo>
                <a:cubicBezTo>
                  <a:pt x="252864" y="5297574"/>
                  <a:pt x="278981" y="5263235"/>
                  <a:pt x="278285" y="5246981"/>
                </a:cubicBezTo>
                <a:cubicBezTo>
                  <a:pt x="294835" y="5239806"/>
                  <a:pt x="267309" y="5243000"/>
                  <a:pt x="282334" y="5215649"/>
                </a:cubicBezTo>
                <a:cubicBezTo>
                  <a:pt x="284338" y="5203457"/>
                  <a:pt x="286369" y="5198331"/>
                  <a:pt x="287909" y="5188115"/>
                </a:cubicBezTo>
                <a:cubicBezTo>
                  <a:pt x="288332" y="5187974"/>
                  <a:pt x="291148" y="5154493"/>
                  <a:pt x="291570" y="5154352"/>
                </a:cubicBezTo>
                <a:lnTo>
                  <a:pt x="295687" y="5129949"/>
                </a:lnTo>
                <a:lnTo>
                  <a:pt x="297770" y="5124375"/>
                </a:lnTo>
                <a:lnTo>
                  <a:pt x="294552" y="5091886"/>
                </a:lnTo>
                <a:lnTo>
                  <a:pt x="294372" y="5075666"/>
                </a:lnTo>
                <a:lnTo>
                  <a:pt x="291261" y="5069914"/>
                </a:lnTo>
                <a:cubicBezTo>
                  <a:pt x="289602" y="5064348"/>
                  <a:pt x="289412" y="5057213"/>
                  <a:pt x="292549" y="5046565"/>
                </a:cubicBezTo>
                <a:lnTo>
                  <a:pt x="293850" y="5044324"/>
                </a:lnTo>
                <a:lnTo>
                  <a:pt x="288225" y="5011521"/>
                </a:lnTo>
                <a:cubicBezTo>
                  <a:pt x="286438" y="5004509"/>
                  <a:pt x="295879" y="4976501"/>
                  <a:pt x="292304" y="4970595"/>
                </a:cubicBezTo>
                <a:cubicBezTo>
                  <a:pt x="297173" y="4914689"/>
                  <a:pt x="280545" y="4880484"/>
                  <a:pt x="292037" y="4812226"/>
                </a:cubicBezTo>
                <a:cubicBezTo>
                  <a:pt x="296651" y="4766534"/>
                  <a:pt x="296553" y="4740857"/>
                  <a:pt x="300183" y="4711370"/>
                </a:cubicBezTo>
                <a:cubicBezTo>
                  <a:pt x="303813" y="4681883"/>
                  <a:pt x="310253" y="4654301"/>
                  <a:pt x="313819" y="4635304"/>
                </a:cubicBezTo>
                <a:cubicBezTo>
                  <a:pt x="317385" y="4616307"/>
                  <a:pt x="319059" y="4621434"/>
                  <a:pt x="321580" y="4597389"/>
                </a:cubicBezTo>
                <a:cubicBezTo>
                  <a:pt x="324100" y="4573344"/>
                  <a:pt x="322182" y="4514378"/>
                  <a:pt x="328942" y="4491032"/>
                </a:cubicBezTo>
                <a:cubicBezTo>
                  <a:pt x="328254" y="4465815"/>
                  <a:pt x="339350" y="4462516"/>
                  <a:pt x="338027" y="4448739"/>
                </a:cubicBezTo>
                <a:cubicBezTo>
                  <a:pt x="354594" y="4377504"/>
                  <a:pt x="351648" y="4318161"/>
                  <a:pt x="348965" y="4231470"/>
                </a:cubicBezTo>
                <a:cubicBezTo>
                  <a:pt x="353874" y="4174323"/>
                  <a:pt x="356666" y="4175355"/>
                  <a:pt x="359496" y="4150308"/>
                </a:cubicBezTo>
                <a:cubicBezTo>
                  <a:pt x="362339" y="4142663"/>
                  <a:pt x="352449" y="4138872"/>
                  <a:pt x="356364" y="4131985"/>
                </a:cubicBezTo>
                <a:lnTo>
                  <a:pt x="361593" y="4096619"/>
                </a:lnTo>
                <a:lnTo>
                  <a:pt x="371792" y="4070654"/>
                </a:lnTo>
                <a:lnTo>
                  <a:pt x="378262" y="4046249"/>
                </a:lnTo>
                <a:lnTo>
                  <a:pt x="381009" y="4016915"/>
                </a:lnTo>
                <a:cubicBezTo>
                  <a:pt x="383439" y="4007929"/>
                  <a:pt x="391279" y="4007340"/>
                  <a:pt x="391151" y="3995496"/>
                </a:cubicBezTo>
                <a:cubicBezTo>
                  <a:pt x="396353" y="3959536"/>
                  <a:pt x="400862" y="3894766"/>
                  <a:pt x="406592" y="3845871"/>
                </a:cubicBezTo>
                <a:cubicBezTo>
                  <a:pt x="403177" y="3821649"/>
                  <a:pt x="409717" y="3786911"/>
                  <a:pt x="419462" y="3776866"/>
                </a:cubicBezTo>
                <a:cubicBezTo>
                  <a:pt x="422173" y="3764871"/>
                  <a:pt x="422222" y="3735955"/>
                  <a:pt x="420303" y="3724288"/>
                </a:cubicBezTo>
                <a:cubicBezTo>
                  <a:pt x="420584" y="3713932"/>
                  <a:pt x="424293" y="3712054"/>
                  <a:pt x="425736" y="3698294"/>
                </a:cubicBezTo>
                <a:cubicBezTo>
                  <a:pt x="429134" y="3683275"/>
                  <a:pt x="445239" y="3650699"/>
                  <a:pt x="450275" y="3636556"/>
                </a:cubicBezTo>
                <a:cubicBezTo>
                  <a:pt x="455311" y="3622413"/>
                  <a:pt x="450096" y="3636797"/>
                  <a:pt x="455950" y="3613438"/>
                </a:cubicBezTo>
                <a:cubicBezTo>
                  <a:pt x="457946" y="3605104"/>
                  <a:pt x="465726" y="3606849"/>
                  <a:pt x="469436" y="3588931"/>
                </a:cubicBezTo>
                <a:cubicBezTo>
                  <a:pt x="473148" y="3571012"/>
                  <a:pt x="477437" y="3530877"/>
                  <a:pt x="478216" y="3505927"/>
                </a:cubicBezTo>
                <a:cubicBezTo>
                  <a:pt x="465624" y="3478053"/>
                  <a:pt x="482767" y="3487820"/>
                  <a:pt x="466921" y="3436850"/>
                </a:cubicBezTo>
                <a:cubicBezTo>
                  <a:pt x="468947" y="3435539"/>
                  <a:pt x="468075" y="3414710"/>
                  <a:pt x="469431" y="3393361"/>
                </a:cubicBezTo>
                <a:cubicBezTo>
                  <a:pt x="470787" y="3372012"/>
                  <a:pt x="482148" y="3326552"/>
                  <a:pt x="475054" y="3308755"/>
                </a:cubicBezTo>
                <a:lnTo>
                  <a:pt x="474310" y="3151747"/>
                </a:lnTo>
                <a:lnTo>
                  <a:pt x="486215" y="3061618"/>
                </a:lnTo>
                <a:cubicBezTo>
                  <a:pt x="488121" y="3030278"/>
                  <a:pt x="496811" y="3025014"/>
                  <a:pt x="493402" y="3004882"/>
                </a:cubicBezTo>
                <a:cubicBezTo>
                  <a:pt x="495599" y="2970945"/>
                  <a:pt x="511735" y="2992431"/>
                  <a:pt x="498742" y="2953275"/>
                </a:cubicBezTo>
                <a:cubicBezTo>
                  <a:pt x="512558" y="2963977"/>
                  <a:pt x="494995" y="2934875"/>
                  <a:pt x="506118" y="2914739"/>
                </a:cubicBezTo>
                <a:cubicBezTo>
                  <a:pt x="497917" y="2886497"/>
                  <a:pt x="508247" y="2857462"/>
                  <a:pt x="509450" y="2840319"/>
                </a:cubicBezTo>
                <a:cubicBezTo>
                  <a:pt x="510653" y="2823176"/>
                  <a:pt x="514436" y="2836441"/>
                  <a:pt x="513337" y="2811881"/>
                </a:cubicBezTo>
                <a:lnTo>
                  <a:pt x="518905" y="2777197"/>
                </a:lnTo>
                <a:cubicBezTo>
                  <a:pt x="514307" y="2779008"/>
                  <a:pt x="515662" y="2773990"/>
                  <a:pt x="516381" y="2760229"/>
                </a:cubicBezTo>
                <a:lnTo>
                  <a:pt x="512284" y="2723271"/>
                </a:lnTo>
                <a:lnTo>
                  <a:pt x="516417" y="2697909"/>
                </a:lnTo>
                <a:cubicBezTo>
                  <a:pt x="516277" y="2694509"/>
                  <a:pt x="511777" y="2670333"/>
                  <a:pt x="508245" y="2670818"/>
                </a:cubicBezTo>
                <a:cubicBezTo>
                  <a:pt x="523059" y="2644368"/>
                  <a:pt x="513753" y="2641721"/>
                  <a:pt x="509977" y="2614598"/>
                </a:cubicBezTo>
                <a:cubicBezTo>
                  <a:pt x="511368" y="2591343"/>
                  <a:pt x="511836" y="2611388"/>
                  <a:pt x="513586" y="2555192"/>
                </a:cubicBezTo>
                <a:cubicBezTo>
                  <a:pt x="529849" y="2533316"/>
                  <a:pt x="501799" y="2549042"/>
                  <a:pt x="524573" y="2506102"/>
                </a:cubicBezTo>
                <a:cubicBezTo>
                  <a:pt x="522798" y="2504000"/>
                  <a:pt x="524426" y="2477490"/>
                  <a:pt x="526211" y="2463615"/>
                </a:cubicBezTo>
                <a:cubicBezTo>
                  <a:pt x="527997" y="2449740"/>
                  <a:pt x="525821" y="2437204"/>
                  <a:pt x="535288" y="2422849"/>
                </a:cubicBezTo>
                <a:cubicBezTo>
                  <a:pt x="538200" y="2412361"/>
                  <a:pt x="533938" y="2431104"/>
                  <a:pt x="538894" y="2398306"/>
                </a:cubicBezTo>
                <a:cubicBezTo>
                  <a:pt x="543849" y="2365508"/>
                  <a:pt x="560628" y="2258604"/>
                  <a:pt x="565019" y="2226060"/>
                </a:cubicBezTo>
                <a:cubicBezTo>
                  <a:pt x="569411" y="2193516"/>
                  <a:pt x="571990" y="2216405"/>
                  <a:pt x="572425" y="2203044"/>
                </a:cubicBezTo>
                <a:cubicBezTo>
                  <a:pt x="572861" y="2189683"/>
                  <a:pt x="565754" y="2160914"/>
                  <a:pt x="567634" y="2145894"/>
                </a:cubicBezTo>
                <a:cubicBezTo>
                  <a:pt x="569552" y="2127038"/>
                  <a:pt x="576895" y="2124242"/>
                  <a:pt x="576524" y="2112924"/>
                </a:cubicBezTo>
                <a:cubicBezTo>
                  <a:pt x="566248" y="2102460"/>
                  <a:pt x="566361" y="2091349"/>
                  <a:pt x="572593" y="2073223"/>
                </a:cubicBezTo>
                <a:cubicBezTo>
                  <a:pt x="575393" y="2039410"/>
                  <a:pt x="564822" y="2039383"/>
                  <a:pt x="566346" y="2006730"/>
                </a:cubicBezTo>
                <a:cubicBezTo>
                  <a:pt x="565764" y="1992401"/>
                  <a:pt x="569077" y="1984735"/>
                  <a:pt x="565784" y="1960829"/>
                </a:cubicBezTo>
                <a:cubicBezTo>
                  <a:pt x="566486" y="1943808"/>
                  <a:pt x="568252" y="1909609"/>
                  <a:pt x="557910" y="1886564"/>
                </a:cubicBezTo>
                <a:cubicBezTo>
                  <a:pt x="556594" y="1861569"/>
                  <a:pt x="556127" y="1879721"/>
                  <a:pt x="558732" y="1852441"/>
                </a:cubicBezTo>
                <a:cubicBezTo>
                  <a:pt x="559253" y="1819115"/>
                  <a:pt x="552986" y="1805243"/>
                  <a:pt x="554477" y="1785985"/>
                </a:cubicBezTo>
                <a:cubicBezTo>
                  <a:pt x="550197" y="1773445"/>
                  <a:pt x="555297" y="1787647"/>
                  <a:pt x="549925" y="1739449"/>
                </a:cubicBezTo>
                <a:cubicBezTo>
                  <a:pt x="559439" y="1720347"/>
                  <a:pt x="546428" y="1704007"/>
                  <a:pt x="548478" y="1687662"/>
                </a:cubicBezTo>
                <a:cubicBezTo>
                  <a:pt x="547438" y="1661740"/>
                  <a:pt x="547552" y="1598028"/>
                  <a:pt x="546079" y="1574394"/>
                </a:cubicBezTo>
                <a:cubicBezTo>
                  <a:pt x="544606" y="1550760"/>
                  <a:pt x="542413" y="1575916"/>
                  <a:pt x="539645" y="1545855"/>
                </a:cubicBezTo>
                <a:cubicBezTo>
                  <a:pt x="551965" y="1490487"/>
                  <a:pt x="529792" y="1459589"/>
                  <a:pt x="527078" y="1403551"/>
                </a:cubicBezTo>
                <a:cubicBezTo>
                  <a:pt x="509907" y="1369534"/>
                  <a:pt x="527744" y="1345427"/>
                  <a:pt x="514603" y="1308232"/>
                </a:cubicBezTo>
                <a:cubicBezTo>
                  <a:pt x="510585" y="1283061"/>
                  <a:pt x="514424" y="1279405"/>
                  <a:pt x="512548" y="1265228"/>
                </a:cubicBezTo>
                <a:cubicBezTo>
                  <a:pt x="510672" y="1251051"/>
                  <a:pt x="506150" y="1235061"/>
                  <a:pt x="503347" y="1223169"/>
                </a:cubicBezTo>
                <a:cubicBezTo>
                  <a:pt x="507006" y="1216804"/>
                  <a:pt x="500559" y="1167333"/>
                  <a:pt x="495727" y="1168475"/>
                </a:cubicBezTo>
                <a:cubicBezTo>
                  <a:pt x="497383" y="1161125"/>
                  <a:pt x="503792" y="1140806"/>
                  <a:pt x="496141" y="1138512"/>
                </a:cubicBezTo>
                <a:cubicBezTo>
                  <a:pt x="496060" y="1100984"/>
                  <a:pt x="494987" y="1079901"/>
                  <a:pt x="505184" y="1047073"/>
                </a:cubicBezTo>
                <a:cubicBezTo>
                  <a:pt x="508983" y="1023742"/>
                  <a:pt x="506944" y="1040037"/>
                  <a:pt x="509355" y="1025516"/>
                </a:cubicBezTo>
                <a:cubicBezTo>
                  <a:pt x="511766" y="1010995"/>
                  <a:pt x="507447" y="986805"/>
                  <a:pt x="506873" y="963123"/>
                </a:cubicBezTo>
                <a:cubicBezTo>
                  <a:pt x="507006" y="939112"/>
                  <a:pt x="511112" y="911137"/>
                  <a:pt x="512548" y="893356"/>
                </a:cubicBezTo>
                <a:cubicBezTo>
                  <a:pt x="513984" y="875575"/>
                  <a:pt x="513640" y="871333"/>
                  <a:pt x="515492" y="856438"/>
                </a:cubicBezTo>
                <a:cubicBezTo>
                  <a:pt x="512022" y="831582"/>
                  <a:pt x="513851" y="810695"/>
                  <a:pt x="521269" y="792080"/>
                </a:cubicBezTo>
                <a:cubicBezTo>
                  <a:pt x="523173" y="777595"/>
                  <a:pt x="527507" y="785019"/>
                  <a:pt x="529314" y="774293"/>
                </a:cubicBezTo>
                <a:cubicBezTo>
                  <a:pt x="531122" y="763567"/>
                  <a:pt x="522950" y="756728"/>
                  <a:pt x="524928" y="727723"/>
                </a:cubicBezTo>
                <a:cubicBezTo>
                  <a:pt x="525327" y="717404"/>
                  <a:pt x="532992" y="717749"/>
                  <a:pt x="534104" y="695712"/>
                </a:cubicBezTo>
                <a:cubicBezTo>
                  <a:pt x="535215" y="673675"/>
                  <a:pt x="540000" y="585070"/>
                  <a:pt x="541179" y="552638"/>
                </a:cubicBezTo>
                <a:cubicBezTo>
                  <a:pt x="542357" y="520206"/>
                  <a:pt x="539121" y="533336"/>
                  <a:pt x="538784" y="517789"/>
                </a:cubicBezTo>
                <a:cubicBezTo>
                  <a:pt x="538447" y="502242"/>
                  <a:pt x="529995" y="483849"/>
                  <a:pt x="539155" y="459355"/>
                </a:cubicBezTo>
                <a:cubicBezTo>
                  <a:pt x="534282" y="441033"/>
                  <a:pt x="545465" y="440562"/>
                  <a:pt x="548350" y="420246"/>
                </a:cubicBezTo>
                <a:cubicBezTo>
                  <a:pt x="552432" y="409037"/>
                  <a:pt x="551248" y="395007"/>
                  <a:pt x="554063" y="385753"/>
                </a:cubicBezTo>
                <a:cubicBezTo>
                  <a:pt x="556878" y="376499"/>
                  <a:pt x="557385" y="369183"/>
                  <a:pt x="560450" y="362337"/>
                </a:cubicBezTo>
                <a:cubicBezTo>
                  <a:pt x="563515" y="355491"/>
                  <a:pt x="569657" y="353410"/>
                  <a:pt x="572451" y="344679"/>
                </a:cubicBezTo>
                <a:cubicBezTo>
                  <a:pt x="575246" y="335948"/>
                  <a:pt x="580164" y="322294"/>
                  <a:pt x="582006" y="312331"/>
                </a:cubicBezTo>
                <a:cubicBezTo>
                  <a:pt x="583847" y="302368"/>
                  <a:pt x="580997" y="303880"/>
                  <a:pt x="583503" y="284899"/>
                </a:cubicBezTo>
                <a:cubicBezTo>
                  <a:pt x="588855" y="253960"/>
                  <a:pt x="592732" y="226097"/>
                  <a:pt x="592254" y="191300"/>
                </a:cubicBezTo>
                <a:cubicBezTo>
                  <a:pt x="602017" y="184777"/>
                  <a:pt x="597586" y="174390"/>
                  <a:pt x="592419" y="160499"/>
                </a:cubicBezTo>
                <a:cubicBezTo>
                  <a:pt x="599540" y="134531"/>
                  <a:pt x="605057" y="90673"/>
                  <a:pt x="620978" y="46251"/>
                </a:cubicBezTo>
                <a:cubicBezTo>
                  <a:pt x="630736" y="27343"/>
                  <a:pt x="632412" y="23169"/>
                  <a:pt x="635098" y="9619"/>
                </a:cubicBezTo>
                <a:close/>
              </a:path>
            </a:pathLst>
          </a:custGeom>
        </p:spPr>
      </p:pic>
      <p:pic>
        <p:nvPicPr>
          <p:cNvPr id="4098" name="Picture 2" descr="Polytechnic Institute of Leiria - Wikipedia">
            <a:extLst>
              <a:ext uri="{FF2B5EF4-FFF2-40B4-BE49-F238E27FC236}">
                <a16:creationId xmlns:a16="http://schemas.microsoft.com/office/drawing/2014/main" id="{2FB1AE5E-97C8-9B99-BF67-A5FEF95D8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692" y="122684"/>
            <a:ext cx="2524952" cy="995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5762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819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01" name="Group 8200">
            <a:extLst>
              <a:ext uri="{FF2B5EF4-FFF2-40B4-BE49-F238E27FC236}">
                <a16:creationId xmlns:a16="http://schemas.microsoft.com/office/drawing/2014/main" id="{4B2AE301-8298-47C2-81FA-781BA50D9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8202" name="Group 8201">
              <a:extLst>
                <a:ext uri="{FF2B5EF4-FFF2-40B4-BE49-F238E27FC236}">
                  <a16:creationId xmlns:a16="http://schemas.microsoft.com/office/drawing/2014/main" id="{68DBE596-692C-4777-8933-9D5BB8533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8206" name="Freeform: Shape 8205">
                <a:extLst>
                  <a:ext uri="{FF2B5EF4-FFF2-40B4-BE49-F238E27FC236}">
                    <a16:creationId xmlns:a16="http://schemas.microsoft.com/office/drawing/2014/main" id="{9C38783D-8606-4709-8C6F-69DE0EF816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207" name="Freeform: Shape 8206">
                <a:extLst>
                  <a:ext uri="{FF2B5EF4-FFF2-40B4-BE49-F238E27FC236}">
                    <a16:creationId xmlns:a16="http://schemas.microsoft.com/office/drawing/2014/main" id="{665A2D8C-561A-4347-88E9-4D84CF7CA9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203" name="Group 8202">
              <a:extLst>
                <a:ext uri="{FF2B5EF4-FFF2-40B4-BE49-F238E27FC236}">
                  <a16:creationId xmlns:a16="http://schemas.microsoft.com/office/drawing/2014/main" id="{77CB8EFE-31DC-44A2-A07E-FD84E8DA3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8204" name="Freeform: Shape 8203">
                <a:extLst>
                  <a:ext uri="{FF2B5EF4-FFF2-40B4-BE49-F238E27FC236}">
                    <a16:creationId xmlns:a16="http://schemas.microsoft.com/office/drawing/2014/main" id="{B6473FEC-46FF-4C7E-85BA-344E0365CA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205" name="Freeform: Shape 8204">
                <a:extLst>
                  <a:ext uri="{FF2B5EF4-FFF2-40B4-BE49-F238E27FC236}">
                    <a16:creationId xmlns:a16="http://schemas.microsoft.com/office/drawing/2014/main" id="{8C875950-A52D-453F-A602-3E58AD414E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3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2F8AE4D-AD54-5B62-6542-727DA10AA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884997"/>
            <a:ext cx="5240881" cy="24110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dirty="0" err="1">
                <a:solidFill>
                  <a:srgbClr val="DDAB28"/>
                </a:solidFill>
                <a:latin typeface="+mn-lt"/>
                <a:ea typeface="+mn-ea"/>
                <a:cs typeface="+mn-cs"/>
              </a:rPr>
              <a:t>Distribuição</a:t>
            </a:r>
            <a:r>
              <a:rPr lang="en-US" sz="3200" dirty="0">
                <a:solidFill>
                  <a:srgbClr val="DDAB28"/>
                </a:solidFill>
                <a:latin typeface="+mn-lt"/>
                <a:ea typeface="+mn-ea"/>
                <a:cs typeface="+mn-cs"/>
              </a:rPr>
              <a:t> do </a:t>
            </a:r>
            <a:r>
              <a:rPr lang="en-US" sz="3200" dirty="0" err="1">
                <a:solidFill>
                  <a:srgbClr val="DDAB28"/>
                </a:solidFill>
                <a:latin typeface="+mn-lt"/>
                <a:ea typeface="+mn-ea"/>
                <a:cs typeface="+mn-cs"/>
              </a:rPr>
              <a:t>Património</a:t>
            </a:r>
            <a:r>
              <a:rPr lang="en-US" sz="3200" dirty="0">
                <a:solidFill>
                  <a:srgbClr val="DDAB28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200" dirty="0" err="1">
                <a:solidFill>
                  <a:srgbClr val="DDAB28"/>
                </a:solidFill>
                <a:latin typeface="+mn-lt"/>
                <a:ea typeface="+mn-ea"/>
                <a:cs typeface="+mn-cs"/>
              </a:rPr>
              <a:t>Financeiro</a:t>
            </a:r>
            <a:r>
              <a:rPr lang="en-US" sz="3200" dirty="0">
                <a:solidFill>
                  <a:srgbClr val="DDAB28"/>
                </a:solidFill>
                <a:latin typeface="+mn-lt"/>
                <a:ea typeface="+mn-ea"/>
                <a:cs typeface="+mn-cs"/>
              </a:rPr>
              <a:t> dos </a:t>
            </a:r>
            <a:r>
              <a:rPr lang="en-US" sz="3200" dirty="0" err="1">
                <a:solidFill>
                  <a:srgbClr val="DDAB28"/>
                </a:solidFill>
                <a:latin typeface="+mn-lt"/>
                <a:ea typeface="+mn-ea"/>
                <a:cs typeface="+mn-cs"/>
              </a:rPr>
              <a:t>Portugueses</a:t>
            </a:r>
            <a:endParaRPr lang="en-US" sz="3200" dirty="0">
              <a:solidFill>
                <a:srgbClr val="DDAB28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8194" name="Picture 2" descr="Mudanças nos padrões de poupança após a Covid - FundsPeople ...">
            <a:extLst>
              <a:ext uri="{FF2B5EF4-FFF2-40B4-BE49-F238E27FC236}">
                <a16:creationId xmlns:a16="http://schemas.microsoft.com/office/drawing/2014/main" id="{6219A85C-F0F4-113C-CC4C-1B4671BC4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8612" y="915729"/>
            <a:ext cx="5280202" cy="3927204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31038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6DF3C7B-8E2A-32EB-A6EF-25440A8E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867" y="1967265"/>
            <a:ext cx="2628900" cy="2547257"/>
          </a:xfrm>
          <a:noFill/>
          <a:scene3d>
            <a:camera prst="orthographicFront"/>
            <a:lightRig rig="threePt" dir="t"/>
          </a:scene3d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PT" sz="2900" dirty="0">
                <a:solidFill>
                  <a:srgbClr val="DDAB28"/>
                </a:solidFill>
                <a:latin typeface="+mn-lt"/>
                <a:ea typeface="+mn-ea"/>
                <a:cs typeface="+mn-cs"/>
              </a:rPr>
              <a:t>Despesa Anual Média por Agregado (2022/2023)</a:t>
            </a:r>
            <a:endParaRPr lang="en-US" sz="2900" dirty="0">
              <a:solidFill>
                <a:srgbClr val="DDAB28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9" name="Marcador de Posição de Conteúdo 5" descr="Uma imagem com texto, captura de ecrã, número&#10;&#10;Os conteúdos gerados por IA podem estar incorretos.">
            <a:extLst>
              <a:ext uri="{FF2B5EF4-FFF2-40B4-BE49-F238E27FC236}">
                <a16:creationId xmlns:a16="http://schemas.microsoft.com/office/drawing/2014/main" id="{7D5DF959-B68D-37AA-58F9-921A152042C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44"/>
          <a:stretch>
            <a:fillRect/>
          </a:stretch>
        </p:blipFill>
        <p:spPr>
          <a:xfrm>
            <a:off x="4346828" y="1269126"/>
            <a:ext cx="7679586" cy="431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8921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Vertic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054">
            <a:extLst>
              <a:ext uri="{FF2B5EF4-FFF2-40B4-BE49-F238E27FC236}">
                <a16:creationId xmlns:a16="http://schemas.microsoft.com/office/drawing/2014/main" id="{F8446B12-7391-4711-8B31-112A0B896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6082FF6D-FFCD-8D05-AF6A-67692C5B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427999"/>
            <a:ext cx="3593124" cy="1541977"/>
          </a:xfrm>
        </p:spPr>
        <p:txBody>
          <a:bodyPr vert="horz" wrap="square" lIns="91440" tIns="45720" rIns="91440" bIns="45720" rtlCol="0" anchor="b">
            <a:normAutofit/>
          </a:bodyPr>
          <a:lstStyle/>
          <a:p>
            <a:pPr algn="ctr"/>
            <a:r>
              <a:rPr lang="en-US" sz="3200" dirty="0" err="1">
                <a:solidFill>
                  <a:srgbClr val="DDAB28"/>
                </a:solidFill>
                <a:latin typeface="+mn-lt"/>
                <a:ea typeface="+mn-ea"/>
                <a:cs typeface="+mn-cs"/>
              </a:rPr>
              <a:t>Inflação</a:t>
            </a:r>
            <a:r>
              <a:rPr lang="en-US" sz="3200" dirty="0">
                <a:solidFill>
                  <a:srgbClr val="DDAB28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200" dirty="0" err="1">
                <a:solidFill>
                  <a:srgbClr val="DDAB28"/>
                </a:solidFill>
                <a:latin typeface="+mn-lt"/>
                <a:ea typeface="+mn-ea"/>
                <a:cs typeface="+mn-cs"/>
              </a:rPr>
              <a:t>Anual</a:t>
            </a:r>
            <a:r>
              <a:rPr lang="en-US" sz="3200" dirty="0">
                <a:solidFill>
                  <a:srgbClr val="DDAB28"/>
                </a:solidFill>
                <a:latin typeface="+mn-lt"/>
                <a:ea typeface="+mn-ea"/>
                <a:cs typeface="+mn-cs"/>
              </a:rPr>
              <a:t> no Ano de 2022</a:t>
            </a:r>
          </a:p>
        </p:txBody>
      </p:sp>
      <p:pic>
        <p:nvPicPr>
          <p:cNvPr id="2050" name="Picture 2" descr="Eurostat confirma inflação de 9,1% na Zona Euro em agosto – ECO">
            <a:extLst>
              <a:ext uri="{FF2B5EF4-FFF2-40B4-BE49-F238E27FC236}">
                <a16:creationId xmlns:a16="http://schemas.microsoft.com/office/drawing/2014/main" id="{04FBB71A-032A-3EFE-5A3B-30B82E123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281"/>
          <a:stretch>
            <a:fillRect/>
          </a:stretch>
        </p:blipFill>
        <p:spPr bwMode="auto">
          <a:xfrm>
            <a:off x="20" y="0"/>
            <a:ext cx="12191980" cy="3984912"/>
          </a:xfrm>
          <a:custGeom>
            <a:avLst/>
            <a:gdLst/>
            <a:ahLst/>
            <a:cxnLst/>
            <a:rect l="l" t="t" r="r" b="b"/>
            <a:pathLst>
              <a:path w="12192000" h="3984912">
                <a:moveTo>
                  <a:pt x="0" y="0"/>
                </a:moveTo>
                <a:lnTo>
                  <a:pt x="12192000" y="0"/>
                </a:lnTo>
                <a:lnTo>
                  <a:pt x="12192000" y="566059"/>
                </a:lnTo>
                <a:lnTo>
                  <a:pt x="12192000" y="794037"/>
                </a:lnTo>
                <a:lnTo>
                  <a:pt x="12192000" y="2336800"/>
                </a:lnTo>
                <a:lnTo>
                  <a:pt x="12192000" y="2631227"/>
                </a:lnTo>
                <a:lnTo>
                  <a:pt x="12192000" y="3908712"/>
                </a:lnTo>
                <a:lnTo>
                  <a:pt x="9439275" y="3984912"/>
                </a:lnTo>
                <a:lnTo>
                  <a:pt x="5572127" y="3737262"/>
                </a:lnTo>
                <a:lnTo>
                  <a:pt x="0" y="3908712"/>
                </a:lnTo>
                <a:lnTo>
                  <a:pt x="0" y="2631227"/>
                </a:lnTo>
                <a:lnTo>
                  <a:pt x="0" y="2336800"/>
                </a:lnTo>
                <a:lnTo>
                  <a:pt x="0" y="794037"/>
                </a:lnTo>
                <a:lnTo>
                  <a:pt x="0" y="56605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53" name="Group 2056">
            <a:extLst>
              <a:ext uri="{FF2B5EF4-FFF2-40B4-BE49-F238E27FC236}">
                <a16:creationId xmlns:a16="http://schemas.microsoft.com/office/drawing/2014/main" id="{AC0B7807-0C83-4963-821A-69B172722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528992"/>
            <a:ext cx="12192000" cy="757168"/>
            <a:chOff x="0" y="2959818"/>
            <a:chExt cx="12192000" cy="757168"/>
          </a:xfrm>
        </p:grpSpPr>
        <p:sp>
          <p:nvSpPr>
            <p:cNvPr id="2058" name="Freeform: Shape 2057">
              <a:extLst>
                <a:ext uri="{FF2B5EF4-FFF2-40B4-BE49-F238E27FC236}">
                  <a16:creationId xmlns:a16="http://schemas.microsoft.com/office/drawing/2014/main" id="{BB027EC7-3252-48A2-A7A4-1741F72E47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54" name="Freeform: Shape 2058">
              <a:extLst>
                <a:ext uri="{FF2B5EF4-FFF2-40B4-BE49-F238E27FC236}">
                  <a16:creationId xmlns:a16="http://schemas.microsoft.com/office/drawing/2014/main" id="{4EBC51E4-7477-4290-BBD0-18AD942C3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4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1569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39" name="Rectangle 3138">
            <a:extLst>
              <a:ext uri="{FF2B5EF4-FFF2-40B4-BE49-F238E27FC236}">
                <a16:creationId xmlns:a16="http://schemas.microsoft.com/office/drawing/2014/main" id="{C3D6EC93-F369-413E-AA67-5D4104161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068D039-DCC4-9BA5-3E66-653115517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767008"/>
            <a:ext cx="4394200" cy="1323439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sz="3200" dirty="0" err="1">
                <a:solidFill>
                  <a:srgbClr val="DDAB28"/>
                </a:solidFill>
                <a:latin typeface="+mn-lt"/>
                <a:ea typeface="+mn-ea"/>
                <a:cs typeface="+mn-cs"/>
              </a:rPr>
              <a:t>Portugueses</a:t>
            </a:r>
            <a:r>
              <a:rPr lang="en-US" sz="3200" dirty="0">
                <a:solidFill>
                  <a:srgbClr val="DDAB28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200" dirty="0" err="1">
                <a:solidFill>
                  <a:srgbClr val="DDAB28"/>
                </a:solidFill>
                <a:latin typeface="+mn-lt"/>
                <a:ea typeface="+mn-ea"/>
                <a:cs typeface="+mn-cs"/>
              </a:rPr>
              <a:t>estão</a:t>
            </a:r>
            <a:r>
              <a:rPr lang="en-US" sz="3200" dirty="0">
                <a:solidFill>
                  <a:srgbClr val="DDAB28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200" dirty="0" err="1">
                <a:solidFill>
                  <a:srgbClr val="DDAB28"/>
                </a:solidFill>
                <a:latin typeface="+mn-lt"/>
                <a:ea typeface="+mn-ea"/>
                <a:cs typeface="+mn-cs"/>
              </a:rPr>
              <a:t>na</a:t>
            </a:r>
            <a:r>
              <a:rPr lang="en-US" sz="3200" dirty="0">
                <a:solidFill>
                  <a:srgbClr val="DDAB28"/>
                </a:solidFill>
                <a:latin typeface="+mn-lt"/>
                <a:ea typeface="+mn-ea"/>
                <a:cs typeface="+mn-cs"/>
              </a:rPr>
              <a:t> Cauda da UE </a:t>
            </a:r>
            <a:r>
              <a:rPr lang="en-US" sz="3200" dirty="0" err="1">
                <a:solidFill>
                  <a:srgbClr val="DDAB28"/>
                </a:solidFill>
                <a:latin typeface="+mn-lt"/>
                <a:ea typeface="+mn-ea"/>
                <a:cs typeface="+mn-cs"/>
              </a:rPr>
              <a:t>em</a:t>
            </a:r>
            <a:r>
              <a:rPr lang="en-US" sz="3200" dirty="0">
                <a:solidFill>
                  <a:srgbClr val="DDAB28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200" dirty="0" err="1">
                <a:solidFill>
                  <a:srgbClr val="DDAB28"/>
                </a:solidFill>
                <a:latin typeface="+mn-lt"/>
                <a:ea typeface="+mn-ea"/>
                <a:cs typeface="+mn-cs"/>
              </a:rPr>
              <a:t>Literacia</a:t>
            </a:r>
            <a:r>
              <a:rPr lang="en-US" sz="3200" dirty="0">
                <a:solidFill>
                  <a:srgbClr val="DDAB28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200" dirty="0" err="1">
                <a:solidFill>
                  <a:srgbClr val="DDAB28"/>
                </a:solidFill>
                <a:latin typeface="+mn-lt"/>
                <a:ea typeface="+mn-ea"/>
                <a:cs typeface="+mn-cs"/>
              </a:rPr>
              <a:t>Financeira</a:t>
            </a:r>
            <a:endParaRPr lang="en-US" sz="3200" dirty="0">
              <a:solidFill>
                <a:srgbClr val="DDAB28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141" name="Group 3140">
            <a:extLst>
              <a:ext uri="{FF2B5EF4-FFF2-40B4-BE49-F238E27FC236}">
                <a16:creationId xmlns:a16="http://schemas.microsoft.com/office/drawing/2014/main" id="{4EA04677-6B2C-40F4-975C-ED91965527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32356" y="0"/>
            <a:ext cx="874718" cy="6857455"/>
            <a:chOff x="5632356" y="0"/>
            <a:chExt cx="874718" cy="6857455"/>
          </a:xfrm>
        </p:grpSpPr>
        <p:sp>
          <p:nvSpPr>
            <p:cNvPr id="3138" name="Freeform: Shape 3141">
              <a:extLst>
                <a:ext uri="{FF2B5EF4-FFF2-40B4-BE49-F238E27FC236}">
                  <a16:creationId xmlns:a16="http://schemas.microsoft.com/office/drawing/2014/main" id="{3F1ABE2E-F19F-4BD3-B0FA-8A2D8885B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6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40" name="Freeform: Shape 3142">
              <a:extLst>
                <a:ext uri="{FF2B5EF4-FFF2-40B4-BE49-F238E27FC236}">
                  <a16:creationId xmlns:a16="http://schemas.microsoft.com/office/drawing/2014/main" id="{C86D0F14-D449-4833-830D-A382829E2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1" name="Retângulo 10">
            <a:extLst>
              <a:ext uri="{FF2B5EF4-FFF2-40B4-BE49-F238E27FC236}">
                <a16:creationId xmlns:a16="http://schemas.microsoft.com/office/drawing/2014/main" id="{DBC0F8E3-FB46-5F28-E4E7-19B54274F03D}"/>
              </a:ext>
            </a:extLst>
          </p:cNvPr>
          <p:cNvSpPr/>
          <p:nvPr/>
        </p:nvSpPr>
        <p:spPr>
          <a:xfrm>
            <a:off x="5892800" y="0"/>
            <a:ext cx="6299200" cy="33076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43E27DF-E419-EED5-3AAA-CC07C71331B0}"/>
              </a:ext>
            </a:extLst>
          </p:cNvPr>
          <p:cNvSpPr/>
          <p:nvPr/>
        </p:nvSpPr>
        <p:spPr>
          <a:xfrm>
            <a:off x="6122286" y="3631222"/>
            <a:ext cx="6069714" cy="3226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" name="Picture 2" descr="Níveis de Literacia Financeira na UE — Instituto +Liberdade">
            <a:extLst>
              <a:ext uri="{FF2B5EF4-FFF2-40B4-BE49-F238E27FC236}">
                <a16:creationId xmlns:a16="http://schemas.microsoft.com/office/drawing/2014/main" id="{B41DF20D-2B41-9C7D-4FFC-D2F7007803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6" t="25712" r="2000" b="7121"/>
          <a:stretch>
            <a:fillRect/>
          </a:stretch>
        </p:blipFill>
        <p:spPr bwMode="auto">
          <a:xfrm>
            <a:off x="6078415" y="1340191"/>
            <a:ext cx="6155713" cy="4260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30872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16A15A88-001A-4EEF-8984-D87E64359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Imagem 19" descr="Uma imagem com texto, vestuário, Cara humana, póster&#10;&#10;Os conteúdos gerados por IA podem estar incorretos.">
            <a:extLst>
              <a:ext uri="{FF2B5EF4-FFF2-40B4-BE49-F238E27FC236}">
                <a16:creationId xmlns:a16="http://schemas.microsoft.com/office/drawing/2014/main" id="{C12F1BCC-5F0D-3B82-0231-4C02353A2D7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79"/>
          <a:stretch>
            <a:fillRect/>
          </a:stretch>
        </p:blipFill>
        <p:spPr>
          <a:xfrm>
            <a:off x="0" y="10"/>
            <a:ext cx="4078514" cy="6857990"/>
          </a:xfrm>
          <a:custGeom>
            <a:avLst/>
            <a:gdLst/>
            <a:ahLst/>
            <a:cxnLst/>
            <a:rect l="l" t="t" r="r" b="b"/>
            <a:pathLst>
              <a:path w="4551219" h="6858000">
                <a:moveTo>
                  <a:pt x="4194211" y="6564619"/>
                </a:moveTo>
                <a:lnTo>
                  <a:pt x="4194211" y="6564620"/>
                </a:lnTo>
                <a:cubicBezTo>
                  <a:pt x="4204498" y="6575478"/>
                  <a:pt x="4210595" y="6582146"/>
                  <a:pt x="4216690" y="6588625"/>
                </a:cubicBezTo>
                <a:lnTo>
                  <a:pt x="4233312" y="6625224"/>
                </a:lnTo>
                <a:lnTo>
                  <a:pt x="4226218" y="6662539"/>
                </a:lnTo>
                <a:lnTo>
                  <a:pt x="4226217" y="6662540"/>
                </a:lnTo>
                <a:lnTo>
                  <a:pt x="4226216" y="6662543"/>
                </a:lnTo>
                <a:lnTo>
                  <a:pt x="4214767" y="6683026"/>
                </a:lnTo>
                <a:lnTo>
                  <a:pt x="4211619" y="6702975"/>
                </a:lnTo>
                <a:lnTo>
                  <a:pt x="4211619" y="6702976"/>
                </a:lnTo>
                <a:cubicBezTo>
                  <a:pt x="4212024" y="6716168"/>
                  <a:pt x="4217168" y="6729218"/>
                  <a:pt x="4225455" y="6742552"/>
                </a:cubicBezTo>
                <a:lnTo>
                  <a:pt x="4225456" y="6742554"/>
                </a:lnTo>
                <a:lnTo>
                  <a:pt x="4244933" y="6812061"/>
                </a:lnTo>
                <a:lnTo>
                  <a:pt x="4244933" y="6812063"/>
                </a:lnTo>
                <a:lnTo>
                  <a:pt x="4244933" y="6812062"/>
                </a:lnTo>
                <a:lnTo>
                  <a:pt x="4244933" y="6812061"/>
                </a:lnTo>
                <a:lnTo>
                  <a:pt x="4240159" y="6776799"/>
                </a:lnTo>
                <a:lnTo>
                  <a:pt x="4225456" y="6742554"/>
                </a:lnTo>
                <a:lnTo>
                  <a:pt x="4225455" y="6742551"/>
                </a:lnTo>
                <a:lnTo>
                  <a:pt x="4211619" y="6702975"/>
                </a:lnTo>
                <a:lnTo>
                  <a:pt x="4226216" y="6662543"/>
                </a:lnTo>
                <a:lnTo>
                  <a:pt x="4226217" y="6662541"/>
                </a:lnTo>
                <a:lnTo>
                  <a:pt x="4226218" y="6662539"/>
                </a:lnTo>
                <a:lnTo>
                  <a:pt x="4233301" y="6645551"/>
                </a:lnTo>
                <a:lnTo>
                  <a:pt x="4233312" y="6625224"/>
                </a:lnTo>
                <a:lnTo>
                  <a:pt x="4233312" y="6625223"/>
                </a:lnTo>
                <a:cubicBezTo>
                  <a:pt x="4231216" y="6611340"/>
                  <a:pt x="4225168" y="6597577"/>
                  <a:pt x="4216690" y="6588624"/>
                </a:cubicBezTo>
                <a:close/>
                <a:moveTo>
                  <a:pt x="4274532" y="6438980"/>
                </a:moveTo>
                <a:lnTo>
                  <a:pt x="4254602" y="6463839"/>
                </a:lnTo>
                <a:lnTo>
                  <a:pt x="4254600" y="6463848"/>
                </a:lnTo>
                <a:lnTo>
                  <a:pt x="4240803" y="6513011"/>
                </a:lnTo>
                <a:lnTo>
                  <a:pt x="4221998" y="6546193"/>
                </a:lnTo>
                <a:lnTo>
                  <a:pt x="4221998" y="6546194"/>
                </a:lnTo>
                <a:lnTo>
                  <a:pt x="4238336" y="6521803"/>
                </a:lnTo>
                <a:lnTo>
                  <a:pt x="4240803" y="6513011"/>
                </a:lnTo>
                <a:lnTo>
                  <a:pt x="4243614" y="6508051"/>
                </a:lnTo>
                <a:lnTo>
                  <a:pt x="4254600" y="6463848"/>
                </a:lnTo>
                <a:lnTo>
                  <a:pt x="4254602" y="6463840"/>
                </a:lnTo>
                <a:cubicBezTo>
                  <a:pt x="4257553" y="6451649"/>
                  <a:pt x="4265030" y="6444076"/>
                  <a:pt x="4274532" y="6438980"/>
                </a:cubicBezTo>
                <a:close/>
                <a:moveTo>
                  <a:pt x="4360506" y="6365203"/>
                </a:moveTo>
                <a:lnTo>
                  <a:pt x="4359224" y="6387909"/>
                </a:lnTo>
                <a:lnTo>
                  <a:pt x="4357461" y="6391548"/>
                </a:lnTo>
                <a:lnTo>
                  <a:pt x="4349806" y="6407331"/>
                </a:lnTo>
                <a:lnTo>
                  <a:pt x="4349806" y="6407332"/>
                </a:lnTo>
                <a:lnTo>
                  <a:pt x="4357461" y="6391548"/>
                </a:lnTo>
                <a:lnTo>
                  <a:pt x="4359225" y="6387909"/>
                </a:lnTo>
                <a:close/>
                <a:moveTo>
                  <a:pt x="4121437" y="4221390"/>
                </a:moveTo>
                <a:lnTo>
                  <a:pt x="4121437" y="4221391"/>
                </a:lnTo>
                <a:cubicBezTo>
                  <a:pt x="4122199" y="4232060"/>
                  <a:pt x="4122389" y="4243872"/>
                  <a:pt x="4127153" y="4253014"/>
                </a:cubicBezTo>
                <a:cubicBezTo>
                  <a:pt x="4139346" y="4277401"/>
                  <a:pt x="4154966" y="4300070"/>
                  <a:pt x="4166969" y="4324645"/>
                </a:cubicBezTo>
                <a:lnTo>
                  <a:pt x="4175923" y="4363890"/>
                </a:lnTo>
                <a:lnTo>
                  <a:pt x="4175161" y="4482003"/>
                </a:lnTo>
                <a:cubicBezTo>
                  <a:pt x="4172493" y="4546775"/>
                  <a:pt x="4171921" y="4612499"/>
                  <a:pt x="4115151" y="4659173"/>
                </a:cubicBezTo>
                <a:cubicBezTo>
                  <a:pt x="4110579" y="4662985"/>
                  <a:pt x="4107911" y="4671175"/>
                  <a:pt x="4107149" y="4677654"/>
                </a:cubicBezTo>
                <a:cubicBezTo>
                  <a:pt x="4103530" y="4707563"/>
                  <a:pt x="4103148" y="4738234"/>
                  <a:pt x="4097242" y="4767763"/>
                </a:cubicBezTo>
                <a:cubicBezTo>
                  <a:pt x="4094861" y="4779574"/>
                  <a:pt x="4094052" y="4790386"/>
                  <a:pt x="4095933" y="4800482"/>
                </a:cubicBezTo>
                <a:lnTo>
                  <a:pt x="4095933" y="4800483"/>
                </a:lnTo>
                <a:cubicBezTo>
                  <a:pt x="4097814" y="4810580"/>
                  <a:pt x="4102387" y="4819963"/>
                  <a:pt x="4110769" y="4828916"/>
                </a:cubicBezTo>
                <a:lnTo>
                  <a:pt x="4132950" y="4863342"/>
                </a:lnTo>
                <a:lnTo>
                  <a:pt x="4140479" y="4889274"/>
                </a:lnTo>
                <a:lnTo>
                  <a:pt x="4138774" y="4912167"/>
                </a:lnTo>
                <a:cubicBezTo>
                  <a:pt x="4137059" y="4919977"/>
                  <a:pt x="4136702" y="4927121"/>
                  <a:pt x="4137372" y="4933803"/>
                </a:cubicBezTo>
                <a:lnTo>
                  <a:pt x="4137372" y="4933804"/>
                </a:lnTo>
                <a:lnTo>
                  <a:pt x="4142131" y="4952672"/>
                </a:lnTo>
                <a:lnTo>
                  <a:pt x="4144924" y="4957453"/>
                </a:lnTo>
                <a:lnTo>
                  <a:pt x="4146202" y="4961455"/>
                </a:lnTo>
                <a:cubicBezTo>
                  <a:pt x="4150713" y="4970096"/>
                  <a:pt x="4156419" y="4978393"/>
                  <a:pt x="4162206" y="4987037"/>
                </a:cubicBezTo>
                <a:cubicBezTo>
                  <a:pt x="4173445" y="5003801"/>
                  <a:pt x="4187543" y="5022852"/>
                  <a:pt x="4188685" y="5041521"/>
                </a:cubicBezTo>
                <a:cubicBezTo>
                  <a:pt x="4189304" y="5052095"/>
                  <a:pt x="4192222" y="5062299"/>
                  <a:pt x="4195901" y="5072375"/>
                </a:cubicBezTo>
                <a:lnTo>
                  <a:pt x="4201805" y="5087442"/>
                </a:lnTo>
                <a:lnTo>
                  <a:pt x="4214832" y="5133219"/>
                </a:lnTo>
                <a:lnTo>
                  <a:pt x="4214833" y="5133224"/>
                </a:lnTo>
                <a:lnTo>
                  <a:pt x="4208118" y="5166112"/>
                </a:lnTo>
                <a:lnTo>
                  <a:pt x="4208118" y="5166113"/>
                </a:lnTo>
                <a:cubicBezTo>
                  <a:pt x="4207356" y="5167637"/>
                  <a:pt x="4207928" y="5169780"/>
                  <a:pt x="4208809" y="5172090"/>
                </a:cubicBezTo>
                <a:lnTo>
                  <a:pt x="4211356" y="5179067"/>
                </a:lnTo>
                <a:cubicBezTo>
                  <a:pt x="4214976" y="5196594"/>
                  <a:pt x="4215024" y="5213597"/>
                  <a:pt x="4211190" y="5229433"/>
                </a:cubicBezTo>
                <a:lnTo>
                  <a:pt x="4200644" y="5248928"/>
                </a:lnTo>
                <a:lnTo>
                  <a:pt x="4187733" y="5272795"/>
                </a:lnTo>
                <a:cubicBezTo>
                  <a:pt x="4176088" y="5285440"/>
                  <a:pt x="4168382" y="5298594"/>
                  <a:pt x="4163830" y="5312287"/>
                </a:cubicBezTo>
                <a:lnTo>
                  <a:pt x="4162774" y="5321350"/>
                </a:lnTo>
                <a:lnTo>
                  <a:pt x="4160300" y="5326162"/>
                </a:lnTo>
                <a:lnTo>
                  <a:pt x="4158854" y="5355013"/>
                </a:lnTo>
                <a:lnTo>
                  <a:pt x="4158854" y="5355014"/>
                </a:lnTo>
                <a:cubicBezTo>
                  <a:pt x="4159503" y="5364882"/>
                  <a:pt x="4161206" y="5375002"/>
                  <a:pt x="4163730" y="5385384"/>
                </a:cubicBezTo>
                <a:cubicBezTo>
                  <a:pt x="4166969" y="5398721"/>
                  <a:pt x="4169255" y="5412057"/>
                  <a:pt x="4171921" y="5425582"/>
                </a:cubicBezTo>
                <a:cubicBezTo>
                  <a:pt x="4175731" y="5443870"/>
                  <a:pt x="4179733" y="5462351"/>
                  <a:pt x="4183543" y="5480637"/>
                </a:cubicBezTo>
                <a:lnTo>
                  <a:pt x="4188067" y="5507667"/>
                </a:lnTo>
                <a:lnTo>
                  <a:pt x="4177448" y="5531691"/>
                </a:lnTo>
                <a:lnTo>
                  <a:pt x="4177447" y="5531692"/>
                </a:lnTo>
                <a:cubicBezTo>
                  <a:pt x="4170398" y="5537599"/>
                  <a:pt x="4167206" y="5542648"/>
                  <a:pt x="4167302" y="5547577"/>
                </a:cubicBezTo>
                <a:lnTo>
                  <a:pt x="4167302" y="5547578"/>
                </a:lnTo>
                <a:cubicBezTo>
                  <a:pt x="4167397" y="5552507"/>
                  <a:pt x="4170779" y="5557317"/>
                  <a:pt x="4176875" y="5562746"/>
                </a:cubicBezTo>
                <a:cubicBezTo>
                  <a:pt x="4219548" y="5600467"/>
                  <a:pt x="4246219" y="5646189"/>
                  <a:pt x="4248123" y="5704483"/>
                </a:cubicBezTo>
                <a:cubicBezTo>
                  <a:pt x="4248505" y="5716485"/>
                  <a:pt x="4251171" y="5728678"/>
                  <a:pt x="4254029" y="5740488"/>
                </a:cubicBezTo>
                <a:cubicBezTo>
                  <a:pt x="4255744" y="5747728"/>
                  <a:pt x="4257650" y="5756493"/>
                  <a:pt x="4262794" y="5760873"/>
                </a:cubicBezTo>
                <a:cubicBezTo>
                  <a:pt x="4302037" y="5794974"/>
                  <a:pt x="4329280" y="5837457"/>
                  <a:pt x="4351189" y="5883751"/>
                </a:cubicBezTo>
                <a:lnTo>
                  <a:pt x="4351191" y="5883755"/>
                </a:lnTo>
                <a:lnTo>
                  <a:pt x="4369094" y="5935945"/>
                </a:lnTo>
                <a:lnTo>
                  <a:pt x="4369096" y="5935949"/>
                </a:lnTo>
                <a:lnTo>
                  <a:pt x="4365476" y="5993289"/>
                </a:lnTo>
                <a:lnTo>
                  <a:pt x="4365475" y="5993290"/>
                </a:lnTo>
                <a:cubicBezTo>
                  <a:pt x="4364334" y="6004530"/>
                  <a:pt x="4364524" y="6017484"/>
                  <a:pt x="4358999" y="6026439"/>
                </a:cubicBezTo>
                <a:cubicBezTo>
                  <a:pt x="4341662" y="6054824"/>
                  <a:pt x="4322994" y="6082257"/>
                  <a:pt x="4302799" y="6108737"/>
                </a:cubicBezTo>
                <a:cubicBezTo>
                  <a:pt x="4294131" y="6120073"/>
                  <a:pt x="4289178" y="6126883"/>
                  <a:pt x="4289107" y="6133313"/>
                </a:cubicBezTo>
                <a:lnTo>
                  <a:pt x="4289107" y="6133314"/>
                </a:lnTo>
                <a:lnTo>
                  <a:pt x="4292807" y="6143189"/>
                </a:lnTo>
                <a:lnTo>
                  <a:pt x="4304703" y="6155599"/>
                </a:lnTo>
                <a:lnTo>
                  <a:pt x="4304706" y="6155602"/>
                </a:lnTo>
                <a:cubicBezTo>
                  <a:pt x="4326994" y="6175797"/>
                  <a:pt x="4338614" y="6200944"/>
                  <a:pt x="4343376" y="6228756"/>
                </a:cubicBezTo>
                <a:lnTo>
                  <a:pt x="4360713" y="6361539"/>
                </a:lnTo>
                <a:lnTo>
                  <a:pt x="4360713" y="6361538"/>
                </a:lnTo>
                <a:cubicBezTo>
                  <a:pt x="4357093" y="6317150"/>
                  <a:pt x="4350808" y="6272763"/>
                  <a:pt x="4343376" y="6228755"/>
                </a:cubicBezTo>
                <a:cubicBezTo>
                  <a:pt x="4338614" y="6200943"/>
                  <a:pt x="4326994" y="6175796"/>
                  <a:pt x="4304706" y="6155601"/>
                </a:cubicBezTo>
                <a:lnTo>
                  <a:pt x="4304703" y="6155599"/>
                </a:lnTo>
                <a:lnTo>
                  <a:pt x="4289107" y="6133314"/>
                </a:lnTo>
                <a:lnTo>
                  <a:pt x="4302799" y="6108738"/>
                </a:lnTo>
                <a:cubicBezTo>
                  <a:pt x="4322994" y="6082258"/>
                  <a:pt x="4341662" y="6054825"/>
                  <a:pt x="4358999" y="6026440"/>
                </a:cubicBezTo>
                <a:cubicBezTo>
                  <a:pt x="4364524" y="6017485"/>
                  <a:pt x="4364334" y="6004531"/>
                  <a:pt x="4365475" y="5993291"/>
                </a:cubicBezTo>
                <a:lnTo>
                  <a:pt x="4365476" y="5993289"/>
                </a:lnTo>
                <a:lnTo>
                  <a:pt x="4368929" y="5964476"/>
                </a:lnTo>
                <a:lnTo>
                  <a:pt x="4369096" y="5935949"/>
                </a:lnTo>
                <a:lnTo>
                  <a:pt x="4369096" y="5935948"/>
                </a:lnTo>
                <a:lnTo>
                  <a:pt x="4369094" y="5935945"/>
                </a:lnTo>
                <a:lnTo>
                  <a:pt x="4362214" y="5909350"/>
                </a:lnTo>
                <a:lnTo>
                  <a:pt x="4351191" y="5883755"/>
                </a:lnTo>
                <a:lnTo>
                  <a:pt x="4351189" y="5883750"/>
                </a:lnTo>
                <a:cubicBezTo>
                  <a:pt x="4329280" y="5837456"/>
                  <a:pt x="4302037" y="5794973"/>
                  <a:pt x="4262794" y="5760872"/>
                </a:cubicBezTo>
                <a:cubicBezTo>
                  <a:pt x="4257650" y="5756492"/>
                  <a:pt x="4255744" y="5747727"/>
                  <a:pt x="4254029" y="5740487"/>
                </a:cubicBezTo>
                <a:cubicBezTo>
                  <a:pt x="4251171" y="5728677"/>
                  <a:pt x="4248505" y="5716484"/>
                  <a:pt x="4248123" y="5704482"/>
                </a:cubicBezTo>
                <a:cubicBezTo>
                  <a:pt x="4246219" y="5646188"/>
                  <a:pt x="4219548" y="5600466"/>
                  <a:pt x="4176875" y="5562745"/>
                </a:cubicBezTo>
                <a:lnTo>
                  <a:pt x="4167302" y="5547577"/>
                </a:lnTo>
                <a:lnTo>
                  <a:pt x="4177447" y="5531693"/>
                </a:lnTo>
                <a:lnTo>
                  <a:pt x="4177448" y="5531691"/>
                </a:lnTo>
                <a:lnTo>
                  <a:pt x="4185847" y="5520421"/>
                </a:lnTo>
                <a:lnTo>
                  <a:pt x="4188067" y="5507667"/>
                </a:lnTo>
                <a:lnTo>
                  <a:pt x="4188067" y="5507666"/>
                </a:lnTo>
                <a:cubicBezTo>
                  <a:pt x="4188020" y="5498831"/>
                  <a:pt x="4185448" y="5489496"/>
                  <a:pt x="4183543" y="5480636"/>
                </a:cubicBezTo>
                <a:cubicBezTo>
                  <a:pt x="4179733" y="5462350"/>
                  <a:pt x="4175731" y="5443869"/>
                  <a:pt x="4171921" y="5425581"/>
                </a:cubicBezTo>
                <a:cubicBezTo>
                  <a:pt x="4169255" y="5412056"/>
                  <a:pt x="4166969" y="5398720"/>
                  <a:pt x="4163730" y="5385383"/>
                </a:cubicBezTo>
                <a:lnTo>
                  <a:pt x="4158854" y="5355013"/>
                </a:lnTo>
                <a:lnTo>
                  <a:pt x="4162774" y="5321350"/>
                </a:lnTo>
                <a:lnTo>
                  <a:pt x="4187733" y="5272796"/>
                </a:lnTo>
                <a:lnTo>
                  <a:pt x="4200644" y="5248928"/>
                </a:lnTo>
                <a:lnTo>
                  <a:pt x="4211191" y="5229432"/>
                </a:lnTo>
                <a:lnTo>
                  <a:pt x="4211356" y="5179067"/>
                </a:lnTo>
                <a:lnTo>
                  <a:pt x="4211356" y="5179066"/>
                </a:lnTo>
                <a:cubicBezTo>
                  <a:pt x="4210880" y="5176875"/>
                  <a:pt x="4209690" y="5174399"/>
                  <a:pt x="4208809" y="5172089"/>
                </a:cubicBezTo>
                <a:lnTo>
                  <a:pt x="4208118" y="5166113"/>
                </a:lnTo>
                <a:lnTo>
                  <a:pt x="4214833" y="5133224"/>
                </a:lnTo>
                <a:lnTo>
                  <a:pt x="4214833" y="5133223"/>
                </a:lnTo>
                <a:lnTo>
                  <a:pt x="4214832" y="5133219"/>
                </a:lnTo>
                <a:lnTo>
                  <a:pt x="4207690" y="5102460"/>
                </a:lnTo>
                <a:lnTo>
                  <a:pt x="4201805" y="5087442"/>
                </a:lnTo>
                <a:lnTo>
                  <a:pt x="4201799" y="5087422"/>
                </a:lnTo>
                <a:cubicBezTo>
                  <a:pt x="4195713" y="5072410"/>
                  <a:pt x="4189614" y="5057380"/>
                  <a:pt x="4188685" y="5041520"/>
                </a:cubicBezTo>
                <a:cubicBezTo>
                  <a:pt x="4187543" y="5022851"/>
                  <a:pt x="4173445" y="5003800"/>
                  <a:pt x="4162206" y="4987036"/>
                </a:cubicBezTo>
                <a:lnTo>
                  <a:pt x="4144924" y="4957453"/>
                </a:lnTo>
                <a:lnTo>
                  <a:pt x="4137372" y="4933804"/>
                </a:lnTo>
                <a:lnTo>
                  <a:pt x="4138774" y="4912168"/>
                </a:lnTo>
                <a:cubicBezTo>
                  <a:pt x="4140536" y="4904357"/>
                  <a:pt x="4141048" y="4896713"/>
                  <a:pt x="4140479" y="4889275"/>
                </a:cubicBezTo>
                <a:lnTo>
                  <a:pt x="4140479" y="4889274"/>
                </a:lnTo>
                <a:lnTo>
                  <a:pt x="4135701" y="4867613"/>
                </a:lnTo>
                <a:lnTo>
                  <a:pt x="4132950" y="4863342"/>
                </a:lnTo>
                <a:lnTo>
                  <a:pt x="4131200" y="4857316"/>
                </a:lnTo>
                <a:cubicBezTo>
                  <a:pt x="4126057" y="4847213"/>
                  <a:pt x="4119056" y="4837702"/>
                  <a:pt x="4110769" y="4828915"/>
                </a:cubicBezTo>
                <a:lnTo>
                  <a:pt x="4095933" y="4800482"/>
                </a:lnTo>
                <a:lnTo>
                  <a:pt x="4097242" y="4767764"/>
                </a:lnTo>
                <a:cubicBezTo>
                  <a:pt x="4103148" y="4738235"/>
                  <a:pt x="4103530" y="4707564"/>
                  <a:pt x="4107149" y="4677655"/>
                </a:cubicBezTo>
                <a:cubicBezTo>
                  <a:pt x="4107911" y="4671176"/>
                  <a:pt x="4110579" y="4662986"/>
                  <a:pt x="4115151" y="4659174"/>
                </a:cubicBezTo>
                <a:cubicBezTo>
                  <a:pt x="4171921" y="4612500"/>
                  <a:pt x="4172493" y="4546776"/>
                  <a:pt x="4175161" y="4482004"/>
                </a:cubicBezTo>
                <a:cubicBezTo>
                  <a:pt x="4176875" y="4442761"/>
                  <a:pt x="4176875" y="4403325"/>
                  <a:pt x="4175923" y="4363890"/>
                </a:cubicBezTo>
                <a:lnTo>
                  <a:pt x="4175923" y="4363889"/>
                </a:lnTo>
                <a:cubicBezTo>
                  <a:pt x="4175731" y="4350553"/>
                  <a:pt x="4172683" y="4336456"/>
                  <a:pt x="4166969" y="4324644"/>
                </a:cubicBezTo>
                <a:cubicBezTo>
                  <a:pt x="4154966" y="4300069"/>
                  <a:pt x="4139346" y="4277400"/>
                  <a:pt x="4127153" y="4253013"/>
                </a:cubicBezTo>
                <a:close/>
                <a:moveTo>
                  <a:pt x="4190328" y="2836171"/>
                </a:moveTo>
                <a:lnTo>
                  <a:pt x="4181637" y="2848792"/>
                </a:lnTo>
                <a:cubicBezTo>
                  <a:pt x="4176637" y="2865009"/>
                  <a:pt x="4170779" y="2881306"/>
                  <a:pt x="4166033" y="2897784"/>
                </a:cubicBezTo>
                <a:lnTo>
                  <a:pt x="4165004" y="2903549"/>
                </a:lnTo>
                <a:lnTo>
                  <a:pt x="4161730" y="2914327"/>
                </a:lnTo>
                <a:lnTo>
                  <a:pt x="4157099" y="2947858"/>
                </a:lnTo>
                <a:lnTo>
                  <a:pt x="4157098" y="2947861"/>
                </a:lnTo>
                <a:lnTo>
                  <a:pt x="4157098" y="2947862"/>
                </a:lnTo>
                <a:cubicBezTo>
                  <a:pt x="4156729" y="2959156"/>
                  <a:pt x="4157729" y="2970575"/>
                  <a:pt x="4160682" y="2982148"/>
                </a:cubicBezTo>
                <a:lnTo>
                  <a:pt x="4172375" y="3077401"/>
                </a:lnTo>
                <a:lnTo>
                  <a:pt x="4159920" y="3172653"/>
                </a:lnTo>
                <a:cubicBezTo>
                  <a:pt x="4134011" y="3276479"/>
                  <a:pt x="4106579" y="3380304"/>
                  <a:pt x="4112293" y="3489466"/>
                </a:cubicBezTo>
                <a:cubicBezTo>
                  <a:pt x="4113245" y="3507562"/>
                  <a:pt x="4101624" y="3529089"/>
                  <a:pt x="4090194" y="3544712"/>
                </a:cubicBezTo>
                <a:cubicBezTo>
                  <a:pt x="4079336" y="3559667"/>
                  <a:pt x="4073477" y="3566811"/>
                  <a:pt x="4072572" y="3574407"/>
                </a:cubicBezTo>
                <a:lnTo>
                  <a:pt x="4072572" y="3574408"/>
                </a:lnTo>
                <a:cubicBezTo>
                  <a:pt x="4071667" y="3582004"/>
                  <a:pt x="4075716" y="3590053"/>
                  <a:pt x="4084670" y="3606817"/>
                </a:cubicBezTo>
                <a:cubicBezTo>
                  <a:pt x="4089052" y="3614819"/>
                  <a:pt x="4091718" y="3624725"/>
                  <a:pt x="4098196" y="3630632"/>
                </a:cubicBezTo>
                <a:lnTo>
                  <a:pt x="4115925" y="3654415"/>
                </a:lnTo>
                <a:lnTo>
                  <a:pt x="4118836" y="3665923"/>
                </a:lnTo>
                <a:lnTo>
                  <a:pt x="4122437" y="3680163"/>
                </a:lnTo>
                <a:lnTo>
                  <a:pt x="4118389" y="3734836"/>
                </a:lnTo>
                <a:lnTo>
                  <a:pt x="4118389" y="3734837"/>
                </a:lnTo>
                <a:cubicBezTo>
                  <a:pt x="4117437" y="3741315"/>
                  <a:pt x="4116103" y="3749125"/>
                  <a:pt x="4118771" y="3754652"/>
                </a:cubicBezTo>
                <a:lnTo>
                  <a:pt x="4125128" y="3789775"/>
                </a:lnTo>
                <a:lnTo>
                  <a:pt x="4110197" y="3822471"/>
                </a:lnTo>
                <a:cubicBezTo>
                  <a:pt x="4103149" y="3831901"/>
                  <a:pt x="4097529" y="3842045"/>
                  <a:pt x="4095862" y="3852618"/>
                </a:cubicBezTo>
                <a:lnTo>
                  <a:pt x="4095862" y="3852619"/>
                </a:lnTo>
                <a:lnTo>
                  <a:pt x="4096642" y="3868763"/>
                </a:lnTo>
                <a:lnTo>
                  <a:pt x="4105245" y="3885336"/>
                </a:lnTo>
                <a:lnTo>
                  <a:pt x="4105245" y="3885338"/>
                </a:lnTo>
                <a:cubicBezTo>
                  <a:pt x="4114961" y="3897721"/>
                  <a:pt x="4122367" y="3910318"/>
                  <a:pt x="4127626" y="3923124"/>
                </a:cubicBezTo>
                <a:lnTo>
                  <a:pt x="4137130" y="3962159"/>
                </a:lnTo>
                <a:lnTo>
                  <a:pt x="4121438" y="4043837"/>
                </a:lnTo>
                <a:lnTo>
                  <a:pt x="4121437" y="4043838"/>
                </a:lnTo>
                <a:cubicBezTo>
                  <a:pt x="4112674" y="4063841"/>
                  <a:pt x="4107292" y="4083701"/>
                  <a:pt x="4106316" y="4103824"/>
                </a:cubicBezTo>
                <a:lnTo>
                  <a:pt x="4106316" y="4103825"/>
                </a:lnTo>
                <a:lnTo>
                  <a:pt x="4108283" y="4134255"/>
                </a:lnTo>
                <a:lnTo>
                  <a:pt x="4117627" y="4165381"/>
                </a:lnTo>
                <a:lnTo>
                  <a:pt x="4117627" y="4165383"/>
                </a:lnTo>
                <a:lnTo>
                  <a:pt x="4121532" y="4192387"/>
                </a:lnTo>
                <a:lnTo>
                  <a:pt x="4121532" y="4192386"/>
                </a:lnTo>
                <a:cubicBezTo>
                  <a:pt x="4121628" y="4182766"/>
                  <a:pt x="4121056" y="4173479"/>
                  <a:pt x="4117627" y="4165382"/>
                </a:cubicBezTo>
                <a:lnTo>
                  <a:pt x="4117627" y="4165381"/>
                </a:lnTo>
                <a:lnTo>
                  <a:pt x="4106316" y="4103825"/>
                </a:lnTo>
                <a:lnTo>
                  <a:pt x="4121437" y="4043839"/>
                </a:lnTo>
                <a:lnTo>
                  <a:pt x="4121438" y="4043837"/>
                </a:lnTo>
                <a:lnTo>
                  <a:pt x="4134740" y="4002409"/>
                </a:lnTo>
                <a:lnTo>
                  <a:pt x="4137130" y="3962159"/>
                </a:lnTo>
                <a:lnTo>
                  <a:pt x="4137130" y="3962158"/>
                </a:lnTo>
                <a:cubicBezTo>
                  <a:pt x="4134868" y="3935726"/>
                  <a:pt x="4124677" y="3910103"/>
                  <a:pt x="4105245" y="3885337"/>
                </a:cubicBezTo>
                <a:lnTo>
                  <a:pt x="4105245" y="3885336"/>
                </a:lnTo>
                <a:lnTo>
                  <a:pt x="4095862" y="3852619"/>
                </a:lnTo>
                <a:lnTo>
                  <a:pt x="4110197" y="3822472"/>
                </a:lnTo>
                <a:cubicBezTo>
                  <a:pt x="4118389" y="3811613"/>
                  <a:pt x="4123533" y="3800896"/>
                  <a:pt x="4125128" y="3789776"/>
                </a:cubicBezTo>
                <a:lnTo>
                  <a:pt x="4125128" y="3789775"/>
                </a:lnTo>
                <a:cubicBezTo>
                  <a:pt x="4126724" y="3778654"/>
                  <a:pt x="4124771" y="3767129"/>
                  <a:pt x="4118771" y="3754651"/>
                </a:cubicBezTo>
                <a:lnTo>
                  <a:pt x="4118389" y="3734837"/>
                </a:lnTo>
                <a:lnTo>
                  <a:pt x="4122437" y="3680163"/>
                </a:lnTo>
                <a:lnTo>
                  <a:pt x="4122437" y="3680162"/>
                </a:lnTo>
                <a:lnTo>
                  <a:pt x="4118836" y="3665923"/>
                </a:lnTo>
                <a:lnTo>
                  <a:pt x="4115925" y="3654415"/>
                </a:lnTo>
                <a:lnTo>
                  <a:pt x="4115925" y="3654415"/>
                </a:lnTo>
                <a:lnTo>
                  <a:pt x="4115925" y="3654415"/>
                </a:lnTo>
                <a:cubicBezTo>
                  <a:pt x="4112115" y="3646122"/>
                  <a:pt x="4106436" y="3638156"/>
                  <a:pt x="4098196" y="3630631"/>
                </a:cubicBezTo>
                <a:cubicBezTo>
                  <a:pt x="4091718" y="3624724"/>
                  <a:pt x="4089052" y="3614818"/>
                  <a:pt x="4084670" y="3606816"/>
                </a:cubicBezTo>
                <a:cubicBezTo>
                  <a:pt x="4080193" y="3598434"/>
                  <a:pt x="4076942" y="3592231"/>
                  <a:pt x="4074924" y="3587173"/>
                </a:cubicBezTo>
                <a:lnTo>
                  <a:pt x="4072572" y="3574407"/>
                </a:lnTo>
                <a:lnTo>
                  <a:pt x="4077651" y="3562320"/>
                </a:lnTo>
                <a:cubicBezTo>
                  <a:pt x="4080586" y="3557715"/>
                  <a:pt x="4084765" y="3552190"/>
                  <a:pt x="4090194" y="3544713"/>
                </a:cubicBezTo>
                <a:cubicBezTo>
                  <a:pt x="4101624" y="3529090"/>
                  <a:pt x="4113245" y="3507563"/>
                  <a:pt x="4112293" y="3489467"/>
                </a:cubicBezTo>
                <a:cubicBezTo>
                  <a:pt x="4106579" y="3380305"/>
                  <a:pt x="4134011" y="3276480"/>
                  <a:pt x="4159920" y="3172654"/>
                </a:cubicBezTo>
                <a:cubicBezTo>
                  <a:pt x="4167922" y="3140649"/>
                  <a:pt x="4172160" y="3109025"/>
                  <a:pt x="4172375" y="3077401"/>
                </a:cubicBezTo>
                <a:lnTo>
                  <a:pt x="4172375" y="3077400"/>
                </a:lnTo>
                <a:cubicBezTo>
                  <a:pt x="4172589" y="3045776"/>
                  <a:pt x="4168779" y="3014152"/>
                  <a:pt x="4160682" y="2982147"/>
                </a:cubicBezTo>
                <a:lnTo>
                  <a:pt x="4157098" y="2947862"/>
                </a:lnTo>
                <a:lnTo>
                  <a:pt x="4157099" y="2947858"/>
                </a:lnTo>
                <a:lnTo>
                  <a:pt x="4165004" y="2903549"/>
                </a:lnTo>
                <a:lnTo>
                  <a:pt x="4181637" y="2848793"/>
                </a:lnTo>
                <a:cubicBezTo>
                  <a:pt x="4182970" y="2844316"/>
                  <a:pt x="4186256" y="2839982"/>
                  <a:pt x="4190328" y="2836172"/>
                </a:cubicBezTo>
                <a:close/>
                <a:moveTo>
                  <a:pt x="3705842" y="1508457"/>
                </a:moveTo>
                <a:lnTo>
                  <a:pt x="3677748" y="1596213"/>
                </a:lnTo>
                <a:cubicBezTo>
                  <a:pt x="3675271" y="1604978"/>
                  <a:pt x="3676796" y="1615836"/>
                  <a:pt x="3679653" y="1624980"/>
                </a:cubicBezTo>
                <a:cubicBezTo>
                  <a:pt x="3689369" y="1656223"/>
                  <a:pt x="3713754" y="1676036"/>
                  <a:pt x="3736234" y="1697753"/>
                </a:cubicBezTo>
                <a:cubicBezTo>
                  <a:pt x="3746141" y="1707279"/>
                  <a:pt x="3753189" y="1720423"/>
                  <a:pt x="3758903" y="1733188"/>
                </a:cubicBezTo>
                <a:cubicBezTo>
                  <a:pt x="3773574" y="1766335"/>
                  <a:pt x="3786718" y="1800246"/>
                  <a:pt x="3800624" y="1833775"/>
                </a:cubicBezTo>
                <a:cubicBezTo>
                  <a:pt x="3801958" y="1837013"/>
                  <a:pt x="3805387" y="1839679"/>
                  <a:pt x="3808245" y="1842158"/>
                </a:cubicBezTo>
                <a:cubicBezTo>
                  <a:pt x="3838346" y="1866922"/>
                  <a:pt x="3868635" y="1891497"/>
                  <a:pt x="3898736" y="1916454"/>
                </a:cubicBezTo>
                <a:cubicBezTo>
                  <a:pt x="3904450" y="1921216"/>
                  <a:pt x="3908642" y="1928076"/>
                  <a:pt x="3914166" y="1933219"/>
                </a:cubicBezTo>
                <a:cubicBezTo>
                  <a:pt x="3921786" y="1940459"/>
                  <a:pt x="3929027" y="1949603"/>
                  <a:pt x="3938171" y="1953413"/>
                </a:cubicBezTo>
                <a:cubicBezTo>
                  <a:pt x="3966936" y="1965224"/>
                  <a:pt x="3979320" y="1987894"/>
                  <a:pt x="3984654" y="2016469"/>
                </a:cubicBezTo>
                <a:cubicBezTo>
                  <a:pt x="3989607" y="2042570"/>
                  <a:pt x="3993799" y="2068669"/>
                  <a:pt x="3999513" y="2094578"/>
                </a:cubicBezTo>
                <a:cubicBezTo>
                  <a:pt x="4006371" y="2126201"/>
                  <a:pt x="4013801" y="2157636"/>
                  <a:pt x="4022184" y="2188879"/>
                </a:cubicBezTo>
                <a:cubicBezTo>
                  <a:pt x="4025804" y="2202404"/>
                  <a:pt x="4029994" y="2216692"/>
                  <a:pt x="4037424" y="2228314"/>
                </a:cubicBezTo>
                <a:cubicBezTo>
                  <a:pt x="4057999" y="2260890"/>
                  <a:pt x="4071905" y="2295753"/>
                  <a:pt x="4066381" y="2334044"/>
                </a:cubicBezTo>
                <a:cubicBezTo>
                  <a:pt x="4061999" y="2364715"/>
                  <a:pt x="4073239" y="2390434"/>
                  <a:pt x="4090766" y="2409485"/>
                </a:cubicBezTo>
                <a:cubicBezTo>
                  <a:pt x="4098720" y="2418154"/>
                  <a:pt x="4104233" y="2426976"/>
                  <a:pt x="4107867" y="2435912"/>
                </a:cubicBezTo>
                <a:lnTo>
                  <a:pt x="4113698" y="2463017"/>
                </a:lnTo>
                <a:lnTo>
                  <a:pt x="4105056" y="2518262"/>
                </a:lnTo>
                <a:lnTo>
                  <a:pt x="4105055" y="2518263"/>
                </a:lnTo>
                <a:cubicBezTo>
                  <a:pt x="4102388" y="2527789"/>
                  <a:pt x="4101244" y="2536456"/>
                  <a:pt x="4101411" y="2545005"/>
                </a:cubicBezTo>
                <a:lnTo>
                  <a:pt x="4101411" y="2545006"/>
                </a:lnTo>
                <a:cubicBezTo>
                  <a:pt x="4101577" y="2553555"/>
                  <a:pt x="4103054" y="2561985"/>
                  <a:pt x="4105625" y="2571034"/>
                </a:cubicBezTo>
                <a:cubicBezTo>
                  <a:pt x="4117627" y="2612945"/>
                  <a:pt x="4150204" y="2640950"/>
                  <a:pt x="4178779" y="2668001"/>
                </a:cubicBezTo>
                <a:cubicBezTo>
                  <a:pt x="4203164" y="2691054"/>
                  <a:pt x="4216880" y="2716963"/>
                  <a:pt x="4227170" y="2745348"/>
                </a:cubicBezTo>
                <a:lnTo>
                  <a:pt x="4227170" y="2745351"/>
                </a:lnTo>
                <a:lnTo>
                  <a:pt x="4233090" y="2778005"/>
                </a:lnTo>
                <a:lnTo>
                  <a:pt x="4232670" y="2785439"/>
                </a:lnTo>
                <a:lnTo>
                  <a:pt x="4222591" y="2811779"/>
                </a:lnTo>
                <a:lnTo>
                  <a:pt x="4222587" y="2811786"/>
                </a:lnTo>
                <a:lnTo>
                  <a:pt x="4222588" y="2811786"/>
                </a:lnTo>
                <a:lnTo>
                  <a:pt x="4222591" y="2811779"/>
                </a:lnTo>
                <a:lnTo>
                  <a:pt x="4232241" y="2793022"/>
                </a:lnTo>
                <a:lnTo>
                  <a:pt x="4232670" y="2785439"/>
                </a:lnTo>
                <a:lnTo>
                  <a:pt x="4233870" y="2782304"/>
                </a:lnTo>
                <a:lnTo>
                  <a:pt x="4233090" y="2778005"/>
                </a:lnTo>
                <a:lnTo>
                  <a:pt x="4233500" y="2770757"/>
                </a:lnTo>
                <a:lnTo>
                  <a:pt x="4227170" y="2745351"/>
                </a:lnTo>
                <a:lnTo>
                  <a:pt x="4227170" y="2745347"/>
                </a:lnTo>
                <a:cubicBezTo>
                  <a:pt x="4216880" y="2716962"/>
                  <a:pt x="4203164" y="2691053"/>
                  <a:pt x="4178779" y="2668000"/>
                </a:cubicBezTo>
                <a:cubicBezTo>
                  <a:pt x="4150204" y="2640949"/>
                  <a:pt x="4117627" y="2612944"/>
                  <a:pt x="4105625" y="2571033"/>
                </a:cubicBezTo>
                <a:lnTo>
                  <a:pt x="4101411" y="2545006"/>
                </a:lnTo>
                <a:lnTo>
                  <a:pt x="4105055" y="2518264"/>
                </a:lnTo>
                <a:lnTo>
                  <a:pt x="4105056" y="2518262"/>
                </a:lnTo>
                <a:lnTo>
                  <a:pt x="4111636" y="2490550"/>
                </a:lnTo>
                <a:lnTo>
                  <a:pt x="4113698" y="2463017"/>
                </a:lnTo>
                <a:lnTo>
                  <a:pt x="4113698" y="2463016"/>
                </a:lnTo>
                <a:cubicBezTo>
                  <a:pt x="4112817" y="2444776"/>
                  <a:pt x="4106674" y="2426821"/>
                  <a:pt x="4090766" y="2409484"/>
                </a:cubicBezTo>
                <a:cubicBezTo>
                  <a:pt x="4073239" y="2390433"/>
                  <a:pt x="4061999" y="2364714"/>
                  <a:pt x="4066381" y="2334043"/>
                </a:cubicBezTo>
                <a:cubicBezTo>
                  <a:pt x="4071905" y="2295752"/>
                  <a:pt x="4057999" y="2260889"/>
                  <a:pt x="4037424" y="2228313"/>
                </a:cubicBezTo>
                <a:cubicBezTo>
                  <a:pt x="4029994" y="2216691"/>
                  <a:pt x="4025804" y="2202403"/>
                  <a:pt x="4022184" y="2188878"/>
                </a:cubicBezTo>
                <a:cubicBezTo>
                  <a:pt x="4013801" y="2157635"/>
                  <a:pt x="4006371" y="2126200"/>
                  <a:pt x="3999513" y="2094577"/>
                </a:cubicBezTo>
                <a:cubicBezTo>
                  <a:pt x="3993799" y="2068668"/>
                  <a:pt x="3989607" y="2042569"/>
                  <a:pt x="3984654" y="2016468"/>
                </a:cubicBezTo>
                <a:cubicBezTo>
                  <a:pt x="3979320" y="1987893"/>
                  <a:pt x="3966936" y="1965223"/>
                  <a:pt x="3938171" y="1953412"/>
                </a:cubicBezTo>
                <a:cubicBezTo>
                  <a:pt x="3929027" y="1949602"/>
                  <a:pt x="3921786" y="1940458"/>
                  <a:pt x="3914166" y="1933218"/>
                </a:cubicBezTo>
                <a:cubicBezTo>
                  <a:pt x="3908642" y="1928075"/>
                  <a:pt x="3904450" y="1921215"/>
                  <a:pt x="3898736" y="1916453"/>
                </a:cubicBezTo>
                <a:cubicBezTo>
                  <a:pt x="3868635" y="1891496"/>
                  <a:pt x="3838346" y="1866921"/>
                  <a:pt x="3808245" y="1842157"/>
                </a:cubicBezTo>
                <a:cubicBezTo>
                  <a:pt x="3805387" y="1839678"/>
                  <a:pt x="3801958" y="1837012"/>
                  <a:pt x="3800624" y="1833774"/>
                </a:cubicBezTo>
                <a:cubicBezTo>
                  <a:pt x="3786718" y="1800245"/>
                  <a:pt x="3773575" y="1766334"/>
                  <a:pt x="3758903" y="1733187"/>
                </a:cubicBezTo>
                <a:cubicBezTo>
                  <a:pt x="3753189" y="1720422"/>
                  <a:pt x="3746141" y="1707278"/>
                  <a:pt x="3736235" y="1697752"/>
                </a:cubicBezTo>
                <a:cubicBezTo>
                  <a:pt x="3713755" y="1676035"/>
                  <a:pt x="3689369" y="1656222"/>
                  <a:pt x="3679653" y="1624979"/>
                </a:cubicBezTo>
                <a:cubicBezTo>
                  <a:pt x="3676797" y="1615835"/>
                  <a:pt x="3675272" y="1604977"/>
                  <a:pt x="3677749" y="1596212"/>
                </a:cubicBezTo>
                <a:close/>
                <a:moveTo>
                  <a:pt x="3724447" y="1459072"/>
                </a:moveTo>
                <a:lnTo>
                  <a:pt x="3724446" y="1459073"/>
                </a:lnTo>
                <a:lnTo>
                  <a:pt x="3715229" y="1481571"/>
                </a:lnTo>
                <a:close/>
                <a:moveTo>
                  <a:pt x="3743640" y="1268757"/>
                </a:moveTo>
                <a:cubicBezTo>
                  <a:pt x="3744092" y="1275401"/>
                  <a:pt x="3745664" y="1281688"/>
                  <a:pt x="3748807" y="1286069"/>
                </a:cubicBezTo>
                <a:cubicBezTo>
                  <a:pt x="3763380" y="1306929"/>
                  <a:pt x="3769620" y="1328552"/>
                  <a:pt x="3771144" y="1350627"/>
                </a:cubicBezTo>
                <a:lnTo>
                  <a:pt x="3765550" y="1413839"/>
                </a:lnTo>
                <a:lnTo>
                  <a:pt x="3771145" y="1350626"/>
                </a:lnTo>
                <a:cubicBezTo>
                  <a:pt x="3769620" y="1328551"/>
                  <a:pt x="3763381" y="1306929"/>
                  <a:pt x="3748807" y="1286068"/>
                </a:cubicBezTo>
                <a:close/>
                <a:moveTo>
                  <a:pt x="3685369" y="773034"/>
                </a:moveTo>
                <a:lnTo>
                  <a:pt x="3685369" y="773035"/>
                </a:lnTo>
                <a:cubicBezTo>
                  <a:pt x="3687655" y="800276"/>
                  <a:pt x="3690893" y="827329"/>
                  <a:pt x="3693369" y="854379"/>
                </a:cubicBezTo>
                <a:cubicBezTo>
                  <a:pt x="3695655" y="878956"/>
                  <a:pt x="3696417" y="903722"/>
                  <a:pt x="3724422" y="915343"/>
                </a:cubicBezTo>
                <a:cubicBezTo>
                  <a:pt x="3728804" y="917059"/>
                  <a:pt x="3732042" y="922773"/>
                  <a:pt x="3734900" y="927155"/>
                </a:cubicBezTo>
                <a:cubicBezTo>
                  <a:pt x="3778908" y="994785"/>
                  <a:pt x="3777764" y="1030980"/>
                  <a:pt x="3731280" y="1097087"/>
                </a:cubicBezTo>
                <a:cubicBezTo>
                  <a:pt x="3726518" y="1103945"/>
                  <a:pt x="3723088" y="1118613"/>
                  <a:pt x="3726898" y="1123185"/>
                </a:cubicBezTo>
                <a:cubicBezTo>
                  <a:pt x="3742710" y="1142617"/>
                  <a:pt x="3749759" y="1162953"/>
                  <a:pt x="3751617" y="1184028"/>
                </a:cubicBezTo>
                <a:cubicBezTo>
                  <a:pt x="3749759" y="1162953"/>
                  <a:pt x="3742711" y="1142616"/>
                  <a:pt x="3726899" y="1123184"/>
                </a:cubicBezTo>
                <a:cubicBezTo>
                  <a:pt x="3723089" y="1118612"/>
                  <a:pt x="3726519" y="1103944"/>
                  <a:pt x="3731281" y="1097086"/>
                </a:cubicBezTo>
                <a:cubicBezTo>
                  <a:pt x="3777765" y="1030979"/>
                  <a:pt x="3778909" y="994784"/>
                  <a:pt x="3734901" y="927154"/>
                </a:cubicBezTo>
                <a:cubicBezTo>
                  <a:pt x="3732043" y="922772"/>
                  <a:pt x="3728805" y="917058"/>
                  <a:pt x="3724423" y="915342"/>
                </a:cubicBezTo>
                <a:cubicBezTo>
                  <a:pt x="3696417" y="903721"/>
                  <a:pt x="3695655" y="878955"/>
                  <a:pt x="3693369" y="854378"/>
                </a:cubicBezTo>
                <a:close/>
                <a:moveTo>
                  <a:pt x="3740770" y="517850"/>
                </a:moveTo>
                <a:lnTo>
                  <a:pt x="3731852" y="556047"/>
                </a:lnTo>
                <a:cubicBezTo>
                  <a:pt x="3729756" y="564048"/>
                  <a:pt x="3724232" y="572622"/>
                  <a:pt x="3725374" y="580050"/>
                </a:cubicBezTo>
                <a:cubicBezTo>
                  <a:pt x="3728708" y="601578"/>
                  <a:pt x="3726279" y="622200"/>
                  <a:pt x="3721993" y="642537"/>
                </a:cubicBezTo>
                <a:lnTo>
                  <a:pt x="3709470" y="694927"/>
                </a:lnTo>
                <a:lnTo>
                  <a:pt x="3721994" y="642536"/>
                </a:lnTo>
                <a:cubicBezTo>
                  <a:pt x="3726280" y="622200"/>
                  <a:pt x="3728709" y="601577"/>
                  <a:pt x="3725375" y="580049"/>
                </a:cubicBezTo>
                <a:cubicBezTo>
                  <a:pt x="3724233" y="572621"/>
                  <a:pt x="3729757" y="564047"/>
                  <a:pt x="3731853" y="556046"/>
                </a:cubicBezTo>
                <a:close/>
                <a:moveTo>
                  <a:pt x="3754065" y="298168"/>
                </a:moveTo>
                <a:lnTo>
                  <a:pt x="3739283" y="313532"/>
                </a:lnTo>
                <a:lnTo>
                  <a:pt x="3739283" y="313532"/>
                </a:lnTo>
                <a:lnTo>
                  <a:pt x="3739282" y="313533"/>
                </a:lnTo>
                <a:cubicBezTo>
                  <a:pt x="3735090" y="316389"/>
                  <a:pt x="3737376" y="330298"/>
                  <a:pt x="3738710" y="338870"/>
                </a:cubicBezTo>
                <a:lnTo>
                  <a:pt x="3738716" y="338898"/>
                </a:lnTo>
                <a:lnTo>
                  <a:pt x="3748617" y="395639"/>
                </a:lnTo>
                <a:lnTo>
                  <a:pt x="3744807" y="367327"/>
                </a:lnTo>
                <a:lnTo>
                  <a:pt x="3738716" y="338898"/>
                </a:lnTo>
                <a:lnTo>
                  <a:pt x="3738711" y="338869"/>
                </a:lnTo>
                <a:cubicBezTo>
                  <a:pt x="3738044" y="334583"/>
                  <a:pt x="3737139" y="328963"/>
                  <a:pt x="3736925" y="324057"/>
                </a:cubicBezTo>
                <a:lnTo>
                  <a:pt x="3739283" y="313532"/>
                </a:lnTo>
                <a:close/>
                <a:moveTo>
                  <a:pt x="3761610" y="281567"/>
                </a:moveTo>
                <a:lnTo>
                  <a:pt x="3756715" y="295414"/>
                </a:lnTo>
                <a:lnTo>
                  <a:pt x="3756716" y="295414"/>
                </a:lnTo>
                <a:close/>
                <a:moveTo>
                  <a:pt x="3748290" y="24485"/>
                </a:moveTo>
                <a:lnTo>
                  <a:pt x="3746027" y="74128"/>
                </a:lnTo>
                <a:cubicBezTo>
                  <a:pt x="3746950" y="91491"/>
                  <a:pt x="3749260" y="108702"/>
                  <a:pt x="3751951" y="125860"/>
                </a:cubicBezTo>
                <a:lnTo>
                  <a:pt x="3756346" y="153386"/>
                </a:lnTo>
                <a:lnTo>
                  <a:pt x="3764619" y="228943"/>
                </a:lnTo>
                <a:lnTo>
                  <a:pt x="3760160" y="177270"/>
                </a:lnTo>
                <a:lnTo>
                  <a:pt x="3756346" y="153386"/>
                </a:lnTo>
                <a:lnTo>
                  <a:pt x="3756147" y="151568"/>
                </a:lnTo>
                <a:cubicBezTo>
                  <a:pt x="3751917" y="125875"/>
                  <a:pt x="3747412" y="100173"/>
                  <a:pt x="3746028" y="74128"/>
                </a:cubicBezTo>
                <a:close/>
                <a:moveTo>
                  <a:pt x="3745709" y="0"/>
                </a:moveTo>
                <a:lnTo>
                  <a:pt x="3748427" y="21485"/>
                </a:lnTo>
                <a:lnTo>
                  <a:pt x="3745709" y="0"/>
                </a:lnTo>
                <a:lnTo>
                  <a:pt x="4209817" y="0"/>
                </a:lnTo>
                <a:lnTo>
                  <a:pt x="4208690" y="2816"/>
                </a:lnTo>
                <a:cubicBezTo>
                  <a:pt x="4200308" y="21485"/>
                  <a:pt x="4197640" y="43011"/>
                  <a:pt x="4194592" y="63586"/>
                </a:cubicBezTo>
                <a:cubicBezTo>
                  <a:pt x="4189067" y="101307"/>
                  <a:pt x="4185637" y="139218"/>
                  <a:pt x="4180685" y="176938"/>
                </a:cubicBezTo>
                <a:cubicBezTo>
                  <a:pt x="4179541" y="184940"/>
                  <a:pt x="4177447" y="194084"/>
                  <a:pt x="4172683" y="200181"/>
                </a:cubicBezTo>
                <a:cubicBezTo>
                  <a:pt x="4140678" y="241900"/>
                  <a:pt x="4131725" y="292578"/>
                  <a:pt x="4134771" y="340773"/>
                </a:cubicBezTo>
                <a:cubicBezTo>
                  <a:pt x="4137060" y="378685"/>
                  <a:pt x="4138774" y="415834"/>
                  <a:pt x="4135536" y="453363"/>
                </a:cubicBezTo>
                <a:cubicBezTo>
                  <a:pt x="4135344" y="456221"/>
                  <a:pt x="4135726" y="460031"/>
                  <a:pt x="4137250" y="462125"/>
                </a:cubicBezTo>
                <a:cubicBezTo>
                  <a:pt x="4147346" y="475080"/>
                  <a:pt x="4148108" y="488606"/>
                  <a:pt x="4149822" y="505181"/>
                </a:cubicBezTo>
                <a:cubicBezTo>
                  <a:pt x="4152300" y="528614"/>
                  <a:pt x="4150584" y="550140"/>
                  <a:pt x="4146394" y="571859"/>
                </a:cubicBezTo>
                <a:cubicBezTo>
                  <a:pt x="4143346" y="587671"/>
                  <a:pt x="4137060" y="603672"/>
                  <a:pt x="4129057" y="617771"/>
                </a:cubicBezTo>
                <a:cubicBezTo>
                  <a:pt x="4117817" y="637391"/>
                  <a:pt x="4113437" y="656254"/>
                  <a:pt x="4128295" y="674922"/>
                </a:cubicBezTo>
                <a:cubicBezTo>
                  <a:pt x="4144108" y="695115"/>
                  <a:pt x="4138584" y="717976"/>
                  <a:pt x="4139154" y="740267"/>
                </a:cubicBezTo>
                <a:cubicBezTo>
                  <a:pt x="4139346" y="749981"/>
                  <a:pt x="4138964" y="760269"/>
                  <a:pt x="4141440" y="769604"/>
                </a:cubicBezTo>
                <a:cubicBezTo>
                  <a:pt x="4148490" y="796654"/>
                  <a:pt x="4159158" y="822755"/>
                  <a:pt x="4163920" y="850188"/>
                </a:cubicBezTo>
                <a:cubicBezTo>
                  <a:pt x="4166587" y="865429"/>
                  <a:pt x="4161824" y="882383"/>
                  <a:pt x="4158396" y="898197"/>
                </a:cubicBezTo>
                <a:cubicBezTo>
                  <a:pt x="4154776" y="914199"/>
                  <a:pt x="4149252" y="930010"/>
                  <a:pt x="4143536" y="945443"/>
                </a:cubicBezTo>
                <a:cubicBezTo>
                  <a:pt x="4139726" y="955919"/>
                  <a:pt x="4136106" y="967349"/>
                  <a:pt x="4129247" y="975732"/>
                </a:cubicBezTo>
                <a:cubicBezTo>
                  <a:pt x="4113627" y="994784"/>
                  <a:pt x="4110959" y="1014405"/>
                  <a:pt x="4119151" y="1036886"/>
                </a:cubicBezTo>
                <a:cubicBezTo>
                  <a:pt x="4120485" y="1040314"/>
                  <a:pt x="4120485" y="1044314"/>
                  <a:pt x="4120675" y="1048124"/>
                </a:cubicBezTo>
                <a:cubicBezTo>
                  <a:pt x="4124675" y="1109090"/>
                  <a:pt x="4127153" y="1170050"/>
                  <a:pt x="4133249" y="1230632"/>
                </a:cubicBezTo>
                <a:cubicBezTo>
                  <a:pt x="4135726" y="1255205"/>
                  <a:pt x="4146584" y="1278828"/>
                  <a:pt x="4153442" y="1303023"/>
                </a:cubicBezTo>
                <a:cubicBezTo>
                  <a:pt x="4154776" y="1307977"/>
                  <a:pt x="4156872" y="1313503"/>
                  <a:pt x="4155918" y="1318455"/>
                </a:cubicBezTo>
                <a:cubicBezTo>
                  <a:pt x="4146394" y="1372367"/>
                  <a:pt x="4160300" y="1422853"/>
                  <a:pt x="4178589" y="1472574"/>
                </a:cubicBezTo>
                <a:cubicBezTo>
                  <a:pt x="4180495" y="1477716"/>
                  <a:pt x="4179923" y="1484003"/>
                  <a:pt x="4179541" y="1489719"/>
                </a:cubicBezTo>
                <a:cubicBezTo>
                  <a:pt x="4178209" y="1505723"/>
                  <a:pt x="4171541" y="1523058"/>
                  <a:pt x="4175541" y="1537536"/>
                </a:cubicBezTo>
                <a:cubicBezTo>
                  <a:pt x="4186591" y="1576018"/>
                  <a:pt x="4199926" y="1614119"/>
                  <a:pt x="4216690" y="1650316"/>
                </a:cubicBezTo>
                <a:cubicBezTo>
                  <a:pt x="4233645" y="1687085"/>
                  <a:pt x="4247933" y="1721184"/>
                  <a:pt x="4230789" y="1763286"/>
                </a:cubicBezTo>
                <a:cubicBezTo>
                  <a:pt x="4223548" y="1781193"/>
                  <a:pt x="4228693" y="1804815"/>
                  <a:pt x="4230597" y="1825392"/>
                </a:cubicBezTo>
                <a:cubicBezTo>
                  <a:pt x="4232121" y="1840440"/>
                  <a:pt x="4240696" y="1854919"/>
                  <a:pt x="4240696" y="1869779"/>
                </a:cubicBezTo>
                <a:cubicBezTo>
                  <a:pt x="4240696" y="1909407"/>
                  <a:pt x="4250791" y="1944648"/>
                  <a:pt x="4271366" y="1978939"/>
                </a:cubicBezTo>
                <a:cubicBezTo>
                  <a:pt x="4279367" y="1992278"/>
                  <a:pt x="4274032" y="2013042"/>
                  <a:pt x="4276128" y="2030377"/>
                </a:cubicBezTo>
                <a:cubicBezTo>
                  <a:pt x="4278604" y="2048667"/>
                  <a:pt x="4280890" y="2067524"/>
                  <a:pt x="4286418" y="2085053"/>
                </a:cubicBezTo>
                <a:cubicBezTo>
                  <a:pt x="4300895" y="2130392"/>
                  <a:pt x="4317278" y="2175162"/>
                  <a:pt x="4332518" y="2220311"/>
                </a:cubicBezTo>
                <a:cubicBezTo>
                  <a:pt x="4345093" y="2257458"/>
                  <a:pt x="4335186" y="2294038"/>
                  <a:pt x="4329853" y="2330805"/>
                </a:cubicBezTo>
                <a:cubicBezTo>
                  <a:pt x="4326422" y="2353858"/>
                  <a:pt x="4318230" y="2375382"/>
                  <a:pt x="4330422" y="2401291"/>
                </a:cubicBezTo>
                <a:cubicBezTo>
                  <a:pt x="4342044" y="2426058"/>
                  <a:pt x="4339377" y="2457491"/>
                  <a:pt x="4345663" y="2485306"/>
                </a:cubicBezTo>
                <a:cubicBezTo>
                  <a:pt x="4350997" y="2508741"/>
                  <a:pt x="4359572" y="2531408"/>
                  <a:pt x="4367953" y="2554078"/>
                </a:cubicBezTo>
                <a:cubicBezTo>
                  <a:pt x="4379384" y="2584941"/>
                  <a:pt x="4391384" y="2615420"/>
                  <a:pt x="4385670" y="2649142"/>
                </a:cubicBezTo>
                <a:cubicBezTo>
                  <a:pt x="4379192" y="2687435"/>
                  <a:pt x="4403577" y="2713722"/>
                  <a:pt x="4419771" y="2743825"/>
                </a:cubicBezTo>
                <a:cubicBezTo>
                  <a:pt x="4430819" y="2764589"/>
                  <a:pt x="4439012" y="2787258"/>
                  <a:pt x="4445870" y="2809929"/>
                </a:cubicBezTo>
                <a:cubicBezTo>
                  <a:pt x="4454824" y="2840218"/>
                  <a:pt x="4460158" y="2871461"/>
                  <a:pt x="4468921" y="2901942"/>
                </a:cubicBezTo>
                <a:cubicBezTo>
                  <a:pt x="4482065" y="2948046"/>
                  <a:pt x="4492353" y="2994721"/>
                  <a:pt x="4485113" y="3042727"/>
                </a:cubicBezTo>
                <a:cubicBezTo>
                  <a:pt x="4481875" y="3064826"/>
                  <a:pt x="4482065" y="3085402"/>
                  <a:pt x="4486829" y="3107499"/>
                </a:cubicBezTo>
                <a:cubicBezTo>
                  <a:pt x="4494639" y="3143694"/>
                  <a:pt x="4495592" y="3180843"/>
                  <a:pt x="4524738" y="3209992"/>
                </a:cubicBezTo>
                <a:cubicBezTo>
                  <a:pt x="4535027" y="3220279"/>
                  <a:pt x="4537693" y="3238757"/>
                  <a:pt x="4543028" y="3253808"/>
                </a:cubicBezTo>
                <a:cubicBezTo>
                  <a:pt x="4549315" y="3271144"/>
                  <a:pt x="4546075" y="3283907"/>
                  <a:pt x="4527787" y="3293243"/>
                </a:cubicBezTo>
                <a:cubicBezTo>
                  <a:pt x="4519596" y="3297433"/>
                  <a:pt x="4511594" y="3309436"/>
                  <a:pt x="4510260" y="3318770"/>
                </a:cubicBezTo>
                <a:cubicBezTo>
                  <a:pt x="4506260" y="3346775"/>
                  <a:pt x="4512166" y="3372494"/>
                  <a:pt x="4525122" y="3399545"/>
                </a:cubicBezTo>
                <a:cubicBezTo>
                  <a:pt x="4537313" y="3424882"/>
                  <a:pt x="4535979" y="3456507"/>
                  <a:pt x="4540741" y="3485274"/>
                </a:cubicBezTo>
                <a:cubicBezTo>
                  <a:pt x="4544171" y="3505656"/>
                  <a:pt x="4551219" y="3526041"/>
                  <a:pt x="4551219" y="3546616"/>
                </a:cubicBezTo>
                <a:cubicBezTo>
                  <a:pt x="4551219" y="3572145"/>
                  <a:pt x="4545123" y="3597481"/>
                  <a:pt x="4542837" y="3623200"/>
                </a:cubicBezTo>
                <a:cubicBezTo>
                  <a:pt x="4540933" y="3643203"/>
                  <a:pt x="4541695" y="3663588"/>
                  <a:pt x="4539409" y="3683590"/>
                </a:cubicBezTo>
                <a:cubicBezTo>
                  <a:pt x="4537693" y="3699975"/>
                  <a:pt x="4533313" y="3716167"/>
                  <a:pt x="4529694" y="3732360"/>
                </a:cubicBezTo>
                <a:cubicBezTo>
                  <a:pt x="4528359" y="3738266"/>
                  <a:pt x="4523214" y="3744172"/>
                  <a:pt x="4523976" y="3749505"/>
                </a:cubicBezTo>
                <a:cubicBezTo>
                  <a:pt x="4532169" y="3802466"/>
                  <a:pt x="4495592" y="3840568"/>
                  <a:pt x="4479399" y="3885337"/>
                </a:cubicBezTo>
                <a:cubicBezTo>
                  <a:pt x="4462252" y="3932393"/>
                  <a:pt x="4435964" y="3977924"/>
                  <a:pt x="4443774" y="4030502"/>
                </a:cubicBezTo>
                <a:cubicBezTo>
                  <a:pt x="4448536" y="4062317"/>
                  <a:pt x="4459586" y="4092988"/>
                  <a:pt x="4466255" y="4124613"/>
                </a:cubicBezTo>
                <a:cubicBezTo>
                  <a:pt x="4468541" y="4135853"/>
                  <a:pt x="4468159" y="4148426"/>
                  <a:pt x="4465873" y="4159666"/>
                </a:cubicBezTo>
                <a:cubicBezTo>
                  <a:pt x="4455394" y="4213960"/>
                  <a:pt x="4453871" y="4267492"/>
                  <a:pt x="4471017" y="4320836"/>
                </a:cubicBezTo>
                <a:cubicBezTo>
                  <a:pt x="4473875" y="4329978"/>
                  <a:pt x="4476541" y="4339694"/>
                  <a:pt x="4476541" y="4349221"/>
                </a:cubicBezTo>
                <a:cubicBezTo>
                  <a:pt x="4476541" y="4401418"/>
                  <a:pt x="4472541" y="4452664"/>
                  <a:pt x="4453871" y="4502578"/>
                </a:cubicBezTo>
                <a:cubicBezTo>
                  <a:pt x="4447584" y="4519342"/>
                  <a:pt x="4451584" y="4539727"/>
                  <a:pt x="4450060" y="4558206"/>
                </a:cubicBezTo>
                <a:cubicBezTo>
                  <a:pt x="4448728" y="4575350"/>
                  <a:pt x="4448156" y="4592877"/>
                  <a:pt x="4443774" y="4609451"/>
                </a:cubicBezTo>
                <a:cubicBezTo>
                  <a:pt x="4437298" y="4633646"/>
                  <a:pt x="4436536" y="4656125"/>
                  <a:pt x="4442250" y="4681082"/>
                </a:cubicBezTo>
                <a:cubicBezTo>
                  <a:pt x="4447584" y="4704894"/>
                  <a:pt x="4444919" y="4730613"/>
                  <a:pt x="4445108" y="4755380"/>
                </a:cubicBezTo>
                <a:cubicBezTo>
                  <a:pt x="4445298" y="4783003"/>
                  <a:pt x="4445488" y="4810626"/>
                  <a:pt x="4444537" y="4838249"/>
                </a:cubicBezTo>
                <a:cubicBezTo>
                  <a:pt x="4444156" y="4849299"/>
                  <a:pt x="4436536" y="4861872"/>
                  <a:pt x="4439584" y="4871018"/>
                </a:cubicBezTo>
                <a:cubicBezTo>
                  <a:pt x="4449870" y="4900545"/>
                  <a:pt x="4437488" y="4930074"/>
                  <a:pt x="4443012" y="4959601"/>
                </a:cubicBezTo>
                <a:cubicBezTo>
                  <a:pt x="4445870" y="4974081"/>
                  <a:pt x="4438060" y="4990464"/>
                  <a:pt x="4437298" y="5006085"/>
                </a:cubicBezTo>
                <a:cubicBezTo>
                  <a:pt x="4435964" y="5031613"/>
                  <a:pt x="4436536" y="5057140"/>
                  <a:pt x="4436154" y="5082669"/>
                </a:cubicBezTo>
                <a:cubicBezTo>
                  <a:pt x="4435964" y="5091051"/>
                  <a:pt x="4435203" y="5099244"/>
                  <a:pt x="4434819" y="5107626"/>
                </a:cubicBezTo>
                <a:cubicBezTo>
                  <a:pt x="4434439" y="5115056"/>
                  <a:pt x="4432725" y="5122866"/>
                  <a:pt x="4434057" y="5129915"/>
                </a:cubicBezTo>
                <a:cubicBezTo>
                  <a:pt x="4438822" y="5155444"/>
                  <a:pt x="4446632" y="5180590"/>
                  <a:pt x="4449680" y="5206307"/>
                </a:cubicBezTo>
                <a:cubicBezTo>
                  <a:pt x="4452346" y="5228596"/>
                  <a:pt x="4448728" y="5251649"/>
                  <a:pt x="4450632" y="5274128"/>
                </a:cubicBezTo>
                <a:cubicBezTo>
                  <a:pt x="4453871" y="5313753"/>
                  <a:pt x="4459586" y="5353378"/>
                  <a:pt x="4463207" y="5393004"/>
                </a:cubicBezTo>
                <a:cubicBezTo>
                  <a:pt x="4463968" y="5401578"/>
                  <a:pt x="4459204" y="5410530"/>
                  <a:pt x="4458824" y="5419294"/>
                </a:cubicBezTo>
                <a:cubicBezTo>
                  <a:pt x="4457872" y="5446727"/>
                  <a:pt x="4457680" y="5474160"/>
                  <a:pt x="4457110" y="5501593"/>
                </a:cubicBezTo>
                <a:cubicBezTo>
                  <a:pt x="4456918" y="5517214"/>
                  <a:pt x="4457490" y="5533026"/>
                  <a:pt x="4455776" y="5548459"/>
                </a:cubicBezTo>
                <a:cubicBezTo>
                  <a:pt x="4453490" y="5568841"/>
                  <a:pt x="4450060" y="5587320"/>
                  <a:pt x="4464920" y="5606371"/>
                </a:cubicBezTo>
                <a:cubicBezTo>
                  <a:pt x="4487972" y="5635710"/>
                  <a:pt x="4479018" y="5673049"/>
                  <a:pt x="4484351" y="5706958"/>
                </a:cubicBezTo>
                <a:cubicBezTo>
                  <a:pt x="4485685" y="5715722"/>
                  <a:pt x="4485875" y="5724677"/>
                  <a:pt x="4487399" y="5733439"/>
                </a:cubicBezTo>
                <a:cubicBezTo>
                  <a:pt x="4490257" y="5749633"/>
                  <a:pt x="4493495" y="5765634"/>
                  <a:pt x="4496736" y="5781829"/>
                </a:cubicBezTo>
                <a:cubicBezTo>
                  <a:pt x="4497306" y="5784685"/>
                  <a:pt x="4497498" y="5787923"/>
                  <a:pt x="4498450" y="5790591"/>
                </a:cubicBezTo>
                <a:cubicBezTo>
                  <a:pt x="4506450" y="5815168"/>
                  <a:pt x="4515594" y="5839360"/>
                  <a:pt x="4522072" y="5864317"/>
                </a:cubicBezTo>
                <a:cubicBezTo>
                  <a:pt x="4525311" y="5876510"/>
                  <a:pt x="4525693" y="5890036"/>
                  <a:pt x="4523976" y="5902609"/>
                </a:cubicBezTo>
                <a:cubicBezTo>
                  <a:pt x="4519024" y="5939376"/>
                  <a:pt x="4516928" y="5975763"/>
                  <a:pt x="4524168" y="6012722"/>
                </a:cubicBezTo>
                <a:cubicBezTo>
                  <a:pt x="4527025" y="6027391"/>
                  <a:pt x="4522263" y="6043775"/>
                  <a:pt x="4520548" y="6059396"/>
                </a:cubicBezTo>
                <a:cubicBezTo>
                  <a:pt x="4515976" y="6096735"/>
                  <a:pt x="4511022" y="6134074"/>
                  <a:pt x="4506642" y="6171604"/>
                </a:cubicBezTo>
                <a:cubicBezTo>
                  <a:pt x="4503975" y="6195036"/>
                  <a:pt x="4502450" y="6218659"/>
                  <a:pt x="4499785" y="6242092"/>
                </a:cubicBezTo>
                <a:cubicBezTo>
                  <a:pt x="4496544" y="6269143"/>
                  <a:pt x="4491591" y="6296004"/>
                  <a:pt x="4488923" y="6323057"/>
                </a:cubicBezTo>
                <a:cubicBezTo>
                  <a:pt x="4485875" y="6353918"/>
                  <a:pt x="4485305" y="6384971"/>
                  <a:pt x="4482065" y="6415832"/>
                </a:cubicBezTo>
                <a:cubicBezTo>
                  <a:pt x="4475779" y="6472224"/>
                  <a:pt x="4468349" y="6528423"/>
                  <a:pt x="4461300" y="6584811"/>
                </a:cubicBezTo>
                <a:cubicBezTo>
                  <a:pt x="4454442" y="6639487"/>
                  <a:pt x="4448346" y="6694163"/>
                  <a:pt x="4439775" y="6748457"/>
                </a:cubicBezTo>
                <a:cubicBezTo>
                  <a:pt x="4436154" y="6771318"/>
                  <a:pt x="4426247" y="6793034"/>
                  <a:pt x="4420723" y="6815515"/>
                </a:cubicBezTo>
                <a:lnTo>
                  <a:pt x="4411023" y="6858000"/>
                </a:lnTo>
                <a:lnTo>
                  <a:pt x="4238770" y="6858000"/>
                </a:lnTo>
                <a:lnTo>
                  <a:pt x="0" y="6858000"/>
                </a:lnTo>
                <a:lnTo>
                  <a:pt x="0" y="1"/>
                </a:lnTo>
                <a:close/>
              </a:path>
            </a:pathLst>
          </a:cu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A7900967-84CA-47B4-9F1C-E787BAC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AB3C749-6482-440B-9386-94091006D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C5C6B36-2238-4BBF-87F8-B1B3F5DD5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4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0" name="Título 1">
            <a:extLst>
              <a:ext uri="{FF2B5EF4-FFF2-40B4-BE49-F238E27FC236}">
                <a16:creationId xmlns:a16="http://schemas.microsoft.com/office/drawing/2014/main" id="{AB3EA9A3-1519-4B45-A776-4E0BB49CEC9A}"/>
              </a:ext>
            </a:extLst>
          </p:cNvPr>
          <p:cNvSpPr txBox="1">
            <a:spLocks/>
          </p:cNvSpPr>
          <p:nvPr/>
        </p:nvSpPr>
        <p:spPr>
          <a:xfrm>
            <a:off x="5232400" y="1641752"/>
            <a:ext cx="6140449" cy="13234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3200">
                <a:solidFill>
                  <a:srgbClr val="DDAB28"/>
                </a:solidFill>
                <a:latin typeface="+mn-lt"/>
                <a:ea typeface="+mn-ea"/>
                <a:cs typeface="+mn-cs"/>
              </a:rPr>
              <a:t>Smart4Finances</a:t>
            </a:r>
            <a:endParaRPr lang="pt-PT" sz="3200" dirty="0">
              <a:solidFill>
                <a:srgbClr val="DDAB28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Content Placeholder 8">
            <a:extLst>
              <a:ext uri="{FF2B5EF4-FFF2-40B4-BE49-F238E27FC236}">
                <a16:creationId xmlns:a16="http://schemas.microsoft.com/office/drawing/2014/main" id="{33624664-FD94-0C26-1906-9CB7CA10B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2602163"/>
            <a:ext cx="6140449" cy="2682000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Gestão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 de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Rendimentos</a:t>
            </a:r>
            <a:endParaRPr lang="en-US" sz="2400" dirty="0">
              <a:solidFill>
                <a:schemeClr val="bg1">
                  <a:alpha val="80000"/>
                </a:schemeClr>
              </a:solidFill>
            </a:endParaRPr>
          </a:p>
          <a:p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Gestão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 de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Despesas</a:t>
            </a:r>
            <a:endParaRPr lang="en-US" sz="2400" dirty="0">
              <a:solidFill>
                <a:schemeClr val="bg1">
                  <a:alpha val="80000"/>
                </a:schemeClr>
              </a:solidFill>
            </a:endParaRPr>
          </a:p>
          <a:p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Gestão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 de Investimentos</a:t>
            </a:r>
          </a:p>
          <a:p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Dashboard’s e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Relatórios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Financeiros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Detalhados</a:t>
            </a:r>
            <a:endParaRPr lang="en-US" sz="2400" dirty="0">
              <a:solidFill>
                <a:schemeClr val="bg1">
                  <a:alpha val="80000"/>
                </a:schemeClr>
              </a:solidFill>
            </a:endParaRPr>
          </a:p>
          <a:p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Promoção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 da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Literacia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Financeira</a:t>
            </a:r>
            <a:endParaRPr lang="en-US" sz="2400" dirty="0">
              <a:solidFill>
                <a:schemeClr val="bg1">
                  <a:alpha val="80000"/>
                </a:schemeClr>
              </a:solidFill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3429073A-D4B0-4CB8-FB8E-81D40C20DCC5}"/>
              </a:ext>
            </a:extLst>
          </p:cNvPr>
          <p:cNvSpPr txBox="1"/>
          <p:nvPr/>
        </p:nvSpPr>
        <p:spPr>
          <a:xfrm>
            <a:off x="9731022" y="5927701"/>
            <a:ext cx="246095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rgbClr val="DDAB28"/>
                </a:solidFill>
              </a:rPr>
              <a:t>Autores</a:t>
            </a:r>
            <a:endParaRPr lang="pt-PT" dirty="0">
              <a:solidFill>
                <a:srgbClr val="DDAB28"/>
              </a:solidFill>
            </a:endParaRPr>
          </a:p>
          <a:p>
            <a:r>
              <a:rPr lang="pt-PT" sz="1400" dirty="0">
                <a:solidFill>
                  <a:srgbClr val="DDAB28"/>
                </a:solidFill>
              </a:rPr>
              <a:t>Cláudio Martins – 2222040</a:t>
            </a:r>
          </a:p>
          <a:p>
            <a:r>
              <a:rPr lang="pt-PT" sz="1400" dirty="0">
                <a:solidFill>
                  <a:srgbClr val="DDAB28"/>
                </a:solidFill>
              </a:rPr>
              <a:t>Gonçalo Ferreira – 2222051</a:t>
            </a:r>
          </a:p>
          <a:p>
            <a:endParaRPr lang="pt-PT" sz="1400" dirty="0">
              <a:solidFill>
                <a:srgbClr val="DDAB28"/>
              </a:solidFill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01E1B5EB-AC40-288B-D14E-49C6B4FDE009}"/>
              </a:ext>
            </a:extLst>
          </p:cNvPr>
          <p:cNvSpPr txBox="1"/>
          <p:nvPr/>
        </p:nvSpPr>
        <p:spPr>
          <a:xfrm>
            <a:off x="6937115" y="6009609"/>
            <a:ext cx="266429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rgbClr val="DDAB28"/>
                </a:solidFill>
              </a:rPr>
              <a:t>Orientador</a:t>
            </a:r>
            <a:endParaRPr lang="pt-PT" sz="1400" dirty="0">
              <a:solidFill>
                <a:srgbClr val="DDAB28"/>
              </a:solidFill>
            </a:endParaRPr>
          </a:p>
          <a:p>
            <a:r>
              <a:rPr lang="pt-PT" sz="1400" dirty="0">
                <a:solidFill>
                  <a:srgbClr val="DDAB28"/>
                </a:solidFill>
              </a:rPr>
              <a:t>Iolanda Bernardino</a:t>
            </a:r>
          </a:p>
        </p:txBody>
      </p:sp>
      <p:pic>
        <p:nvPicPr>
          <p:cNvPr id="35" name="Imagem 34" descr="Uma imagem com círculo, símbolo&#10;&#10;Os conteúdos gerados por IA podem estar incorretos.">
            <a:extLst>
              <a:ext uri="{FF2B5EF4-FFF2-40B4-BE49-F238E27FC236}">
                <a16:creationId xmlns:a16="http://schemas.microsoft.com/office/drawing/2014/main" id="{0E2E9971-0965-1661-4FA4-1F38A623F2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886" y="6002960"/>
            <a:ext cx="678304" cy="68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0794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texto, símbolo, logótipo, Tipo de letra&#10;&#10;Os conteúdos gerados por IA podem estar incorretos.">
            <a:hlinkClick r:id="rId2"/>
            <a:extLst>
              <a:ext uri="{FF2B5EF4-FFF2-40B4-BE49-F238E27FC236}">
                <a16:creationId xmlns:a16="http://schemas.microsoft.com/office/drawing/2014/main" id="{3679E6A5-ADDA-3C9A-48DB-E4695B54705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805586" y="1142999"/>
            <a:ext cx="4580823" cy="4580823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1154529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5E62178-5DE6-44C8-AE62-8B9F37AC0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B62300E2-B13C-663F-F67D-30DD28124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4819"/>
            <a:ext cx="4375151" cy="28583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900" dirty="0">
                <a:solidFill>
                  <a:srgbClr val="DDAB28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sz="2900" dirty="0" err="1">
                <a:solidFill>
                  <a:srgbClr val="DDAB28"/>
                </a:solidFill>
                <a:latin typeface="+mn-lt"/>
                <a:ea typeface="+mn-ea"/>
                <a:cs typeface="+mn-cs"/>
              </a:rPr>
              <a:t>Arquitetura</a:t>
            </a:r>
            <a:r>
              <a:rPr lang="en-US" sz="2900" dirty="0">
                <a:solidFill>
                  <a:srgbClr val="DDAB28"/>
                </a:solidFill>
                <a:latin typeface="+mn-lt"/>
                <a:ea typeface="+mn-ea"/>
                <a:cs typeface="+mn-cs"/>
              </a:rPr>
              <a:t> do Sistema Smart4Finances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29863D6-0FE2-4F80-9C72-1419BDEB4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32356" y="0"/>
            <a:ext cx="6559644" cy="6858000"/>
            <a:chOff x="5632356" y="0"/>
            <a:chExt cx="6559644" cy="6858000"/>
          </a:xfrm>
          <a:effectLst>
            <a:outerShdw blurRad="381000" dist="152400" dir="108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7" name="Group 12">
              <a:extLst>
                <a:ext uri="{FF2B5EF4-FFF2-40B4-BE49-F238E27FC236}">
                  <a16:creationId xmlns:a16="http://schemas.microsoft.com/office/drawing/2014/main" id="{398A8C22-8BEC-4F48-B82B-CFDD28BAD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82343" y="2"/>
              <a:ext cx="6509657" cy="6857998"/>
              <a:chOff x="5682343" y="2"/>
              <a:chExt cx="6509657" cy="6857998"/>
            </a:xfrm>
          </p:grpSpPr>
          <p:sp>
            <p:nvSpPr>
              <p:cNvPr id="8" name="Freeform: Shape 16">
                <a:extLst>
                  <a:ext uri="{FF2B5EF4-FFF2-40B4-BE49-F238E27FC236}">
                    <a16:creationId xmlns:a16="http://schemas.microsoft.com/office/drawing/2014/main" id="{1A47FBCF-E1ED-4915-8EAD-C0BE506D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5682343" y="2"/>
                <a:ext cx="6509657" cy="6857998"/>
              </a:xfrm>
              <a:custGeom>
                <a:avLst/>
                <a:gdLst>
                  <a:gd name="connsiteX0" fmla="*/ 5757500 w 6509657"/>
                  <a:gd name="connsiteY0" fmla="*/ 6118149 h 6857998"/>
                  <a:gd name="connsiteX1" fmla="*/ 5778719 w 6509657"/>
                  <a:gd name="connsiteY1" fmla="*/ 6133723 h 6857998"/>
                  <a:gd name="connsiteX2" fmla="*/ 5794879 w 6509657"/>
                  <a:gd name="connsiteY2" fmla="*/ 6149380 h 6857998"/>
                  <a:gd name="connsiteX3" fmla="*/ 5800355 w 6509657"/>
                  <a:gd name="connsiteY3" fmla="*/ 6166562 h 6857998"/>
                  <a:gd name="connsiteX4" fmla="*/ 5794879 w 6509657"/>
                  <a:gd name="connsiteY4" fmla="*/ 6149379 h 6857998"/>
                  <a:gd name="connsiteX5" fmla="*/ 5778719 w 6509657"/>
                  <a:gd name="connsiteY5" fmla="*/ 6133722 h 6857998"/>
                  <a:gd name="connsiteX6" fmla="*/ 5757500 w 6509657"/>
                  <a:gd name="connsiteY6" fmla="*/ 6118149 h 6857998"/>
                  <a:gd name="connsiteX7" fmla="*/ 5665657 w 6509657"/>
                  <a:gd name="connsiteY7" fmla="*/ 4941372 h 6857998"/>
                  <a:gd name="connsiteX8" fmla="*/ 5668987 w 6509657"/>
                  <a:gd name="connsiteY8" fmla="*/ 4950869 h 6857998"/>
                  <a:gd name="connsiteX9" fmla="*/ 5678672 w 6509657"/>
                  <a:gd name="connsiteY9" fmla="*/ 4991382 h 6857998"/>
                  <a:gd name="connsiteX10" fmla="*/ 5668987 w 6509657"/>
                  <a:gd name="connsiteY10" fmla="*/ 4950868 h 6857998"/>
                  <a:gd name="connsiteX11" fmla="*/ 5669596 w 6509657"/>
                  <a:gd name="connsiteY11" fmla="*/ 4749807 h 6857998"/>
                  <a:gd name="connsiteX12" fmla="*/ 5654889 w 6509657"/>
                  <a:gd name="connsiteY12" fmla="*/ 4799797 h 6857998"/>
                  <a:gd name="connsiteX13" fmla="*/ 5669596 w 6509657"/>
                  <a:gd name="connsiteY13" fmla="*/ 4749807 h 6857998"/>
                  <a:gd name="connsiteX14" fmla="*/ 5687394 w 6509657"/>
                  <a:gd name="connsiteY14" fmla="*/ 4543185 h 6857998"/>
                  <a:gd name="connsiteX15" fmla="*/ 5692800 w 6509657"/>
                  <a:gd name="connsiteY15" fmla="*/ 4557092 h 6857998"/>
                  <a:gd name="connsiteX16" fmla="*/ 5719165 w 6509657"/>
                  <a:gd name="connsiteY16" fmla="*/ 4602021 h 6857998"/>
                  <a:gd name="connsiteX17" fmla="*/ 5692800 w 6509657"/>
                  <a:gd name="connsiteY17" fmla="*/ 4557091 h 6857998"/>
                  <a:gd name="connsiteX18" fmla="*/ 6153612 w 6509657"/>
                  <a:gd name="connsiteY18" fmla="*/ 2819253 h 6857998"/>
                  <a:gd name="connsiteX19" fmla="*/ 6165256 w 6509657"/>
                  <a:gd name="connsiteY19" fmla="*/ 2827484 h 6857998"/>
                  <a:gd name="connsiteX20" fmla="*/ 6165258 w 6509657"/>
                  <a:gd name="connsiteY20" fmla="*/ 2827486 h 6857998"/>
                  <a:gd name="connsiteX21" fmla="*/ 6193761 w 6509657"/>
                  <a:gd name="connsiteY21" fmla="*/ 2861156 h 6857998"/>
                  <a:gd name="connsiteX22" fmla="*/ 6184107 w 6509657"/>
                  <a:gd name="connsiteY22" fmla="*/ 2842392 h 6857998"/>
                  <a:gd name="connsiteX23" fmla="*/ 6165258 w 6509657"/>
                  <a:gd name="connsiteY23" fmla="*/ 2827486 h 6857998"/>
                  <a:gd name="connsiteX24" fmla="*/ 6165256 w 6509657"/>
                  <a:gd name="connsiteY24" fmla="*/ 2827483 h 6857998"/>
                  <a:gd name="connsiteX25" fmla="*/ 6083958 w 6509657"/>
                  <a:gd name="connsiteY25" fmla="*/ 1974015 h 6857998"/>
                  <a:gd name="connsiteX26" fmla="*/ 6077444 w 6509657"/>
                  <a:gd name="connsiteY26" fmla="*/ 1999763 h 6857998"/>
                  <a:gd name="connsiteX27" fmla="*/ 6059716 w 6509657"/>
                  <a:gd name="connsiteY27" fmla="*/ 2023547 h 6857998"/>
                  <a:gd name="connsiteX28" fmla="*/ 6083958 w 6509657"/>
                  <a:gd name="connsiteY28" fmla="*/ 1974015 h 6857998"/>
                  <a:gd name="connsiteX29" fmla="*/ 6066764 w 6509657"/>
                  <a:gd name="connsiteY29" fmla="*/ 1768838 h 6857998"/>
                  <a:gd name="connsiteX30" fmla="*/ 6058162 w 6509657"/>
                  <a:gd name="connsiteY30" fmla="*/ 1785412 h 6857998"/>
                  <a:gd name="connsiteX31" fmla="*/ 6057382 w 6509657"/>
                  <a:gd name="connsiteY31" fmla="*/ 1801558 h 6857998"/>
                  <a:gd name="connsiteX32" fmla="*/ 6066764 w 6509657"/>
                  <a:gd name="connsiteY32" fmla="*/ 1768838 h 6857998"/>
                  <a:gd name="connsiteX33" fmla="*/ 6176353 w 6509657"/>
                  <a:gd name="connsiteY33" fmla="*/ 520953 h 6857998"/>
                  <a:gd name="connsiteX34" fmla="*/ 6169625 w 6509657"/>
                  <a:gd name="connsiteY34" fmla="*/ 549926 h 6857998"/>
                  <a:gd name="connsiteX35" fmla="*/ 6163371 w 6509657"/>
                  <a:gd name="connsiteY35" fmla="*/ 566616 h 6857998"/>
                  <a:gd name="connsiteX36" fmla="*/ 6157421 w 6509657"/>
                  <a:gd name="connsiteY36" fmla="*/ 581804 h 6857998"/>
                  <a:gd name="connsiteX37" fmla="*/ 6157002 w 6509657"/>
                  <a:gd name="connsiteY37" fmla="*/ 583595 h 6857998"/>
                  <a:gd name="connsiteX38" fmla="*/ 6154828 w 6509657"/>
                  <a:gd name="connsiteY38" fmla="*/ 589388 h 6857998"/>
                  <a:gd name="connsiteX39" fmla="*/ 6150205 w 6509657"/>
                  <a:gd name="connsiteY39" fmla="*/ 612658 h 6857998"/>
                  <a:gd name="connsiteX40" fmla="*/ 6157002 w 6509657"/>
                  <a:gd name="connsiteY40" fmla="*/ 583595 h 6857998"/>
                  <a:gd name="connsiteX41" fmla="*/ 6163319 w 6509657"/>
                  <a:gd name="connsiteY41" fmla="*/ 566754 h 6857998"/>
                  <a:gd name="connsiteX42" fmla="*/ 6163371 w 6509657"/>
                  <a:gd name="connsiteY42" fmla="*/ 566616 h 6857998"/>
                  <a:gd name="connsiteX43" fmla="*/ 6169209 w 6509657"/>
                  <a:gd name="connsiteY43" fmla="*/ 551717 h 6857998"/>
                  <a:gd name="connsiteX44" fmla="*/ 6169625 w 6509657"/>
                  <a:gd name="connsiteY44" fmla="*/ 549926 h 6857998"/>
                  <a:gd name="connsiteX45" fmla="*/ 6171790 w 6509657"/>
                  <a:gd name="connsiteY45" fmla="*/ 544146 h 6857998"/>
                  <a:gd name="connsiteX46" fmla="*/ 6176353 w 6509657"/>
                  <a:gd name="connsiteY46" fmla="*/ 520953 h 6857998"/>
                  <a:gd name="connsiteX47" fmla="*/ 6125250 w 6509657"/>
                  <a:gd name="connsiteY47" fmla="*/ 268794 h 6857998"/>
                  <a:gd name="connsiteX48" fmla="*/ 6120374 w 6509657"/>
                  <a:gd name="connsiteY48" fmla="*/ 299164 h 6857998"/>
                  <a:gd name="connsiteX49" fmla="*/ 6121819 w 6509657"/>
                  <a:gd name="connsiteY49" fmla="*/ 328017 h 6857998"/>
                  <a:gd name="connsiteX50" fmla="*/ 0 w 6509657"/>
                  <a:gd name="connsiteY50" fmla="*/ 0 h 6857998"/>
                  <a:gd name="connsiteX51" fmla="*/ 6442666 w 6509657"/>
                  <a:gd name="connsiteY51" fmla="*/ 0 h 6857998"/>
                  <a:gd name="connsiteX52" fmla="*/ 6438451 w 6509657"/>
                  <a:gd name="connsiteY52" fmla="*/ 24480 h 6857998"/>
                  <a:gd name="connsiteX53" fmla="*/ 6426440 w 6509657"/>
                  <a:gd name="connsiteY53" fmla="*/ 47806 h 6857998"/>
                  <a:gd name="connsiteX54" fmla="*/ 6417296 w 6509657"/>
                  <a:gd name="connsiteY54" fmla="*/ 105718 h 6857998"/>
                  <a:gd name="connsiteX55" fmla="*/ 6418631 w 6509657"/>
                  <a:gd name="connsiteY55" fmla="*/ 152584 h 6857998"/>
                  <a:gd name="connsiteX56" fmla="*/ 6420344 w 6509657"/>
                  <a:gd name="connsiteY56" fmla="*/ 234883 h 6857998"/>
                  <a:gd name="connsiteX57" fmla="*/ 6424727 w 6509657"/>
                  <a:gd name="connsiteY57" fmla="*/ 261173 h 6857998"/>
                  <a:gd name="connsiteX58" fmla="*/ 6412152 w 6509657"/>
                  <a:gd name="connsiteY58" fmla="*/ 380050 h 6857998"/>
                  <a:gd name="connsiteX59" fmla="*/ 6411200 w 6509657"/>
                  <a:gd name="connsiteY59" fmla="*/ 447870 h 6857998"/>
                  <a:gd name="connsiteX60" fmla="*/ 6395577 w 6509657"/>
                  <a:gd name="connsiteY60" fmla="*/ 524262 h 6857998"/>
                  <a:gd name="connsiteX61" fmla="*/ 6396339 w 6509657"/>
                  <a:gd name="connsiteY61" fmla="*/ 546552 h 6857998"/>
                  <a:gd name="connsiteX62" fmla="*/ 6397674 w 6509657"/>
                  <a:gd name="connsiteY62" fmla="*/ 571508 h 6857998"/>
                  <a:gd name="connsiteX63" fmla="*/ 6398818 w 6509657"/>
                  <a:gd name="connsiteY63" fmla="*/ 648092 h 6857998"/>
                  <a:gd name="connsiteX64" fmla="*/ 6404531 w 6509657"/>
                  <a:gd name="connsiteY64" fmla="*/ 694576 h 6857998"/>
                  <a:gd name="connsiteX65" fmla="*/ 6401104 w 6509657"/>
                  <a:gd name="connsiteY65" fmla="*/ 783158 h 6857998"/>
                  <a:gd name="connsiteX66" fmla="*/ 6406056 w 6509657"/>
                  <a:gd name="connsiteY66" fmla="*/ 815929 h 6857998"/>
                  <a:gd name="connsiteX67" fmla="*/ 6406628 w 6509657"/>
                  <a:gd name="connsiteY67" fmla="*/ 898797 h 6857998"/>
                  <a:gd name="connsiteX68" fmla="*/ 6403770 w 6509657"/>
                  <a:gd name="connsiteY68" fmla="*/ 973095 h 6857998"/>
                  <a:gd name="connsiteX69" fmla="*/ 6405294 w 6509657"/>
                  <a:gd name="connsiteY69" fmla="*/ 1044725 h 6857998"/>
                  <a:gd name="connsiteX70" fmla="*/ 6411580 w 6509657"/>
                  <a:gd name="connsiteY70" fmla="*/ 1095972 h 6857998"/>
                  <a:gd name="connsiteX71" fmla="*/ 6415391 w 6509657"/>
                  <a:gd name="connsiteY71" fmla="*/ 1151600 h 6857998"/>
                  <a:gd name="connsiteX72" fmla="*/ 6438060 w 6509657"/>
                  <a:gd name="connsiteY72" fmla="*/ 1304955 h 6857998"/>
                  <a:gd name="connsiteX73" fmla="*/ 6432537 w 6509657"/>
                  <a:gd name="connsiteY73" fmla="*/ 1333341 h 6857998"/>
                  <a:gd name="connsiteX74" fmla="*/ 6427393 w 6509657"/>
                  <a:gd name="connsiteY74" fmla="*/ 1494509 h 6857998"/>
                  <a:gd name="connsiteX75" fmla="*/ 6427775 w 6509657"/>
                  <a:gd name="connsiteY75" fmla="*/ 1529563 h 6857998"/>
                  <a:gd name="connsiteX76" fmla="*/ 6405294 w 6509657"/>
                  <a:gd name="connsiteY76" fmla="*/ 1623675 h 6857998"/>
                  <a:gd name="connsiteX77" fmla="*/ 6440919 w 6509657"/>
                  <a:gd name="connsiteY77" fmla="*/ 1768838 h 6857998"/>
                  <a:gd name="connsiteX78" fmla="*/ 6485496 w 6509657"/>
                  <a:gd name="connsiteY78" fmla="*/ 1904673 h 6857998"/>
                  <a:gd name="connsiteX79" fmla="*/ 6491212 w 6509657"/>
                  <a:gd name="connsiteY79" fmla="*/ 1921817 h 6857998"/>
                  <a:gd name="connsiteX80" fmla="*/ 6500928 w 6509657"/>
                  <a:gd name="connsiteY80" fmla="*/ 1970586 h 6857998"/>
                  <a:gd name="connsiteX81" fmla="*/ 6504358 w 6509657"/>
                  <a:gd name="connsiteY81" fmla="*/ 2030977 h 6857998"/>
                  <a:gd name="connsiteX82" fmla="*/ 6509406 w 6509657"/>
                  <a:gd name="connsiteY82" fmla="*/ 2069340 h 6857998"/>
                  <a:gd name="connsiteX83" fmla="*/ 6509657 w 6509657"/>
                  <a:gd name="connsiteY83" fmla="*/ 2072225 h 6857998"/>
                  <a:gd name="connsiteX84" fmla="*/ 6509657 w 6509657"/>
                  <a:gd name="connsiteY84" fmla="*/ 2131532 h 6857998"/>
                  <a:gd name="connsiteX85" fmla="*/ 6508786 w 6509657"/>
                  <a:gd name="connsiteY85" fmla="*/ 2138304 h 6857998"/>
                  <a:gd name="connsiteX86" fmla="*/ 6502262 w 6509657"/>
                  <a:gd name="connsiteY86" fmla="*/ 2168903 h 6857998"/>
                  <a:gd name="connsiteX87" fmla="*/ 6486640 w 6509657"/>
                  <a:gd name="connsiteY87" fmla="*/ 2254633 h 6857998"/>
                  <a:gd name="connsiteX88" fmla="*/ 6471780 w 6509657"/>
                  <a:gd name="connsiteY88" fmla="*/ 2335405 h 6857998"/>
                  <a:gd name="connsiteX89" fmla="*/ 6489306 w 6509657"/>
                  <a:gd name="connsiteY89" fmla="*/ 2360933 h 6857998"/>
                  <a:gd name="connsiteX90" fmla="*/ 6504547 w 6509657"/>
                  <a:gd name="connsiteY90" fmla="*/ 2400369 h 6857998"/>
                  <a:gd name="connsiteX91" fmla="*/ 6486258 w 6509657"/>
                  <a:gd name="connsiteY91" fmla="*/ 2444184 h 6857998"/>
                  <a:gd name="connsiteX92" fmla="*/ 6448350 w 6509657"/>
                  <a:gd name="connsiteY92" fmla="*/ 2546678 h 6857998"/>
                  <a:gd name="connsiteX93" fmla="*/ 6446633 w 6509657"/>
                  <a:gd name="connsiteY93" fmla="*/ 2611450 h 6857998"/>
                  <a:gd name="connsiteX94" fmla="*/ 6430441 w 6509657"/>
                  <a:gd name="connsiteY94" fmla="*/ 2752235 h 6857998"/>
                  <a:gd name="connsiteX95" fmla="*/ 6407389 w 6509657"/>
                  <a:gd name="connsiteY95" fmla="*/ 2844248 h 6857998"/>
                  <a:gd name="connsiteX96" fmla="*/ 6381291 w 6509657"/>
                  <a:gd name="connsiteY96" fmla="*/ 2910353 h 6857998"/>
                  <a:gd name="connsiteX97" fmla="*/ 6347189 w 6509657"/>
                  <a:gd name="connsiteY97" fmla="*/ 3005035 h 6857998"/>
                  <a:gd name="connsiteX98" fmla="*/ 6329473 w 6509657"/>
                  <a:gd name="connsiteY98" fmla="*/ 3100099 h 6857998"/>
                  <a:gd name="connsiteX99" fmla="*/ 6307182 w 6509657"/>
                  <a:gd name="connsiteY99" fmla="*/ 3168870 h 6857998"/>
                  <a:gd name="connsiteX100" fmla="*/ 6291942 w 6509657"/>
                  <a:gd name="connsiteY100" fmla="*/ 3252885 h 6857998"/>
                  <a:gd name="connsiteX101" fmla="*/ 6291371 w 6509657"/>
                  <a:gd name="connsiteY101" fmla="*/ 3323372 h 6857998"/>
                  <a:gd name="connsiteX102" fmla="*/ 6294039 w 6509657"/>
                  <a:gd name="connsiteY102" fmla="*/ 3433866 h 6857998"/>
                  <a:gd name="connsiteX103" fmla="*/ 6247937 w 6509657"/>
                  <a:gd name="connsiteY103" fmla="*/ 3569124 h 6857998"/>
                  <a:gd name="connsiteX104" fmla="*/ 6237648 w 6509657"/>
                  <a:gd name="connsiteY104" fmla="*/ 3623799 h 6857998"/>
                  <a:gd name="connsiteX105" fmla="*/ 6232886 w 6509657"/>
                  <a:gd name="connsiteY105" fmla="*/ 3675238 h 6857998"/>
                  <a:gd name="connsiteX106" fmla="*/ 6202214 w 6509657"/>
                  <a:gd name="connsiteY106" fmla="*/ 3784397 h 6857998"/>
                  <a:gd name="connsiteX107" fmla="*/ 6192116 w 6509657"/>
                  <a:gd name="connsiteY107" fmla="*/ 3828785 h 6857998"/>
                  <a:gd name="connsiteX108" fmla="*/ 6192308 w 6509657"/>
                  <a:gd name="connsiteY108" fmla="*/ 3890891 h 6857998"/>
                  <a:gd name="connsiteX109" fmla="*/ 6178210 w 6509657"/>
                  <a:gd name="connsiteY109" fmla="*/ 4003861 h 6857998"/>
                  <a:gd name="connsiteX110" fmla="*/ 6137060 w 6509657"/>
                  <a:gd name="connsiteY110" fmla="*/ 4116641 h 6857998"/>
                  <a:gd name="connsiteX111" fmla="*/ 6141062 w 6509657"/>
                  <a:gd name="connsiteY111" fmla="*/ 4164458 h 6857998"/>
                  <a:gd name="connsiteX112" fmla="*/ 6140110 w 6509657"/>
                  <a:gd name="connsiteY112" fmla="*/ 4181603 h 6857998"/>
                  <a:gd name="connsiteX113" fmla="*/ 6117439 w 6509657"/>
                  <a:gd name="connsiteY113" fmla="*/ 4335722 h 6857998"/>
                  <a:gd name="connsiteX114" fmla="*/ 6114962 w 6509657"/>
                  <a:gd name="connsiteY114" fmla="*/ 4351154 h 6857998"/>
                  <a:gd name="connsiteX115" fmla="*/ 6094769 w 6509657"/>
                  <a:gd name="connsiteY115" fmla="*/ 4423545 h 6857998"/>
                  <a:gd name="connsiteX116" fmla="*/ 6082195 w 6509657"/>
                  <a:gd name="connsiteY116" fmla="*/ 4606053 h 6857998"/>
                  <a:gd name="connsiteX117" fmla="*/ 6080672 w 6509657"/>
                  <a:gd name="connsiteY117" fmla="*/ 4617291 h 6857998"/>
                  <a:gd name="connsiteX118" fmla="*/ 6090768 w 6509657"/>
                  <a:gd name="connsiteY118" fmla="*/ 4678445 h 6857998"/>
                  <a:gd name="connsiteX119" fmla="*/ 6105056 w 6509657"/>
                  <a:gd name="connsiteY119" fmla="*/ 4708734 h 6857998"/>
                  <a:gd name="connsiteX120" fmla="*/ 6119916 w 6509657"/>
                  <a:gd name="connsiteY120" fmla="*/ 4755980 h 6857998"/>
                  <a:gd name="connsiteX121" fmla="*/ 6125441 w 6509657"/>
                  <a:gd name="connsiteY121" fmla="*/ 4803988 h 6857998"/>
                  <a:gd name="connsiteX122" fmla="*/ 6102960 w 6509657"/>
                  <a:gd name="connsiteY122" fmla="*/ 4884572 h 6857998"/>
                  <a:gd name="connsiteX123" fmla="*/ 6100674 w 6509657"/>
                  <a:gd name="connsiteY123" fmla="*/ 4913909 h 6857998"/>
                  <a:gd name="connsiteX124" fmla="*/ 6089816 w 6509657"/>
                  <a:gd name="connsiteY124" fmla="*/ 4979253 h 6857998"/>
                  <a:gd name="connsiteX125" fmla="*/ 6090577 w 6509657"/>
                  <a:gd name="connsiteY125" fmla="*/ 5036405 h 6857998"/>
                  <a:gd name="connsiteX126" fmla="*/ 6107914 w 6509657"/>
                  <a:gd name="connsiteY126" fmla="*/ 5082317 h 6857998"/>
                  <a:gd name="connsiteX127" fmla="*/ 6111342 w 6509657"/>
                  <a:gd name="connsiteY127" fmla="*/ 5148995 h 6857998"/>
                  <a:gd name="connsiteX128" fmla="*/ 6098770 w 6509657"/>
                  <a:gd name="connsiteY128" fmla="*/ 5192051 h 6857998"/>
                  <a:gd name="connsiteX129" fmla="*/ 6097056 w 6509657"/>
                  <a:gd name="connsiteY129" fmla="*/ 5200813 h 6857998"/>
                  <a:gd name="connsiteX130" fmla="*/ 6096291 w 6509657"/>
                  <a:gd name="connsiteY130" fmla="*/ 5313403 h 6857998"/>
                  <a:gd name="connsiteX131" fmla="*/ 6134203 w 6509657"/>
                  <a:gd name="connsiteY131" fmla="*/ 5453995 h 6857998"/>
                  <a:gd name="connsiteX132" fmla="*/ 6142206 w 6509657"/>
                  <a:gd name="connsiteY132" fmla="*/ 5477239 h 6857998"/>
                  <a:gd name="connsiteX133" fmla="*/ 6156112 w 6509657"/>
                  <a:gd name="connsiteY133" fmla="*/ 5590590 h 6857998"/>
                  <a:gd name="connsiteX134" fmla="*/ 6170210 w 6509657"/>
                  <a:gd name="connsiteY134" fmla="*/ 5651360 h 6857998"/>
                  <a:gd name="connsiteX135" fmla="*/ 6170972 w 6509657"/>
                  <a:gd name="connsiteY135" fmla="*/ 5695178 h 6857998"/>
                  <a:gd name="connsiteX136" fmla="*/ 6195927 w 6509657"/>
                  <a:gd name="connsiteY136" fmla="*/ 5748136 h 6857998"/>
                  <a:gd name="connsiteX137" fmla="*/ 6206787 w 6509657"/>
                  <a:gd name="connsiteY137" fmla="*/ 5765474 h 6857998"/>
                  <a:gd name="connsiteX138" fmla="*/ 6213264 w 6509657"/>
                  <a:gd name="connsiteY138" fmla="*/ 5786239 h 6857998"/>
                  <a:gd name="connsiteX139" fmla="*/ 6233839 w 6509657"/>
                  <a:gd name="connsiteY139" fmla="*/ 5880348 h 6857998"/>
                  <a:gd name="connsiteX140" fmla="*/ 6245457 w 6509657"/>
                  <a:gd name="connsiteY140" fmla="*/ 5897114 h 6857998"/>
                  <a:gd name="connsiteX141" fmla="*/ 6252699 w 6509657"/>
                  <a:gd name="connsiteY141" fmla="*/ 5908355 h 6857998"/>
                  <a:gd name="connsiteX142" fmla="*/ 6264891 w 6509657"/>
                  <a:gd name="connsiteY142" fmla="*/ 5999796 h 6857998"/>
                  <a:gd name="connsiteX143" fmla="*/ 6299372 w 6509657"/>
                  <a:gd name="connsiteY143" fmla="*/ 6056948 h 6857998"/>
                  <a:gd name="connsiteX144" fmla="*/ 6314041 w 6509657"/>
                  <a:gd name="connsiteY144" fmla="*/ 6072569 h 6857998"/>
                  <a:gd name="connsiteX145" fmla="*/ 6336139 w 6509657"/>
                  <a:gd name="connsiteY145" fmla="*/ 6127247 h 6857998"/>
                  <a:gd name="connsiteX146" fmla="*/ 6378623 w 6509657"/>
                  <a:gd name="connsiteY146" fmla="*/ 6311084 h 6857998"/>
                  <a:gd name="connsiteX147" fmla="*/ 6363571 w 6509657"/>
                  <a:gd name="connsiteY147" fmla="*/ 6363664 h 6857998"/>
                  <a:gd name="connsiteX148" fmla="*/ 6403960 w 6509657"/>
                  <a:gd name="connsiteY148" fmla="*/ 6463490 h 6857998"/>
                  <a:gd name="connsiteX149" fmla="*/ 6426820 w 6509657"/>
                  <a:gd name="connsiteY149" fmla="*/ 6550742 h 6857998"/>
                  <a:gd name="connsiteX150" fmla="*/ 6432347 w 6509657"/>
                  <a:gd name="connsiteY150" fmla="*/ 6583128 h 6857998"/>
                  <a:gd name="connsiteX151" fmla="*/ 6442443 w 6509657"/>
                  <a:gd name="connsiteY151" fmla="*/ 6685617 h 6857998"/>
                  <a:gd name="connsiteX152" fmla="*/ 6465303 w 6509657"/>
                  <a:gd name="connsiteY152" fmla="*/ 6738388 h 6857998"/>
                  <a:gd name="connsiteX153" fmla="*/ 6482807 w 6509657"/>
                  <a:gd name="connsiteY153" fmla="*/ 6796804 h 6857998"/>
                  <a:gd name="connsiteX154" fmla="*/ 6487578 w 6509657"/>
                  <a:gd name="connsiteY154" fmla="*/ 6857457 h 6857998"/>
                  <a:gd name="connsiteX155" fmla="*/ 6360339 w 6509657"/>
                  <a:gd name="connsiteY155" fmla="*/ 6857457 h 6857998"/>
                  <a:gd name="connsiteX156" fmla="*/ 6360339 w 6509657"/>
                  <a:gd name="connsiteY156" fmla="*/ 6857998 h 6857998"/>
                  <a:gd name="connsiteX157" fmla="*/ 0 w 6509657"/>
                  <a:gd name="connsiteY157" fmla="*/ 6857998 h 6857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</a:cxnLst>
                <a:rect l="l" t="t" r="r" b="b"/>
                <a:pathLst>
                  <a:path w="6509657" h="6857998">
                    <a:moveTo>
                      <a:pt x="5757500" y="6118149"/>
                    </a:moveTo>
                    <a:cubicBezTo>
                      <a:pt x="5764049" y="6124102"/>
                      <a:pt x="5771670" y="6129341"/>
                      <a:pt x="5778719" y="6133723"/>
                    </a:cubicBezTo>
                    <a:cubicBezTo>
                      <a:pt x="5785863" y="6138152"/>
                      <a:pt x="5791209" y="6143474"/>
                      <a:pt x="5794879" y="6149380"/>
                    </a:cubicBezTo>
                    <a:lnTo>
                      <a:pt x="5800355" y="6166562"/>
                    </a:lnTo>
                    <a:lnTo>
                      <a:pt x="5794879" y="6149379"/>
                    </a:lnTo>
                    <a:cubicBezTo>
                      <a:pt x="5791209" y="6143474"/>
                      <a:pt x="5785863" y="6138152"/>
                      <a:pt x="5778719" y="6133722"/>
                    </a:cubicBezTo>
                    <a:cubicBezTo>
                      <a:pt x="5771670" y="6129341"/>
                      <a:pt x="5764049" y="6124102"/>
                      <a:pt x="5757500" y="6118149"/>
                    </a:cubicBezTo>
                    <a:close/>
                    <a:moveTo>
                      <a:pt x="5665657" y="4941372"/>
                    </a:moveTo>
                    <a:lnTo>
                      <a:pt x="5668987" y="4950869"/>
                    </a:lnTo>
                    <a:lnTo>
                      <a:pt x="5678672" y="4991382"/>
                    </a:lnTo>
                    <a:lnTo>
                      <a:pt x="5668987" y="4950868"/>
                    </a:lnTo>
                    <a:close/>
                    <a:moveTo>
                      <a:pt x="5669596" y="4749807"/>
                    </a:moveTo>
                    <a:cubicBezTo>
                      <a:pt x="5657460" y="4762826"/>
                      <a:pt x="5656603" y="4781365"/>
                      <a:pt x="5654889" y="4799797"/>
                    </a:cubicBezTo>
                    <a:cubicBezTo>
                      <a:pt x="5656603" y="4781365"/>
                      <a:pt x="5657460" y="4762827"/>
                      <a:pt x="5669596" y="4749807"/>
                    </a:cubicBezTo>
                    <a:close/>
                    <a:moveTo>
                      <a:pt x="5687394" y="4543185"/>
                    </a:moveTo>
                    <a:cubicBezTo>
                      <a:pt x="5688372" y="4548281"/>
                      <a:pt x="5690419" y="4553662"/>
                      <a:pt x="5692800" y="4557092"/>
                    </a:cubicBezTo>
                    <a:cubicBezTo>
                      <a:pt x="5704421" y="4573618"/>
                      <a:pt x="5713208" y="4588275"/>
                      <a:pt x="5719165" y="4602021"/>
                    </a:cubicBezTo>
                    <a:cubicBezTo>
                      <a:pt x="5713208" y="4588275"/>
                      <a:pt x="5704421" y="4573618"/>
                      <a:pt x="5692800" y="4557091"/>
                    </a:cubicBezTo>
                    <a:close/>
                    <a:moveTo>
                      <a:pt x="6153612" y="2819253"/>
                    </a:moveTo>
                    <a:lnTo>
                      <a:pt x="6165256" y="2827484"/>
                    </a:lnTo>
                    <a:lnTo>
                      <a:pt x="6165258" y="2827486"/>
                    </a:lnTo>
                    <a:lnTo>
                      <a:pt x="6193761" y="2861156"/>
                    </a:lnTo>
                    <a:lnTo>
                      <a:pt x="6184107" y="2842392"/>
                    </a:lnTo>
                    <a:lnTo>
                      <a:pt x="6165258" y="2827486"/>
                    </a:lnTo>
                    <a:lnTo>
                      <a:pt x="6165256" y="2827483"/>
                    </a:lnTo>
                    <a:close/>
                    <a:moveTo>
                      <a:pt x="6083958" y="1974015"/>
                    </a:moveTo>
                    <a:lnTo>
                      <a:pt x="6077444" y="1999763"/>
                    </a:lnTo>
                    <a:cubicBezTo>
                      <a:pt x="6073635" y="2008056"/>
                      <a:pt x="6067955" y="2016020"/>
                      <a:pt x="6059716" y="2023547"/>
                    </a:cubicBezTo>
                    <a:cubicBezTo>
                      <a:pt x="6076195" y="2008497"/>
                      <a:pt x="6082433" y="1991685"/>
                      <a:pt x="6083958" y="1974015"/>
                    </a:cubicBezTo>
                    <a:close/>
                    <a:moveTo>
                      <a:pt x="6066764" y="1768838"/>
                    </a:moveTo>
                    <a:cubicBezTo>
                      <a:pt x="6062383" y="1774411"/>
                      <a:pt x="6059620" y="1779948"/>
                      <a:pt x="6058162" y="1785412"/>
                    </a:cubicBezTo>
                    <a:lnTo>
                      <a:pt x="6057382" y="1801558"/>
                    </a:lnTo>
                    <a:cubicBezTo>
                      <a:pt x="6055715" y="1790986"/>
                      <a:pt x="6058001" y="1779981"/>
                      <a:pt x="6066764" y="1768838"/>
                    </a:cubicBezTo>
                    <a:close/>
                    <a:moveTo>
                      <a:pt x="6176353" y="520953"/>
                    </a:moveTo>
                    <a:lnTo>
                      <a:pt x="6169625" y="549926"/>
                    </a:lnTo>
                    <a:lnTo>
                      <a:pt x="6163371" y="566616"/>
                    </a:lnTo>
                    <a:lnTo>
                      <a:pt x="6157421" y="581804"/>
                    </a:lnTo>
                    <a:lnTo>
                      <a:pt x="6157002" y="583595"/>
                    </a:lnTo>
                    <a:lnTo>
                      <a:pt x="6154828" y="589388"/>
                    </a:lnTo>
                    <a:cubicBezTo>
                      <a:pt x="6152427" y="597005"/>
                      <a:pt x="6150670" y="604728"/>
                      <a:pt x="6150205" y="612658"/>
                    </a:cubicBezTo>
                    <a:lnTo>
                      <a:pt x="6157002" y="583595"/>
                    </a:lnTo>
                    <a:lnTo>
                      <a:pt x="6163319" y="566754"/>
                    </a:lnTo>
                    <a:lnTo>
                      <a:pt x="6163371" y="566616"/>
                    </a:lnTo>
                    <a:lnTo>
                      <a:pt x="6169209" y="551717"/>
                    </a:lnTo>
                    <a:lnTo>
                      <a:pt x="6169625" y="549926"/>
                    </a:lnTo>
                    <a:lnTo>
                      <a:pt x="6171790" y="544146"/>
                    </a:lnTo>
                    <a:cubicBezTo>
                      <a:pt x="6174177" y="536547"/>
                      <a:pt x="6175914" y="528850"/>
                      <a:pt x="6176353" y="520953"/>
                    </a:cubicBezTo>
                    <a:close/>
                    <a:moveTo>
                      <a:pt x="6125250" y="268794"/>
                    </a:moveTo>
                    <a:cubicBezTo>
                      <a:pt x="6122725" y="279176"/>
                      <a:pt x="6121022" y="289296"/>
                      <a:pt x="6120374" y="299164"/>
                    </a:cubicBezTo>
                    <a:cubicBezTo>
                      <a:pt x="6119725" y="309031"/>
                      <a:pt x="6120130" y="318646"/>
                      <a:pt x="6121819" y="328017"/>
                    </a:cubicBezTo>
                    <a:close/>
                    <a:moveTo>
                      <a:pt x="0" y="0"/>
                    </a:moveTo>
                    <a:lnTo>
                      <a:pt x="6442666" y="0"/>
                    </a:lnTo>
                    <a:lnTo>
                      <a:pt x="6438451" y="24480"/>
                    </a:lnTo>
                    <a:cubicBezTo>
                      <a:pt x="6435966" y="32636"/>
                      <a:pt x="6432204" y="40471"/>
                      <a:pt x="6426440" y="47806"/>
                    </a:cubicBezTo>
                    <a:cubicBezTo>
                      <a:pt x="6411580" y="66857"/>
                      <a:pt x="6415009" y="85336"/>
                      <a:pt x="6417296" y="105718"/>
                    </a:cubicBezTo>
                    <a:cubicBezTo>
                      <a:pt x="6419010" y="121150"/>
                      <a:pt x="6418439" y="136963"/>
                      <a:pt x="6418631" y="152584"/>
                    </a:cubicBezTo>
                    <a:cubicBezTo>
                      <a:pt x="6419200" y="180017"/>
                      <a:pt x="6419391" y="207450"/>
                      <a:pt x="6420344" y="234883"/>
                    </a:cubicBezTo>
                    <a:cubicBezTo>
                      <a:pt x="6420724" y="243648"/>
                      <a:pt x="6425489" y="252600"/>
                      <a:pt x="6424727" y="261173"/>
                    </a:cubicBezTo>
                    <a:cubicBezTo>
                      <a:pt x="6421106" y="300800"/>
                      <a:pt x="6415391" y="340425"/>
                      <a:pt x="6412152" y="380050"/>
                    </a:cubicBezTo>
                    <a:cubicBezTo>
                      <a:pt x="6410248" y="402529"/>
                      <a:pt x="6413865" y="425581"/>
                      <a:pt x="6411200" y="447870"/>
                    </a:cubicBezTo>
                    <a:cubicBezTo>
                      <a:pt x="6408152" y="473587"/>
                      <a:pt x="6400342" y="498733"/>
                      <a:pt x="6395577" y="524262"/>
                    </a:cubicBezTo>
                    <a:cubicBezTo>
                      <a:pt x="6394245" y="531310"/>
                      <a:pt x="6395960" y="539121"/>
                      <a:pt x="6396339" y="546552"/>
                    </a:cubicBezTo>
                    <a:cubicBezTo>
                      <a:pt x="6396721" y="554933"/>
                      <a:pt x="6397483" y="563125"/>
                      <a:pt x="6397674" y="571508"/>
                    </a:cubicBezTo>
                    <a:cubicBezTo>
                      <a:pt x="6398056" y="597037"/>
                      <a:pt x="6397483" y="622564"/>
                      <a:pt x="6398818" y="648092"/>
                    </a:cubicBezTo>
                    <a:cubicBezTo>
                      <a:pt x="6399579" y="663713"/>
                      <a:pt x="6407389" y="680096"/>
                      <a:pt x="6404531" y="694576"/>
                    </a:cubicBezTo>
                    <a:cubicBezTo>
                      <a:pt x="6399008" y="724104"/>
                      <a:pt x="6411390" y="753633"/>
                      <a:pt x="6401104" y="783158"/>
                    </a:cubicBezTo>
                    <a:cubicBezTo>
                      <a:pt x="6398056" y="792306"/>
                      <a:pt x="6405676" y="804877"/>
                      <a:pt x="6406056" y="815929"/>
                    </a:cubicBezTo>
                    <a:cubicBezTo>
                      <a:pt x="6407008" y="843552"/>
                      <a:pt x="6406818" y="871173"/>
                      <a:pt x="6406628" y="898797"/>
                    </a:cubicBezTo>
                    <a:cubicBezTo>
                      <a:pt x="6406438" y="923562"/>
                      <a:pt x="6409104" y="949281"/>
                      <a:pt x="6403770" y="973095"/>
                    </a:cubicBezTo>
                    <a:cubicBezTo>
                      <a:pt x="6398056" y="998052"/>
                      <a:pt x="6398818" y="1020529"/>
                      <a:pt x="6405294" y="1044725"/>
                    </a:cubicBezTo>
                    <a:cubicBezTo>
                      <a:pt x="6409676" y="1061298"/>
                      <a:pt x="6410248" y="1078826"/>
                      <a:pt x="6411580" y="1095972"/>
                    </a:cubicBezTo>
                    <a:cubicBezTo>
                      <a:pt x="6413104" y="1114449"/>
                      <a:pt x="6409104" y="1134834"/>
                      <a:pt x="6415391" y="1151600"/>
                    </a:cubicBezTo>
                    <a:cubicBezTo>
                      <a:pt x="6434060" y="1201512"/>
                      <a:pt x="6438060" y="1252757"/>
                      <a:pt x="6438060" y="1304955"/>
                    </a:cubicBezTo>
                    <a:cubicBezTo>
                      <a:pt x="6438060" y="1314483"/>
                      <a:pt x="6435395" y="1324198"/>
                      <a:pt x="6432537" y="1333341"/>
                    </a:cubicBezTo>
                    <a:cubicBezTo>
                      <a:pt x="6415391" y="1386684"/>
                      <a:pt x="6416914" y="1440216"/>
                      <a:pt x="6427393" y="1494509"/>
                    </a:cubicBezTo>
                    <a:cubicBezTo>
                      <a:pt x="6429679" y="1505751"/>
                      <a:pt x="6430060" y="1518324"/>
                      <a:pt x="6427775" y="1529563"/>
                    </a:cubicBezTo>
                    <a:cubicBezTo>
                      <a:pt x="6421106" y="1561189"/>
                      <a:pt x="6410056" y="1591859"/>
                      <a:pt x="6405294" y="1623675"/>
                    </a:cubicBezTo>
                    <a:cubicBezTo>
                      <a:pt x="6397483" y="1676253"/>
                      <a:pt x="6423771" y="1721785"/>
                      <a:pt x="6440919" y="1768838"/>
                    </a:cubicBezTo>
                    <a:cubicBezTo>
                      <a:pt x="6457112" y="1813610"/>
                      <a:pt x="6493689" y="1851709"/>
                      <a:pt x="6485496" y="1904673"/>
                    </a:cubicBezTo>
                    <a:cubicBezTo>
                      <a:pt x="6484735" y="1910004"/>
                      <a:pt x="6489878" y="1915912"/>
                      <a:pt x="6491212" y="1921817"/>
                    </a:cubicBezTo>
                    <a:cubicBezTo>
                      <a:pt x="6494833" y="1938009"/>
                      <a:pt x="6499211" y="1954202"/>
                      <a:pt x="6500928" y="1970586"/>
                    </a:cubicBezTo>
                    <a:cubicBezTo>
                      <a:pt x="6503215" y="1990589"/>
                      <a:pt x="6502454" y="2010974"/>
                      <a:pt x="6504358" y="2030977"/>
                    </a:cubicBezTo>
                    <a:cubicBezTo>
                      <a:pt x="6505501" y="2043835"/>
                      <a:pt x="6507596" y="2056600"/>
                      <a:pt x="6509406" y="2069340"/>
                    </a:cubicBezTo>
                    <a:lnTo>
                      <a:pt x="6509657" y="2072225"/>
                    </a:lnTo>
                    <a:lnTo>
                      <a:pt x="6509657" y="2131532"/>
                    </a:lnTo>
                    <a:lnTo>
                      <a:pt x="6508786" y="2138304"/>
                    </a:lnTo>
                    <a:cubicBezTo>
                      <a:pt x="6506595" y="2148519"/>
                      <a:pt x="6503977" y="2158712"/>
                      <a:pt x="6502262" y="2168903"/>
                    </a:cubicBezTo>
                    <a:cubicBezTo>
                      <a:pt x="6497499" y="2197670"/>
                      <a:pt x="6498833" y="2229296"/>
                      <a:pt x="6486640" y="2254633"/>
                    </a:cubicBezTo>
                    <a:cubicBezTo>
                      <a:pt x="6473686" y="2281683"/>
                      <a:pt x="6467780" y="2307402"/>
                      <a:pt x="6471780" y="2335405"/>
                    </a:cubicBezTo>
                    <a:cubicBezTo>
                      <a:pt x="6473114" y="2344741"/>
                      <a:pt x="6481116" y="2356744"/>
                      <a:pt x="6489306" y="2360933"/>
                    </a:cubicBezTo>
                    <a:cubicBezTo>
                      <a:pt x="6507595" y="2370270"/>
                      <a:pt x="6510835" y="2383032"/>
                      <a:pt x="6504547" y="2400369"/>
                    </a:cubicBezTo>
                    <a:cubicBezTo>
                      <a:pt x="6499211" y="2415420"/>
                      <a:pt x="6496546" y="2433897"/>
                      <a:pt x="6486258" y="2444184"/>
                    </a:cubicBezTo>
                    <a:cubicBezTo>
                      <a:pt x="6457112" y="2473333"/>
                      <a:pt x="6456160" y="2510483"/>
                      <a:pt x="6448350" y="2546678"/>
                    </a:cubicBezTo>
                    <a:cubicBezTo>
                      <a:pt x="6443585" y="2568774"/>
                      <a:pt x="6443395" y="2589352"/>
                      <a:pt x="6446633" y="2611450"/>
                    </a:cubicBezTo>
                    <a:cubicBezTo>
                      <a:pt x="6453872" y="2659455"/>
                      <a:pt x="6443585" y="2706131"/>
                      <a:pt x="6430441" y="2752235"/>
                    </a:cubicBezTo>
                    <a:cubicBezTo>
                      <a:pt x="6421679" y="2782716"/>
                      <a:pt x="6416344" y="2813958"/>
                      <a:pt x="6407389" y="2844248"/>
                    </a:cubicBezTo>
                    <a:cubicBezTo>
                      <a:pt x="6400531" y="2866918"/>
                      <a:pt x="6392339" y="2889587"/>
                      <a:pt x="6381291" y="2910353"/>
                    </a:cubicBezTo>
                    <a:cubicBezTo>
                      <a:pt x="6365097" y="2940455"/>
                      <a:pt x="6340712" y="2966742"/>
                      <a:pt x="6347189" y="3005035"/>
                    </a:cubicBezTo>
                    <a:cubicBezTo>
                      <a:pt x="6352904" y="3038756"/>
                      <a:pt x="6340904" y="3069235"/>
                      <a:pt x="6329473" y="3100099"/>
                    </a:cubicBezTo>
                    <a:cubicBezTo>
                      <a:pt x="6321091" y="3122770"/>
                      <a:pt x="6312516" y="3145436"/>
                      <a:pt x="6307182" y="3168870"/>
                    </a:cubicBezTo>
                    <a:cubicBezTo>
                      <a:pt x="6300896" y="3196686"/>
                      <a:pt x="6303564" y="3228119"/>
                      <a:pt x="6291942" y="3252885"/>
                    </a:cubicBezTo>
                    <a:cubicBezTo>
                      <a:pt x="6279750" y="3278795"/>
                      <a:pt x="6287942" y="3300319"/>
                      <a:pt x="6291371" y="3323372"/>
                    </a:cubicBezTo>
                    <a:cubicBezTo>
                      <a:pt x="6296706" y="3360139"/>
                      <a:pt x="6306612" y="3396719"/>
                      <a:pt x="6294039" y="3433866"/>
                    </a:cubicBezTo>
                    <a:cubicBezTo>
                      <a:pt x="6278798" y="3479015"/>
                      <a:pt x="6262414" y="3523785"/>
                      <a:pt x="6247937" y="3569124"/>
                    </a:cubicBezTo>
                    <a:cubicBezTo>
                      <a:pt x="6242410" y="3586653"/>
                      <a:pt x="6240124" y="3605509"/>
                      <a:pt x="6237648" y="3623799"/>
                    </a:cubicBezTo>
                    <a:cubicBezTo>
                      <a:pt x="6235551" y="3641134"/>
                      <a:pt x="6240887" y="3661899"/>
                      <a:pt x="6232886" y="3675238"/>
                    </a:cubicBezTo>
                    <a:cubicBezTo>
                      <a:pt x="6212312" y="3709529"/>
                      <a:pt x="6202214" y="3744770"/>
                      <a:pt x="6202214" y="3784397"/>
                    </a:cubicBezTo>
                    <a:cubicBezTo>
                      <a:pt x="6202214" y="3799258"/>
                      <a:pt x="6193641" y="3813737"/>
                      <a:pt x="6192116" y="3828785"/>
                    </a:cubicBezTo>
                    <a:cubicBezTo>
                      <a:pt x="6190212" y="3849362"/>
                      <a:pt x="6185068" y="3872985"/>
                      <a:pt x="6192308" y="3890891"/>
                    </a:cubicBezTo>
                    <a:cubicBezTo>
                      <a:pt x="6209454" y="3932993"/>
                      <a:pt x="6195163" y="3967091"/>
                      <a:pt x="6178210" y="4003861"/>
                    </a:cubicBezTo>
                    <a:cubicBezTo>
                      <a:pt x="6161446" y="4040058"/>
                      <a:pt x="6148111" y="4078159"/>
                      <a:pt x="6137060" y="4116641"/>
                    </a:cubicBezTo>
                    <a:cubicBezTo>
                      <a:pt x="6133060" y="4131119"/>
                      <a:pt x="6139729" y="4148453"/>
                      <a:pt x="6141062" y="4164458"/>
                    </a:cubicBezTo>
                    <a:cubicBezTo>
                      <a:pt x="6141443" y="4170174"/>
                      <a:pt x="6142014" y="4176461"/>
                      <a:pt x="6140110" y="4181603"/>
                    </a:cubicBezTo>
                    <a:cubicBezTo>
                      <a:pt x="6121819" y="4231324"/>
                      <a:pt x="6107914" y="4281810"/>
                      <a:pt x="6117439" y="4335722"/>
                    </a:cubicBezTo>
                    <a:cubicBezTo>
                      <a:pt x="6118392" y="4340674"/>
                      <a:pt x="6116295" y="4346201"/>
                      <a:pt x="6114962" y="4351154"/>
                    </a:cubicBezTo>
                    <a:cubicBezTo>
                      <a:pt x="6108104" y="4375349"/>
                      <a:pt x="6097246" y="4398972"/>
                      <a:pt x="6094769" y="4423545"/>
                    </a:cubicBezTo>
                    <a:cubicBezTo>
                      <a:pt x="6088673" y="4484127"/>
                      <a:pt x="6086195" y="4545086"/>
                      <a:pt x="6082195" y="4606053"/>
                    </a:cubicBezTo>
                    <a:cubicBezTo>
                      <a:pt x="6082006" y="4609863"/>
                      <a:pt x="6082006" y="4613864"/>
                      <a:pt x="6080672" y="4617291"/>
                    </a:cubicBezTo>
                    <a:cubicBezTo>
                      <a:pt x="6072479" y="4639772"/>
                      <a:pt x="6075148" y="4659393"/>
                      <a:pt x="6090768" y="4678445"/>
                    </a:cubicBezTo>
                    <a:cubicBezTo>
                      <a:pt x="6097626" y="4686828"/>
                      <a:pt x="6101246" y="4698258"/>
                      <a:pt x="6105056" y="4708734"/>
                    </a:cubicBezTo>
                    <a:cubicBezTo>
                      <a:pt x="6110772" y="4724167"/>
                      <a:pt x="6116295" y="4739978"/>
                      <a:pt x="6119916" y="4755980"/>
                    </a:cubicBezTo>
                    <a:cubicBezTo>
                      <a:pt x="6123345" y="4771793"/>
                      <a:pt x="6128106" y="4788747"/>
                      <a:pt x="6125441" y="4803988"/>
                    </a:cubicBezTo>
                    <a:cubicBezTo>
                      <a:pt x="6120679" y="4831420"/>
                      <a:pt x="6110010" y="4857522"/>
                      <a:pt x="6102960" y="4884572"/>
                    </a:cubicBezTo>
                    <a:cubicBezTo>
                      <a:pt x="6100482" y="4893907"/>
                      <a:pt x="6100866" y="4904195"/>
                      <a:pt x="6100674" y="4913909"/>
                    </a:cubicBezTo>
                    <a:cubicBezTo>
                      <a:pt x="6100104" y="4936201"/>
                      <a:pt x="6105628" y="4959061"/>
                      <a:pt x="6089816" y="4979253"/>
                    </a:cubicBezTo>
                    <a:cubicBezTo>
                      <a:pt x="6074956" y="4997922"/>
                      <a:pt x="6079337" y="5016785"/>
                      <a:pt x="6090577" y="5036405"/>
                    </a:cubicBezTo>
                    <a:cubicBezTo>
                      <a:pt x="6098579" y="5050504"/>
                      <a:pt x="6104866" y="5066505"/>
                      <a:pt x="6107914" y="5082317"/>
                    </a:cubicBezTo>
                    <a:cubicBezTo>
                      <a:pt x="6112104" y="5104036"/>
                      <a:pt x="6113820" y="5125562"/>
                      <a:pt x="6111342" y="5148995"/>
                    </a:cubicBezTo>
                    <a:cubicBezTo>
                      <a:pt x="6109628" y="5165570"/>
                      <a:pt x="6108866" y="5179097"/>
                      <a:pt x="6098770" y="5192051"/>
                    </a:cubicBezTo>
                    <a:cubicBezTo>
                      <a:pt x="6097246" y="5194145"/>
                      <a:pt x="6096864" y="5197955"/>
                      <a:pt x="6097056" y="5200813"/>
                    </a:cubicBezTo>
                    <a:cubicBezTo>
                      <a:pt x="6100294" y="5238343"/>
                      <a:pt x="6098579" y="5275491"/>
                      <a:pt x="6096291" y="5313403"/>
                    </a:cubicBezTo>
                    <a:cubicBezTo>
                      <a:pt x="6093247" y="5361598"/>
                      <a:pt x="6102198" y="5412276"/>
                      <a:pt x="6134203" y="5453995"/>
                    </a:cubicBezTo>
                    <a:cubicBezTo>
                      <a:pt x="6138967" y="5460092"/>
                      <a:pt x="6141062" y="5469236"/>
                      <a:pt x="6142206" y="5477239"/>
                    </a:cubicBezTo>
                    <a:cubicBezTo>
                      <a:pt x="6147158" y="5514957"/>
                      <a:pt x="6150587" y="5552869"/>
                      <a:pt x="6156112" y="5590590"/>
                    </a:cubicBezTo>
                    <a:cubicBezTo>
                      <a:pt x="6159160" y="5611164"/>
                      <a:pt x="6161827" y="5632691"/>
                      <a:pt x="6170210" y="5651360"/>
                    </a:cubicBezTo>
                    <a:cubicBezTo>
                      <a:pt x="6178400" y="5669647"/>
                      <a:pt x="6188116" y="5684320"/>
                      <a:pt x="6170972" y="5695178"/>
                    </a:cubicBezTo>
                    <a:cubicBezTo>
                      <a:pt x="6180116" y="5714607"/>
                      <a:pt x="6187737" y="5731564"/>
                      <a:pt x="6195927" y="5748136"/>
                    </a:cubicBezTo>
                    <a:cubicBezTo>
                      <a:pt x="6198974" y="5754234"/>
                      <a:pt x="6203929" y="5759378"/>
                      <a:pt x="6206787" y="5765474"/>
                    </a:cubicBezTo>
                    <a:cubicBezTo>
                      <a:pt x="6209834" y="5771953"/>
                      <a:pt x="6211739" y="5779191"/>
                      <a:pt x="6213264" y="5786239"/>
                    </a:cubicBezTo>
                    <a:cubicBezTo>
                      <a:pt x="6220122" y="5817674"/>
                      <a:pt x="6226408" y="5849107"/>
                      <a:pt x="6233839" y="5880348"/>
                    </a:cubicBezTo>
                    <a:cubicBezTo>
                      <a:pt x="6235362" y="5886447"/>
                      <a:pt x="6241458" y="5891590"/>
                      <a:pt x="6245457" y="5897114"/>
                    </a:cubicBezTo>
                    <a:cubicBezTo>
                      <a:pt x="6248126" y="5900735"/>
                      <a:pt x="6252127" y="5904353"/>
                      <a:pt x="6252699" y="5908355"/>
                    </a:cubicBezTo>
                    <a:cubicBezTo>
                      <a:pt x="6257271" y="5938836"/>
                      <a:pt x="6262606" y="5969124"/>
                      <a:pt x="6264891" y="5999796"/>
                    </a:cubicBezTo>
                    <a:cubicBezTo>
                      <a:pt x="6266794" y="6025515"/>
                      <a:pt x="6266225" y="6050282"/>
                      <a:pt x="6299372" y="6056948"/>
                    </a:cubicBezTo>
                    <a:cubicBezTo>
                      <a:pt x="6305088" y="6058092"/>
                      <a:pt x="6311185" y="6066284"/>
                      <a:pt x="6314041" y="6072569"/>
                    </a:cubicBezTo>
                    <a:cubicBezTo>
                      <a:pt x="6322233" y="6090477"/>
                      <a:pt x="6327758" y="6109530"/>
                      <a:pt x="6336139" y="6127247"/>
                    </a:cubicBezTo>
                    <a:cubicBezTo>
                      <a:pt x="6364144" y="6185351"/>
                      <a:pt x="6381862" y="6246121"/>
                      <a:pt x="6378623" y="6311084"/>
                    </a:cubicBezTo>
                    <a:cubicBezTo>
                      <a:pt x="6377671" y="6331277"/>
                      <a:pt x="6367382" y="6350899"/>
                      <a:pt x="6363571" y="6363664"/>
                    </a:cubicBezTo>
                    <a:cubicBezTo>
                      <a:pt x="6378623" y="6400429"/>
                      <a:pt x="6393101" y="6431292"/>
                      <a:pt x="6403960" y="6463490"/>
                    </a:cubicBezTo>
                    <a:cubicBezTo>
                      <a:pt x="6413676" y="6491874"/>
                      <a:pt x="6419772" y="6521593"/>
                      <a:pt x="6426820" y="6550742"/>
                    </a:cubicBezTo>
                    <a:cubicBezTo>
                      <a:pt x="6429489" y="6561411"/>
                      <a:pt x="6431012" y="6572269"/>
                      <a:pt x="6432347" y="6583128"/>
                    </a:cubicBezTo>
                    <a:cubicBezTo>
                      <a:pt x="6436537" y="6617036"/>
                      <a:pt x="6426440" y="6652472"/>
                      <a:pt x="6442443" y="6685617"/>
                    </a:cubicBezTo>
                    <a:cubicBezTo>
                      <a:pt x="6450825" y="6702955"/>
                      <a:pt x="6460921" y="6720103"/>
                      <a:pt x="6465303" y="6738388"/>
                    </a:cubicBezTo>
                    <a:cubicBezTo>
                      <a:pt x="6470066" y="6758011"/>
                      <a:pt x="6477496" y="6777207"/>
                      <a:pt x="6482807" y="6796804"/>
                    </a:cubicBezTo>
                    <a:lnTo>
                      <a:pt x="6487578" y="6857457"/>
                    </a:lnTo>
                    <a:lnTo>
                      <a:pt x="6360339" y="6857457"/>
                    </a:lnTo>
                    <a:lnTo>
                      <a:pt x="6360339" y="6857998"/>
                    </a:lnTo>
                    <a:lnTo>
                      <a:pt x="0" y="6857998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" name="Freeform: Shape 17">
                <a:extLst>
                  <a:ext uri="{FF2B5EF4-FFF2-40B4-BE49-F238E27FC236}">
                    <a16:creationId xmlns:a16="http://schemas.microsoft.com/office/drawing/2014/main" id="{68E2B1E3-4A4F-4862-B32A-0B74233B99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5682343" y="2"/>
                <a:ext cx="6509657" cy="6857998"/>
              </a:xfrm>
              <a:custGeom>
                <a:avLst/>
                <a:gdLst>
                  <a:gd name="connsiteX0" fmla="*/ 5757500 w 6509657"/>
                  <a:gd name="connsiteY0" fmla="*/ 6118149 h 6857998"/>
                  <a:gd name="connsiteX1" fmla="*/ 5778719 w 6509657"/>
                  <a:gd name="connsiteY1" fmla="*/ 6133723 h 6857998"/>
                  <a:gd name="connsiteX2" fmla="*/ 5794879 w 6509657"/>
                  <a:gd name="connsiteY2" fmla="*/ 6149380 h 6857998"/>
                  <a:gd name="connsiteX3" fmla="*/ 5800355 w 6509657"/>
                  <a:gd name="connsiteY3" fmla="*/ 6166562 h 6857998"/>
                  <a:gd name="connsiteX4" fmla="*/ 5794879 w 6509657"/>
                  <a:gd name="connsiteY4" fmla="*/ 6149379 h 6857998"/>
                  <a:gd name="connsiteX5" fmla="*/ 5778719 w 6509657"/>
                  <a:gd name="connsiteY5" fmla="*/ 6133722 h 6857998"/>
                  <a:gd name="connsiteX6" fmla="*/ 5757500 w 6509657"/>
                  <a:gd name="connsiteY6" fmla="*/ 6118149 h 6857998"/>
                  <a:gd name="connsiteX7" fmla="*/ 5665657 w 6509657"/>
                  <a:gd name="connsiteY7" fmla="*/ 4941372 h 6857998"/>
                  <a:gd name="connsiteX8" fmla="*/ 5668987 w 6509657"/>
                  <a:gd name="connsiteY8" fmla="*/ 4950869 h 6857998"/>
                  <a:gd name="connsiteX9" fmla="*/ 5678672 w 6509657"/>
                  <a:gd name="connsiteY9" fmla="*/ 4991382 h 6857998"/>
                  <a:gd name="connsiteX10" fmla="*/ 5668987 w 6509657"/>
                  <a:gd name="connsiteY10" fmla="*/ 4950868 h 6857998"/>
                  <a:gd name="connsiteX11" fmla="*/ 5669596 w 6509657"/>
                  <a:gd name="connsiteY11" fmla="*/ 4749807 h 6857998"/>
                  <a:gd name="connsiteX12" fmla="*/ 5654889 w 6509657"/>
                  <a:gd name="connsiteY12" fmla="*/ 4799797 h 6857998"/>
                  <a:gd name="connsiteX13" fmla="*/ 5669596 w 6509657"/>
                  <a:gd name="connsiteY13" fmla="*/ 4749807 h 6857998"/>
                  <a:gd name="connsiteX14" fmla="*/ 5687394 w 6509657"/>
                  <a:gd name="connsiteY14" fmla="*/ 4543185 h 6857998"/>
                  <a:gd name="connsiteX15" fmla="*/ 5692800 w 6509657"/>
                  <a:gd name="connsiteY15" fmla="*/ 4557092 h 6857998"/>
                  <a:gd name="connsiteX16" fmla="*/ 5719165 w 6509657"/>
                  <a:gd name="connsiteY16" fmla="*/ 4602021 h 6857998"/>
                  <a:gd name="connsiteX17" fmla="*/ 5692800 w 6509657"/>
                  <a:gd name="connsiteY17" fmla="*/ 4557091 h 6857998"/>
                  <a:gd name="connsiteX18" fmla="*/ 6153612 w 6509657"/>
                  <a:gd name="connsiteY18" fmla="*/ 2819253 h 6857998"/>
                  <a:gd name="connsiteX19" fmla="*/ 6165256 w 6509657"/>
                  <a:gd name="connsiteY19" fmla="*/ 2827484 h 6857998"/>
                  <a:gd name="connsiteX20" fmla="*/ 6165258 w 6509657"/>
                  <a:gd name="connsiteY20" fmla="*/ 2827486 h 6857998"/>
                  <a:gd name="connsiteX21" fmla="*/ 6193761 w 6509657"/>
                  <a:gd name="connsiteY21" fmla="*/ 2861156 h 6857998"/>
                  <a:gd name="connsiteX22" fmla="*/ 6184107 w 6509657"/>
                  <a:gd name="connsiteY22" fmla="*/ 2842392 h 6857998"/>
                  <a:gd name="connsiteX23" fmla="*/ 6165258 w 6509657"/>
                  <a:gd name="connsiteY23" fmla="*/ 2827486 h 6857998"/>
                  <a:gd name="connsiteX24" fmla="*/ 6165256 w 6509657"/>
                  <a:gd name="connsiteY24" fmla="*/ 2827483 h 6857998"/>
                  <a:gd name="connsiteX25" fmla="*/ 6083958 w 6509657"/>
                  <a:gd name="connsiteY25" fmla="*/ 1974015 h 6857998"/>
                  <a:gd name="connsiteX26" fmla="*/ 6077444 w 6509657"/>
                  <a:gd name="connsiteY26" fmla="*/ 1999763 h 6857998"/>
                  <a:gd name="connsiteX27" fmla="*/ 6059716 w 6509657"/>
                  <a:gd name="connsiteY27" fmla="*/ 2023547 h 6857998"/>
                  <a:gd name="connsiteX28" fmla="*/ 6083958 w 6509657"/>
                  <a:gd name="connsiteY28" fmla="*/ 1974015 h 6857998"/>
                  <a:gd name="connsiteX29" fmla="*/ 6066764 w 6509657"/>
                  <a:gd name="connsiteY29" fmla="*/ 1768838 h 6857998"/>
                  <a:gd name="connsiteX30" fmla="*/ 6058162 w 6509657"/>
                  <a:gd name="connsiteY30" fmla="*/ 1785412 h 6857998"/>
                  <a:gd name="connsiteX31" fmla="*/ 6057382 w 6509657"/>
                  <a:gd name="connsiteY31" fmla="*/ 1801558 h 6857998"/>
                  <a:gd name="connsiteX32" fmla="*/ 6066764 w 6509657"/>
                  <a:gd name="connsiteY32" fmla="*/ 1768838 h 6857998"/>
                  <a:gd name="connsiteX33" fmla="*/ 6176353 w 6509657"/>
                  <a:gd name="connsiteY33" fmla="*/ 520953 h 6857998"/>
                  <a:gd name="connsiteX34" fmla="*/ 6169625 w 6509657"/>
                  <a:gd name="connsiteY34" fmla="*/ 549926 h 6857998"/>
                  <a:gd name="connsiteX35" fmla="*/ 6163371 w 6509657"/>
                  <a:gd name="connsiteY35" fmla="*/ 566616 h 6857998"/>
                  <a:gd name="connsiteX36" fmla="*/ 6157421 w 6509657"/>
                  <a:gd name="connsiteY36" fmla="*/ 581804 h 6857998"/>
                  <a:gd name="connsiteX37" fmla="*/ 6157002 w 6509657"/>
                  <a:gd name="connsiteY37" fmla="*/ 583595 h 6857998"/>
                  <a:gd name="connsiteX38" fmla="*/ 6154828 w 6509657"/>
                  <a:gd name="connsiteY38" fmla="*/ 589388 h 6857998"/>
                  <a:gd name="connsiteX39" fmla="*/ 6150205 w 6509657"/>
                  <a:gd name="connsiteY39" fmla="*/ 612658 h 6857998"/>
                  <a:gd name="connsiteX40" fmla="*/ 6157002 w 6509657"/>
                  <a:gd name="connsiteY40" fmla="*/ 583595 h 6857998"/>
                  <a:gd name="connsiteX41" fmla="*/ 6163319 w 6509657"/>
                  <a:gd name="connsiteY41" fmla="*/ 566754 h 6857998"/>
                  <a:gd name="connsiteX42" fmla="*/ 6163371 w 6509657"/>
                  <a:gd name="connsiteY42" fmla="*/ 566616 h 6857998"/>
                  <a:gd name="connsiteX43" fmla="*/ 6169209 w 6509657"/>
                  <a:gd name="connsiteY43" fmla="*/ 551717 h 6857998"/>
                  <a:gd name="connsiteX44" fmla="*/ 6169625 w 6509657"/>
                  <a:gd name="connsiteY44" fmla="*/ 549926 h 6857998"/>
                  <a:gd name="connsiteX45" fmla="*/ 6171790 w 6509657"/>
                  <a:gd name="connsiteY45" fmla="*/ 544146 h 6857998"/>
                  <a:gd name="connsiteX46" fmla="*/ 6176353 w 6509657"/>
                  <a:gd name="connsiteY46" fmla="*/ 520953 h 6857998"/>
                  <a:gd name="connsiteX47" fmla="*/ 6125250 w 6509657"/>
                  <a:gd name="connsiteY47" fmla="*/ 268794 h 6857998"/>
                  <a:gd name="connsiteX48" fmla="*/ 6120374 w 6509657"/>
                  <a:gd name="connsiteY48" fmla="*/ 299164 h 6857998"/>
                  <a:gd name="connsiteX49" fmla="*/ 6121819 w 6509657"/>
                  <a:gd name="connsiteY49" fmla="*/ 328017 h 6857998"/>
                  <a:gd name="connsiteX50" fmla="*/ 0 w 6509657"/>
                  <a:gd name="connsiteY50" fmla="*/ 0 h 6857998"/>
                  <a:gd name="connsiteX51" fmla="*/ 6442666 w 6509657"/>
                  <a:gd name="connsiteY51" fmla="*/ 0 h 6857998"/>
                  <a:gd name="connsiteX52" fmla="*/ 6438451 w 6509657"/>
                  <a:gd name="connsiteY52" fmla="*/ 24480 h 6857998"/>
                  <a:gd name="connsiteX53" fmla="*/ 6426440 w 6509657"/>
                  <a:gd name="connsiteY53" fmla="*/ 47806 h 6857998"/>
                  <a:gd name="connsiteX54" fmla="*/ 6417296 w 6509657"/>
                  <a:gd name="connsiteY54" fmla="*/ 105718 h 6857998"/>
                  <a:gd name="connsiteX55" fmla="*/ 6418631 w 6509657"/>
                  <a:gd name="connsiteY55" fmla="*/ 152584 h 6857998"/>
                  <a:gd name="connsiteX56" fmla="*/ 6420344 w 6509657"/>
                  <a:gd name="connsiteY56" fmla="*/ 234883 h 6857998"/>
                  <a:gd name="connsiteX57" fmla="*/ 6424727 w 6509657"/>
                  <a:gd name="connsiteY57" fmla="*/ 261173 h 6857998"/>
                  <a:gd name="connsiteX58" fmla="*/ 6412152 w 6509657"/>
                  <a:gd name="connsiteY58" fmla="*/ 380050 h 6857998"/>
                  <a:gd name="connsiteX59" fmla="*/ 6411200 w 6509657"/>
                  <a:gd name="connsiteY59" fmla="*/ 447870 h 6857998"/>
                  <a:gd name="connsiteX60" fmla="*/ 6395577 w 6509657"/>
                  <a:gd name="connsiteY60" fmla="*/ 524262 h 6857998"/>
                  <a:gd name="connsiteX61" fmla="*/ 6396339 w 6509657"/>
                  <a:gd name="connsiteY61" fmla="*/ 546552 h 6857998"/>
                  <a:gd name="connsiteX62" fmla="*/ 6397674 w 6509657"/>
                  <a:gd name="connsiteY62" fmla="*/ 571508 h 6857998"/>
                  <a:gd name="connsiteX63" fmla="*/ 6398818 w 6509657"/>
                  <a:gd name="connsiteY63" fmla="*/ 648092 h 6857998"/>
                  <a:gd name="connsiteX64" fmla="*/ 6404531 w 6509657"/>
                  <a:gd name="connsiteY64" fmla="*/ 694576 h 6857998"/>
                  <a:gd name="connsiteX65" fmla="*/ 6401104 w 6509657"/>
                  <a:gd name="connsiteY65" fmla="*/ 783158 h 6857998"/>
                  <a:gd name="connsiteX66" fmla="*/ 6406056 w 6509657"/>
                  <a:gd name="connsiteY66" fmla="*/ 815929 h 6857998"/>
                  <a:gd name="connsiteX67" fmla="*/ 6406628 w 6509657"/>
                  <a:gd name="connsiteY67" fmla="*/ 898797 h 6857998"/>
                  <a:gd name="connsiteX68" fmla="*/ 6403770 w 6509657"/>
                  <a:gd name="connsiteY68" fmla="*/ 973095 h 6857998"/>
                  <a:gd name="connsiteX69" fmla="*/ 6405294 w 6509657"/>
                  <a:gd name="connsiteY69" fmla="*/ 1044725 h 6857998"/>
                  <a:gd name="connsiteX70" fmla="*/ 6411580 w 6509657"/>
                  <a:gd name="connsiteY70" fmla="*/ 1095972 h 6857998"/>
                  <a:gd name="connsiteX71" fmla="*/ 6415391 w 6509657"/>
                  <a:gd name="connsiteY71" fmla="*/ 1151600 h 6857998"/>
                  <a:gd name="connsiteX72" fmla="*/ 6438060 w 6509657"/>
                  <a:gd name="connsiteY72" fmla="*/ 1304955 h 6857998"/>
                  <a:gd name="connsiteX73" fmla="*/ 6432537 w 6509657"/>
                  <a:gd name="connsiteY73" fmla="*/ 1333341 h 6857998"/>
                  <a:gd name="connsiteX74" fmla="*/ 6427393 w 6509657"/>
                  <a:gd name="connsiteY74" fmla="*/ 1494509 h 6857998"/>
                  <a:gd name="connsiteX75" fmla="*/ 6427775 w 6509657"/>
                  <a:gd name="connsiteY75" fmla="*/ 1529563 h 6857998"/>
                  <a:gd name="connsiteX76" fmla="*/ 6405294 w 6509657"/>
                  <a:gd name="connsiteY76" fmla="*/ 1623675 h 6857998"/>
                  <a:gd name="connsiteX77" fmla="*/ 6440919 w 6509657"/>
                  <a:gd name="connsiteY77" fmla="*/ 1768838 h 6857998"/>
                  <a:gd name="connsiteX78" fmla="*/ 6485496 w 6509657"/>
                  <a:gd name="connsiteY78" fmla="*/ 1904673 h 6857998"/>
                  <a:gd name="connsiteX79" fmla="*/ 6491212 w 6509657"/>
                  <a:gd name="connsiteY79" fmla="*/ 1921817 h 6857998"/>
                  <a:gd name="connsiteX80" fmla="*/ 6500928 w 6509657"/>
                  <a:gd name="connsiteY80" fmla="*/ 1970586 h 6857998"/>
                  <a:gd name="connsiteX81" fmla="*/ 6504358 w 6509657"/>
                  <a:gd name="connsiteY81" fmla="*/ 2030977 h 6857998"/>
                  <a:gd name="connsiteX82" fmla="*/ 6509406 w 6509657"/>
                  <a:gd name="connsiteY82" fmla="*/ 2069340 h 6857998"/>
                  <a:gd name="connsiteX83" fmla="*/ 6509657 w 6509657"/>
                  <a:gd name="connsiteY83" fmla="*/ 2072225 h 6857998"/>
                  <a:gd name="connsiteX84" fmla="*/ 6509657 w 6509657"/>
                  <a:gd name="connsiteY84" fmla="*/ 2131532 h 6857998"/>
                  <a:gd name="connsiteX85" fmla="*/ 6508786 w 6509657"/>
                  <a:gd name="connsiteY85" fmla="*/ 2138304 h 6857998"/>
                  <a:gd name="connsiteX86" fmla="*/ 6502262 w 6509657"/>
                  <a:gd name="connsiteY86" fmla="*/ 2168903 h 6857998"/>
                  <a:gd name="connsiteX87" fmla="*/ 6486640 w 6509657"/>
                  <a:gd name="connsiteY87" fmla="*/ 2254633 h 6857998"/>
                  <a:gd name="connsiteX88" fmla="*/ 6471780 w 6509657"/>
                  <a:gd name="connsiteY88" fmla="*/ 2335405 h 6857998"/>
                  <a:gd name="connsiteX89" fmla="*/ 6489306 w 6509657"/>
                  <a:gd name="connsiteY89" fmla="*/ 2360933 h 6857998"/>
                  <a:gd name="connsiteX90" fmla="*/ 6504547 w 6509657"/>
                  <a:gd name="connsiteY90" fmla="*/ 2400369 h 6857998"/>
                  <a:gd name="connsiteX91" fmla="*/ 6486258 w 6509657"/>
                  <a:gd name="connsiteY91" fmla="*/ 2444184 h 6857998"/>
                  <a:gd name="connsiteX92" fmla="*/ 6448350 w 6509657"/>
                  <a:gd name="connsiteY92" fmla="*/ 2546678 h 6857998"/>
                  <a:gd name="connsiteX93" fmla="*/ 6446633 w 6509657"/>
                  <a:gd name="connsiteY93" fmla="*/ 2611450 h 6857998"/>
                  <a:gd name="connsiteX94" fmla="*/ 6430441 w 6509657"/>
                  <a:gd name="connsiteY94" fmla="*/ 2752235 h 6857998"/>
                  <a:gd name="connsiteX95" fmla="*/ 6407389 w 6509657"/>
                  <a:gd name="connsiteY95" fmla="*/ 2844248 h 6857998"/>
                  <a:gd name="connsiteX96" fmla="*/ 6381291 w 6509657"/>
                  <a:gd name="connsiteY96" fmla="*/ 2910353 h 6857998"/>
                  <a:gd name="connsiteX97" fmla="*/ 6347189 w 6509657"/>
                  <a:gd name="connsiteY97" fmla="*/ 3005035 h 6857998"/>
                  <a:gd name="connsiteX98" fmla="*/ 6329473 w 6509657"/>
                  <a:gd name="connsiteY98" fmla="*/ 3100099 h 6857998"/>
                  <a:gd name="connsiteX99" fmla="*/ 6307182 w 6509657"/>
                  <a:gd name="connsiteY99" fmla="*/ 3168870 h 6857998"/>
                  <a:gd name="connsiteX100" fmla="*/ 6291942 w 6509657"/>
                  <a:gd name="connsiteY100" fmla="*/ 3252885 h 6857998"/>
                  <a:gd name="connsiteX101" fmla="*/ 6291371 w 6509657"/>
                  <a:gd name="connsiteY101" fmla="*/ 3323372 h 6857998"/>
                  <a:gd name="connsiteX102" fmla="*/ 6294039 w 6509657"/>
                  <a:gd name="connsiteY102" fmla="*/ 3433866 h 6857998"/>
                  <a:gd name="connsiteX103" fmla="*/ 6247937 w 6509657"/>
                  <a:gd name="connsiteY103" fmla="*/ 3569124 h 6857998"/>
                  <a:gd name="connsiteX104" fmla="*/ 6237648 w 6509657"/>
                  <a:gd name="connsiteY104" fmla="*/ 3623799 h 6857998"/>
                  <a:gd name="connsiteX105" fmla="*/ 6232886 w 6509657"/>
                  <a:gd name="connsiteY105" fmla="*/ 3675238 h 6857998"/>
                  <a:gd name="connsiteX106" fmla="*/ 6202214 w 6509657"/>
                  <a:gd name="connsiteY106" fmla="*/ 3784397 h 6857998"/>
                  <a:gd name="connsiteX107" fmla="*/ 6192116 w 6509657"/>
                  <a:gd name="connsiteY107" fmla="*/ 3828785 h 6857998"/>
                  <a:gd name="connsiteX108" fmla="*/ 6192308 w 6509657"/>
                  <a:gd name="connsiteY108" fmla="*/ 3890891 h 6857998"/>
                  <a:gd name="connsiteX109" fmla="*/ 6178210 w 6509657"/>
                  <a:gd name="connsiteY109" fmla="*/ 4003861 h 6857998"/>
                  <a:gd name="connsiteX110" fmla="*/ 6137060 w 6509657"/>
                  <a:gd name="connsiteY110" fmla="*/ 4116641 h 6857998"/>
                  <a:gd name="connsiteX111" fmla="*/ 6141062 w 6509657"/>
                  <a:gd name="connsiteY111" fmla="*/ 4164458 h 6857998"/>
                  <a:gd name="connsiteX112" fmla="*/ 6140110 w 6509657"/>
                  <a:gd name="connsiteY112" fmla="*/ 4181603 h 6857998"/>
                  <a:gd name="connsiteX113" fmla="*/ 6117439 w 6509657"/>
                  <a:gd name="connsiteY113" fmla="*/ 4335722 h 6857998"/>
                  <a:gd name="connsiteX114" fmla="*/ 6114962 w 6509657"/>
                  <a:gd name="connsiteY114" fmla="*/ 4351154 h 6857998"/>
                  <a:gd name="connsiteX115" fmla="*/ 6094769 w 6509657"/>
                  <a:gd name="connsiteY115" fmla="*/ 4423545 h 6857998"/>
                  <a:gd name="connsiteX116" fmla="*/ 6082195 w 6509657"/>
                  <a:gd name="connsiteY116" fmla="*/ 4606053 h 6857998"/>
                  <a:gd name="connsiteX117" fmla="*/ 6080672 w 6509657"/>
                  <a:gd name="connsiteY117" fmla="*/ 4617291 h 6857998"/>
                  <a:gd name="connsiteX118" fmla="*/ 6090768 w 6509657"/>
                  <a:gd name="connsiteY118" fmla="*/ 4678445 h 6857998"/>
                  <a:gd name="connsiteX119" fmla="*/ 6105056 w 6509657"/>
                  <a:gd name="connsiteY119" fmla="*/ 4708734 h 6857998"/>
                  <a:gd name="connsiteX120" fmla="*/ 6119916 w 6509657"/>
                  <a:gd name="connsiteY120" fmla="*/ 4755980 h 6857998"/>
                  <a:gd name="connsiteX121" fmla="*/ 6125441 w 6509657"/>
                  <a:gd name="connsiteY121" fmla="*/ 4803988 h 6857998"/>
                  <a:gd name="connsiteX122" fmla="*/ 6102960 w 6509657"/>
                  <a:gd name="connsiteY122" fmla="*/ 4884572 h 6857998"/>
                  <a:gd name="connsiteX123" fmla="*/ 6100674 w 6509657"/>
                  <a:gd name="connsiteY123" fmla="*/ 4913909 h 6857998"/>
                  <a:gd name="connsiteX124" fmla="*/ 6089816 w 6509657"/>
                  <a:gd name="connsiteY124" fmla="*/ 4979253 h 6857998"/>
                  <a:gd name="connsiteX125" fmla="*/ 6090577 w 6509657"/>
                  <a:gd name="connsiteY125" fmla="*/ 5036405 h 6857998"/>
                  <a:gd name="connsiteX126" fmla="*/ 6107914 w 6509657"/>
                  <a:gd name="connsiteY126" fmla="*/ 5082317 h 6857998"/>
                  <a:gd name="connsiteX127" fmla="*/ 6111342 w 6509657"/>
                  <a:gd name="connsiteY127" fmla="*/ 5148995 h 6857998"/>
                  <a:gd name="connsiteX128" fmla="*/ 6098770 w 6509657"/>
                  <a:gd name="connsiteY128" fmla="*/ 5192051 h 6857998"/>
                  <a:gd name="connsiteX129" fmla="*/ 6097056 w 6509657"/>
                  <a:gd name="connsiteY129" fmla="*/ 5200813 h 6857998"/>
                  <a:gd name="connsiteX130" fmla="*/ 6096291 w 6509657"/>
                  <a:gd name="connsiteY130" fmla="*/ 5313403 h 6857998"/>
                  <a:gd name="connsiteX131" fmla="*/ 6134203 w 6509657"/>
                  <a:gd name="connsiteY131" fmla="*/ 5453995 h 6857998"/>
                  <a:gd name="connsiteX132" fmla="*/ 6142206 w 6509657"/>
                  <a:gd name="connsiteY132" fmla="*/ 5477239 h 6857998"/>
                  <a:gd name="connsiteX133" fmla="*/ 6156112 w 6509657"/>
                  <a:gd name="connsiteY133" fmla="*/ 5590590 h 6857998"/>
                  <a:gd name="connsiteX134" fmla="*/ 6170210 w 6509657"/>
                  <a:gd name="connsiteY134" fmla="*/ 5651360 h 6857998"/>
                  <a:gd name="connsiteX135" fmla="*/ 6170972 w 6509657"/>
                  <a:gd name="connsiteY135" fmla="*/ 5695178 h 6857998"/>
                  <a:gd name="connsiteX136" fmla="*/ 6195927 w 6509657"/>
                  <a:gd name="connsiteY136" fmla="*/ 5748136 h 6857998"/>
                  <a:gd name="connsiteX137" fmla="*/ 6206787 w 6509657"/>
                  <a:gd name="connsiteY137" fmla="*/ 5765474 h 6857998"/>
                  <a:gd name="connsiteX138" fmla="*/ 6213264 w 6509657"/>
                  <a:gd name="connsiteY138" fmla="*/ 5786239 h 6857998"/>
                  <a:gd name="connsiteX139" fmla="*/ 6233839 w 6509657"/>
                  <a:gd name="connsiteY139" fmla="*/ 5880348 h 6857998"/>
                  <a:gd name="connsiteX140" fmla="*/ 6245457 w 6509657"/>
                  <a:gd name="connsiteY140" fmla="*/ 5897114 h 6857998"/>
                  <a:gd name="connsiteX141" fmla="*/ 6252699 w 6509657"/>
                  <a:gd name="connsiteY141" fmla="*/ 5908355 h 6857998"/>
                  <a:gd name="connsiteX142" fmla="*/ 6264891 w 6509657"/>
                  <a:gd name="connsiteY142" fmla="*/ 5999796 h 6857998"/>
                  <a:gd name="connsiteX143" fmla="*/ 6299372 w 6509657"/>
                  <a:gd name="connsiteY143" fmla="*/ 6056948 h 6857998"/>
                  <a:gd name="connsiteX144" fmla="*/ 6314041 w 6509657"/>
                  <a:gd name="connsiteY144" fmla="*/ 6072569 h 6857998"/>
                  <a:gd name="connsiteX145" fmla="*/ 6336139 w 6509657"/>
                  <a:gd name="connsiteY145" fmla="*/ 6127247 h 6857998"/>
                  <a:gd name="connsiteX146" fmla="*/ 6378623 w 6509657"/>
                  <a:gd name="connsiteY146" fmla="*/ 6311084 h 6857998"/>
                  <a:gd name="connsiteX147" fmla="*/ 6363571 w 6509657"/>
                  <a:gd name="connsiteY147" fmla="*/ 6363664 h 6857998"/>
                  <a:gd name="connsiteX148" fmla="*/ 6403960 w 6509657"/>
                  <a:gd name="connsiteY148" fmla="*/ 6463490 h 6857998"/>
                  <a:gd name="connsiteX149" fmla="*/ 6426820 w 6509657"/>
                  <a:gd name="connsiteY149" fmla="*/ 6550742 h 6857998"/>
                  <a:gd name="connsiteX150" fmla="*/ 6432347 w 6509657"/>
                  <a:gd name="connsiteY150" fmla="*/ 6583128 h 6857998"/>
                  <a:gd name="connsiteX151" fmla="*/ 6442443 w 6509657"/>
                  <a:gd name="connsiteY151" fmla="*/ 6685617 h 6857998"/>
                  <a:gd name="connsiteX152" fmla="*/ 6465303 w 6509657"/>
                  <a:gd name="connsiteY152" fmla="*/ 6738388 h 6857998"/>
                  <a:gd name="connsiteX153" fmla="*/ 6482807 w 6509657"/>
                  <a:gd name="connsiteY153" fmla="*/ 6796804 h 6857998"/>
                  <a:gd name="connsiteX154" fmla="*/ 6487578 w 6509657"/>
                  <a:gd name="connsiteY154" fmla="*/ 6857457 h 6857998"/>
                  <a:gd name="connsiteX155" fmla="*/ 6360339 w 6509657"/>
                  <a:gd name="connsiteY155" fmla="*/ 6857457 h 6857998"/>
                  <a:gd name="connsiteX156" fmla="*/ 6360339 w 6509657"/>
                  <a:gd name="connsiteY156" fmla="*/ 6857998 h 6857998"/>
                  <a:gd name="connsiteX157" fmla="*/ 0 w 6509657"/>
                  <a:gd name="connsiteY157" fmla="*/ 6857998 h 6857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</a:cxnLst>
                <a:rect l="l" t="t" r="r" b="b"/>
                <a:pathLst>
                  <a:path w="6509657" h="6857998">
                    <a:moveTo>
                      <a:pt x="5757500" y="6118149"/>
                    </a:moveTo>
                    <a:cubicBezTo>
                      <a:pt x="5764049" y="6124102"/>
                      <a:pt x="5771670" y="6129341"/>
                      <a:pt x="5778719" y="6133723"/>
                    </a:cubicBezTo>
                    <a:cubicBezTo>
                      <a:pt x="5785863" y="6138152"/>
                      <a:pt x="5791209" y="6143474"/>
                      <a:pt x="5794879" y="6149380"/>
                    </a:cubicBezTo>
                    <a:lnTo>
                      <a:pt x="5800355" y="6166562"/>
                    </a:lnTo>
                    <a:lnTo>
                      <a:pt x="5794879" y="6149379"/>
                    </a:lnTo>
                    <a:cubicBezTo>
                      <a:pt x="5791209" y="6143474"/>
                      <a:pt x="5785863" y="6138152"/>
                      <a:pt x="5778719" y="6133722"/>
                    </a:cubicBezTo>
                    <a:cubicBezTo>
                      <a:pt x="5771670" y="6129341"/>
                      <a:pt x="5764049" y="6124102"/>
                      <a:pt x="5757500" y="6118149"/>
                    </a:cubicBezTo>
                    <a:close/>
                    <a:moveTo>
                      <a:pt x="5665657" y="4941372"/>
                    </a:moveTo>
                    <a:lnTo>
                      <a:pt x="5668987" y="4950869"/>
                    </a:lnTo>
                    <a:lnTo>
                      <a:pt x="5678672" y="4991382"/>
                    </a:lnTo>
                    <a:lnTo>
                      <a:pt x="5668987" y="4950868"/>
                    </a:lnTo>
                    <a:close/>
                    <a:moveTo>
                      <a:pt x="5669596" y="4749807"/>
                    </a:moveTo>
                    <a:cubicBezTo>
                      <a:pt x="5657460" y="4762826"/>
                      <a:pt x="5656603" y="4781365"/>
                      <a:pt x="5654889" y="4799797"/>
                    </a:cubicBezTo>
                    <a:cubicBezTo>
                      <a:pt x="5656603" y="4781365"/>
                      <a:pt x="5657460" y="4762827"/>
                      <a:pt x="5669596" y="4749807"/>
                    </a:cubicBezTo>
                    <a:close/>
                    <a:moveTo>
                      <a:pt x="5687394" y="4543185"/>
                    </a:moveTo>
                    <a:cubicBezTo>
                      <a:pt x="5688372" y="4548281"/>
                      <a:pt x="5690419" y="4553662"/>
                      <a:pt x="5692800" y="4557092"/>
                    </a:cubicBezTo>
                    <a:cubicBezTo>
                      <a:pt x="5704421" y="4573618"/>
                      <a:pt x="5713208" y="4588275"/>
                      <a:pt x="5719165" y="4602021"/>
                    </a:cubicBezTo>
                    <a:cubicBezTo>
                      <a:pt x="5713208" y="4588275"/>
                      <a:pt x="5704421" y="4573618"/>
                      <a:pt x="5692800" y="4557091"/>
                    </a:cubicBezTo>
                    <a:close/>
                    <a:moveTo>
                      <a:pt x="6153612" y="2819253"/>
                    </a:moveTo>
                    <a:lnTo>
                      <a:pt x="6165256" y="2827484"/>
                    </a:lnTo>
                    <a:lnTo>
                      <a:pt x="6165258" y="2827486"/>
                    </a:lnTo>
                    <a:lnTo>
                      <a:pt x="6193761" y="2861156"/>
                    </a:lnTo>
                    <a:lnTo>
                      <a:pt x="6184107" y="2842392"/>
                    </a:lnTo>
                    <a:lnTo>
                      <a:pt x="6165258" y="2827486"/>
                    </a:lnTo>
                    <a:lnTo>
                      <a:pt x="6165256" y="2827483"/>
                    </a:lnTo>
                    <a:close/>
                    <a:moveTo>
                      <a:pt x="6083958" y="1974015"/>
                    </a:moveTo>
                    <a:lnTo>
                      <a:pt x="6077444" y="1999763"/>
                    </a:lnTo>
                    <a:cubicBezTo>
                      <a:pt x="6073635" y="2008056"/>
                      <a:pt x="6067955" y="2016020"/>
                      <a:pt x="6059716" y="2023547"/>
                    </a:cubicBezTo>
                    <a:cubicBezTo>
                      <a:pt x="6076195" y="2008497"/>
                      <a:pt x="6082433" y="1991685"/>
                      <a:pt x="6083958" y="1974015"/>
                    </a:cubicBezTo>
                    <a:close/>
                    <a:moveTo>
                      <a:pt x="6066764" y="1768838"/>
                    </a:moveTo>
                    <a:cubicBezTo>
                      <a:pt x="6062383" y="1774411"/>
                      <a:pt x="6059620" y="1779948"/>
                      <a:pt x="6058162" y="1785412"/>
                    </a:cubicBezTo>
                    <a:lnTo>
                      <a:pt x="6057382" y="1801558"/>
                    </a:lnTo>
                    <a:cubicBezTo>
                      <a:pt x="6055715" y="1790986"/>
                      <a:pt x="6058001" y="1779981"/>
                      <a:pt x="6066764" y="1768838"/>
                    </a:cubicBezTo>
                    <a:close/>
                    <a:moveTo>
                      <a:pt x="6176353" y="520953"/>
                    </a:moveTo>
                    <a:lnTo>
                      <a:pt x="6169625" y="549926"/>
                    </a:lnTo>
                    <a:lnTo>
                      <a:pt x="6163371" y="566616"/>
                    </a:lnTo>
                    <a:lnTo>
                      <a:pt x="6157421" y="581804"/>
                    </a:lnTo>
                    <a:lnTo>
                      <a:pt x="6157002" y="583595"/>
                    </a:lnTo>
                    <a:lnTo>
                      <a:pt x="6154828" y="589388"/>
                    </a:lnTo>
                    <a:cubicBezTo>
                      <a:pt x="6152427" y="597005"/>
                      <a:pt x="6150670" y="604728"/>
                      <a:pt x="6150205" y="612658"/>
                    </a:cubicBezTo>
                    <a:lnTo>
                      <a:pt x="6157002" y="583595"/>
                    </a:lnTo>
                    <a:lnTo>
                      <a:pt x="6163319" y="566754"/>
                    </a:lnTo>
                    <a:lnTo>
                      <a:pt x="6163371" y="566616"/>
                    </a:lnTo>
                    <a:lnTo>
                      <a:pt x="6169209" y="551717"/>
                    </a:lnTo>
                    <a:lnTo>
                      <a:pt x="6169625" y="549926"/>
                    </a:lnTo>
                    <a:lnTo>
                      <a:pt x="6171790" y="544146"/>
                    </a:lnTo>
                    <a:cubicBezTo>
                      <a:pt x="6174177" y="536547"/>
                      <a:pt x="6175914" y="528850"/>
                      <a:pt x="6176353" y="520953"/>
                    </a:cubicBezTo>
                    <a:close/>
                    <a:moveTo>
                      <a:pt x="6125250" y="268794"/>
                    </a:moveTo>
                    <a:cubicBezTo>
                      <a:pt x="6122725" y="279176"/>
                      <a:pt x="6121022" y="289296"/>
                      <a:pt x="6120374" y="299164"/>
                    </a:cubicBezTo>
                    <a:cubicBezTo>
                      <a:pt x="6119725" y="309031"/>
                      <a:pt x="6120130" y="318646"/>
                      <a:pt x="6121819" y="328017"/>
                    </a:cubicBezTo>
                    <a:close/>
                    <a:moveTo>
                      <a:pt x="0" y="0"/>
                    </a:moveTo>
                    <a:lnTo>
                      <a:pt x="6442666" y="0"/>
                    </a:lnTo>
                    <a:lnTo>
                      <a:pt x="6438451" y="24480"/>
                    </a:lnTo>
                    <a:cubicBezTo>
                      <a:pt x="6435966" y="32636"/>
                      <a:pt x="6432204" y="40471"/>
                      <a:pt x="6426440" y="47806"/>
                    </a:cubicBezTo>
                    <a:cubicBezTo>
                      <a:pt x="6411580" y="66857"/>
                      <a:pt x="6415009" y="85336"/>
                      <a:pt x="6417296" y="105718"/>
                    </a:cubicBezTo>
                    <a:cubicBezTo>
                      <a:pt x="6419010" y="121150"/>
                      <a:pt x="6418439" y="136963"/>
                      <a:pt x="6418631" y="152584"/>
                    </a:cubicBezTo>
                    <a:cubicBezTo>
                      <a:pt x="6419200" y="180017"/>
                      <a:pt x="6419391" y="207450"/>
                      <a:pt x="6420344" y="234883"/>
                    </a:cubicBezTo>
                    <a:cubicBezTo>
                      <a:pt x="6420724" y="243648"/>
                      <a:pt x="6425489" y="252600"/>
                      <a:pt x="6424727" y="261173"/>
                    </a:cubicBezTo>
                    <a:cubicBezTo>
                      <a:pt x="6421106" y="300800"/>
                      <a:pt x="6415391" y="340425"/>
                      <a:pt x="6412152" y="380050"/>
                    </a:cubicBezTo>
                    <a:cubicBezTo>
                      <a:pt x="6410248" y="402529"/>
                      <a:pt x="6413865" y="425581"/>
                      <a:pt x="6411200" y="447870"/>
                    </a:cubicBezTo>
                    <a:cubicBezTo>
                      <a:pt x="6408152" y="473587"/>
                      <a:pt x="6400342" y="498733"/>
                      <a:pt x="6395577" y="524262"/>
                    </a:cubicBezTo>
                    <a:cubicBezTo>
                      <a:pt x="6394245" y="531310"/>
                      <a:pt x="6395960" y="539121"/>
                      <a:pt x="6396339" y="546552"/>
                    </a:cubicBezTo>
                    <a:cubicBezTo>
                      <a:pt x="6396721" y="554933"/>
                      <a:pt x="6397483" y="563125"/>
                      <a:pt x="6397674" y="571508"/>
                    </a:cubicBezTo>
                    <a:cubicBezTo>
                      <a:pt x="6398056" y="597037"/>
                      <a:pt x="6397483" y="622564"/>
                      <a:pt x="6398818" y="648092"/>
                    </a:cubicBezTo>
                    <a:cubicBezTo>
                      <a:pt x="6399579" y="663713"/>
                      <a:pt x="6407389" y="680096"/>
                      <a:pt x="6404531" y="694576"/>
                    </a:cubicBezTo>
                    <a:cubicBezTo>
                      <a:pt x="6399008" y="724104"/>
                      <a:pt x="6411390" y="753633"/>
                      <a:pt x="6401104" y="783158"/>
                    </a:cubicBezTo>
                    <a:cubicBezTo>
                      <a:pt x="6398056" y="792306"/>
                      <a:pt x="6405676" y="804877"/>
                      <a:pt x="6406056" y="815929"/>
                    </a:cubicBezTo>
                    <a:cubicBezTo>
                      <a:pt x="6407008" y="843552"/>
                      <a:pt x="6406818" y="871173"/>
                      <a:pt x="6406628" y="898797"/>
                    </a:cubicBezTo>
                    <a:cubicBezTo>
                      <a:pt x="6406438" y="923562"/>
                      <a:pt x="6409104" y="949281"/>
                      <a:pt x="6403770" y="973095"/>
                    </a:cubicBezTo>
                    <a:cubicBezTo>
                      <a:pt x="6398056" y="998052"/>
                      <a:pt x="6398818" y="1020529"/>
                      <a:pt x="6405294" y="1044725"/>
                    </a:cubicBezTo>
                    <a:cubicBezTo>
                      <a:pt x="6409676" y="1061298"/>
                      <a:pt x="6410248" y="1078826"/>
                      <a:pt x="6411580" y="1095972"/>
                    </a:cubicBezTo>
                    <a:cubicBezTo>
                      <a:pt x="6413104" y="1114449"/>
                      <a:pt x="6409104" y="1134834"/>
                      <a:pt x="6415391" y="1151600"/>
                    </a:cubicBezTo>
                    <a:cubicBezTo>
                      <a:pt x="6434060" y="1201512"/>
                      <a:pt x="6438060" y="1252757"/>
                      <a:pt x="6438060" y="1304955"/>
                    </a:cubicBezTo>
                    <a:cubicBezTo>
                      <a:pt x="6438060" y="1314483"/>
                      <a:pt x="6435395" y="1324198"/>
                      <a:pt x="6432537" y="1333341"/>
                    </a:cubicBezTo>
                    <a:cubicBezTo>
                      <a:pt x="6415391" y="1386684"/>
                      <a:pt x="6416914" y="1440216"/>
                      <a:pt x="6427393" y="1494509"/>
                    </a:cubicBezTo>
                    <a:cubicBezTo>
                      <a:pt x="6429679" y="1505751"/>
                      <a:pt x="6430060" y="1518324"/>
                      <a:pt x="6427775" y="1529563"/>
                    </a:cubicBezTo>
                    <a:cubicBezTo>
                      <a:pt x="6421106" y="1561189"/>
                      <a:pt x="6410056" y="1591859"/>
                      <a:pt x="6405294" y="1623675"/>
                    </a:cubicBezTo>
                    <a:cubicBezTo>
                      <a:pt x="6397483" y="1676253"/>
                      <a:pt x="6423771" y="1721785"/>
                      <a:pt x="6440919" y="1768838"/>
                    </a:cubicBezTo>
                    <a:cubicBezTo>
                      <a:pt x="6457112" y="1813610"/>
                      <a:pt x="6493689" y="1851709"/>
                      <a:pt x="6485496" y="1904673"/>
                    </a:cubicBezTo>
                    <a:cubicBezTo>
                      <a:pt x="6484735" y="1910004"/>
                      <a:pt x="6489878" y="1915912"/>
                      <a:pt x="6491212" y="1921817"/>
                    </a:cubicBezTo>
                    <a:cubicBezTo>
                      <a:pt x="6494833" y="1938009"/>
                      <a:pt x="6499211" y="1954202"/>
                      <a:pt x="6500928" y="1970586"/>
                    </a:cubicBezTo>
                    <a:cubicBezTo>
                      <a:pt x="6503215" y="1990589"/>
                      <a:pt x="6502454" y="2010974"/>
                      <a:pt x="6504358" y="2030977"/>
                    </a:cubicBezTo>
                    <a:cubicBezTo>
                      <a:pt x="6505501" y="2043835"/>
                      <a:pt x="6507596" y="2056600"/>
                      <a:pt x="6509406" y="2069340"/>
                    </a:cubicBezTo>
                    <a:lnTo>
                      <a:pt x="6509657" y="2072225"/>
                    </a:lnTo>
                    <a:lnTo>
                      <a:pt x="6509657" y="2131532"/>
                    </a:lnTo>
                    <a:lnTo>
                      <a:pt x="6508786" y="2138304"/>
                    </a:lnTo>
                    <a:cubicBezTo>
                      <a:pt x="6506595" y="2148519"/>
                      <a:pt x="6503977" y="2158712"/>
                      <a:pt x="6502262" y="2168903"/>
                    </a:cubicBezTo>
                    <a:cubicBezTo>
                      <a:pt x="6497499" y="2197670"/>
                      <a:pt x="6498833" y="2229296"/>
                      <a:pt x="6486640" y="2254633"/>
                    </a:cubicBezTo>
                    <a:cubicBezTo>
                      <a:pt x="6473686" y="2281683"/>
                      <a:pt x="6467780" y="2307402"/>
                      <a:pt x="6471780" y="2335405"/>
                    </a:cubicBezTo>
                    <a:cubicBezTo>
                      <a:pt x="6473114" y="2344741"/>
                      <a:pt x="6481116" y="2356744"/>
                      <a:pt x="6489306" y="2360933"/>
                    </a:cubicBezTo>
                    <a:cubicBezTo>
                      <a:pt x="6507595" y="2370270"/>
                      <a:pt x="6510835" y="2383032"/>
                      <a:pt x="6504547" y="2400369"/>
                    </a:cubicBezTo>
                    <a:cubicBezTo>
                      <a:pt x="6499211" y="2415420"/>
                      <a:pt x="6496546" y="2433897"/>
                      <a:pt x="6486258" y="2444184"/>
                    </a:cubicBezTo>
                    <a:cubicBezTo>
                      <a:pt x="6457112" y="2473333"/>
                      <a:pt x="6456160" y="2510483"/>
                      <a:pt x="6448350" y="2546678"/>
                    </a:cubicBezTo>
                    <a:cubicBezTo>
                      <a:pt x="6443585" y="2568774"/>
                      <a:pt x="6443395" y="2589352"/>
                      <a:pt x="6446633" y="2611450"/>
                    </a:cubicBezTo>
                    <a:cubicBezTo>
                      <a:pt x="6453872" y="2659455"/>
                      <a:pt x="6443585" y="2706131"/>
                      <a:pt x="6430441" y="2752235"/>
                    </a:cubicBezTo>
                    <a:cubicBezTo>
                      <a:pt x="6421679" y="2782716"/>
                      <a:pt x="6416344" y="2813958"/>
                      <a:pt x="6407389" y="2844248"/>
                    </a:cubicBezTo>
                    <a:cubicBezTo>
                      <a:pt x="6400531" y="2866918"/>
                      <a:pt x="6392339" y="2889587"/>
                      <a:pt x="6381291" y="2910353"/>
                    </a:cubicBezTo>
                    <a:cubicBezTo>
                      <a:pt x="6365097" y="2940455"/>
                      <a:pt x="6340712" y="2966742"/>
                      <a:pt x="6347189" y="3005035"/>
                    </a:cubicBezTo>
                    <a:cubicBezTo>
                      <a:pt x="6352904" y="3038756"/>
                      <a:pt x="6340904" y="3069235"/>
                      <a:pt x="6329473" y="3100099"/>
                    </a:cubicBezTo>
                    <a:cubicBezTo>
                      <a:pt x="6321091" y="3122770"/>
                      <a:pt x="6312516" y="3145436"/>
                      <a:pt x="6307182" y="3168870"/>
                    </a:cubicBezTo>
                    <a:cubicBezTo>
                      <a:pt x="6300896" y="3196686"/>
                      <a:pt x="6303564" y="3228119"/>
                      <a:pt x="6291942" y="3252885"/>
                    </a:cubicBezTo>
                    <a:cubicBezTo>
                      <a:pt x="6279750" y="3278795"/>
                      <a:pt x="6287942" y="3300319"/>
                      <a:pt x="6291371" y="3323372"/>
                    </a:cubicBezTo>
                    <a:cubicBezTo>
                      <a:pt x="6296706" y="3360139"/>
                      <a:pt x="6306612" y="3396719"/>
                      <a:pt x="6294039" y="3433866"/>
                    </a:cubicBezTo>
                    <a:cubicBezTo>
                      <a:pt x="6278798" y="3479015"/>
                      <a:pt x="6262414" y="3523785"/>
                      <a:pt x="6247937" y="3569124"/>
                    </a:cubicBezTo>
                    <a:cubicBezTo>
                      <a:pt x="6242410" y="3586653"/>
                      <a:pt x="6240124" y="3605509"/>
                      <a:pt x="6237648" y="3623799"/>
                    </a:cubicBezTo>
                    <a:cubicBezTo>
                      <a:pt x="6235551" y="3641134"/>
                      <a:pt x="6240887" y="3661899"/>
                      <a:pt x="6232886" y="3675238"/>
                    </a:cubicBezTo>
                    <a:cubicBezTo>
                      <a:pt x="6212312" y="3709529"/>
                      <a:pt x="6202214" y="3744770"/>
                      <a:pt x="6202214" y="3784397"/>
                    </a:cubicBezTo>
                    <a:cubicBezTo>
                      <a:pt x="6202214" y="3799258"/>
                      <a:pt x="6193641" y="3813737"/>
                      <a:pt x="6192116" y="3828785"/>
                    </a:cubicBezTo>
                    <a:cubicBezTo>
                      <a:pt x="6190212" y="3849362"/>
                      <a:pt x="6185068" y="3872985"/>
                      <a:pt x="6192308" y="3890891"/>
                    </a:cubicBezTo>
                    <a:cubicBezTo>
                      <a:pt x="6209454" y="3932993"/>
                      <a:pt x="6195163" y="3967091"/>
                      <a:pt x="6178210" y="4003861"/>
                    </a:cubicBezTo>
                    <a:cubicBezTo>
                      <a:pt x="6161446" y="4040058"/>
                      <a:pt x="6148111" y="4078159"/>
                      <a:pt x="6137060" y="4116641"/>
                    </a:cubicBezTo>
                    <a:cubicBezTo>
                      <a:pt x="6133060" y="4131119"/>
                      <a:pt x="6139729" y="4148453"/>
                      <a:pt x="6141062" y="4164458"/>
                    </a:cubicBezTo>
                    <a:cubicBezTo>
                      <a:pt x="6141443" y="4170174"/>
                      <a:pt x="6142014" y="4176461"/>
                      <a:pt x="6140110" y="4181603"/>
                    </a:cubicBezTo>
                    <a:cubicBezTo>
                      <a:pt x="6121819" y="4231324"/>
                      <a:pt x="6107914" y="4281810"/>
                      <a:pt x="6117439" y="4335722"/>
                    </a:cubicBezTo>
                    <a:cubicBezTo>
                      <a:pt x="6118392" y="4340674"/>
                      <a:pt x="6116295" y="4346201"/>
                      <a:pt x="6114962" y="4351154"/>
                    </a:cubicBezTo>
                    <a:cubicBezTo>
                      <a:pt x="6108104" y="4375349"/>
                      <a:pt x="6097246" y="4398972"/>
                      <a:pt x="6094769" y="4423545"/>
                    </a:cubicBezTo>
                    <a:cubicBezTo>
                      <a:pt x="6088673" y="4484127"/>
                      <a:pt x="6086195" y="4545086"/>
                      <a:pt x="6082195" y="4606053"/>
                    </a:cubicBezTo>
                    <a:cubicBezTo>
                      <a:pt x="6082006" y="4609863"/>
                      <a:pt x="6082006" y="4613864"/>
                      <a:pt x="6080672" y="4617291"/>
                    </a:cubicBezTo>
                    <a:cubicBezTo>
                      <a:pt x="6072479" y="4639772"/>
                      <a:pt x="6075148" y="4659393"/>
                      <a:pt x="6090768" y="4678445"/>
                    </a:cubicBezTo>
                    <a:cubicBezTo>
                      <a:pt x="6097626" y="4686828"/>
                      <a:pt x="6101246" y="4698258"/>
                      <a:pt x="6105056" y="4708734"/>
                    </a:cubicBezTo>
                    <a:cubicBezTo>
                      <a:pt x="6110772" y="4724167"/>
                      <a:pt x="6116295" y="4739978"/>
                      <a:pt x="6119916" y="4755980"/>
                    </a:cubicBezTo>
                    <a:cubicBezTo>
                      <a:pt x="6123345" y="4771793"/>
                      <a:pt x="6128106" y="4788747"/>
                      <a:pt x="6125441" y="4803988"/>
                    </a:cubicBezTo>
                    <a:cubicBezTo>
                      <a:pt x="6120679" y="4831420"/>
                      <a:pt x="6110010" y="4857522"/>
                      <a:pt x="6102960" y="4884572"/>
                    </a:cubicBezTo>
                    <a:cubicBezTo>
                      <a:pt x="6100482" y="4893907"/>
                      <a:pt x="6100866" y="4904195"/>
                      <a:pt x="6100674" y="4913909"/>
                    </a:cubicBezTo>
                    <a:cubicBezTo>
                      <a:pt x="6100104" y="4936201"/>
                      <a:pt x="6105628" y="4959061"/>
                      <a:pt x="6089816" y="4979253"/>
                    </a:cubicBezTo>
                    <a:cubicBezTo>
                      <a:pt x="6074956" y="4997922"/>
                      <a:pt x="6079337" y="5016785"/>
                      <a:pt x="6090577" y="5036405"/>
                    </a:cubicBezTo>
                    <a:cubicBezTo>
                      <a:pt x="6098579" y="5050504"/>
                      <a:pt x="6104866" y="5066505"/>
                      <a:pt x="6107914" y="5082317"/>
                    </a:cubicBezTo>
                    <a:cubicBezTo>
                      <a:pt x="6112104" y="5104036"/>
                      <a:pt x="6113820" y="5125562"/>
                      <a:pt x="6111342" y="5148995"/>
                    </a:cubicBezTo>
                    <a:cubicBezTo>
                      <a:pt x="6109628" y="5165570"/>
                      <a:pt x="6108866" y="5179097"/>
                      <a:pt x="6098770" y="5192051"/>
                    </a:cubicBezTo>
                    <a:cubicBezTo>
                      <a:pt x="6097246" y="5194145"/>
                      <a:pt x="6096864" y="5197955"/>
                      <a:pt x="6097056" y="5200813"/>
                    </a:cubicBezTo>
                    <a:cubicBezTo>
                      <a:pt x="6100294" y="5238343"/>
                      <a:pt x="6098579" y="5275491"/>
                      <a:pt x="6096291" y="5313403"/>
                    </a:cubicBezTo>
                    <a:cubicBezTo>
                      <a:pt x="6093247" y="5361598"/>
                      <a:pt x="6102198" y="5412276"/>
                      <a:pt x="6134203" y="5453995"/>
                    </a:cubicBezTo>
                    <a:cubicBezTo>
                      <a:pt x="6138967" y="5460092"/>
                      <a:pt x="6141062" y="5469236"/>
                      <a:pt x="6142206" y="5477239"/>
                    </a:cubicBezTo>
                    <a:cubicBezTo>
                      <a:pt x="6147158" y="5514957"/>
                      <a:pt x="6150587" y="5552869"/>
                      <a:pt x="6156112" y="5590590"/>
                    </a:cubicBezTo>
                    <a:cubicBezTo>
                      <a:pt x="6159160" y="5611164"/>
                      <a:pt x="6161827" y="5632691"/>
                      <a:pt x="6170210" y="5651360"/>
                    </a:cubicBezTo>
                    <a:cubicBezTo>
                      <a:pt x="6178400" y="5669647"/>
                      <a:pt x="6188116" y="5684320"/>
                      <a:pt x="6170972" y="5695178"/>
                    </a:cubicBezTo>
                    <a:cubicBezTo>
                      <a:pt x="6180116" y="5714607"/>
                      <a:pt x="6187737" y="5731564"/>
                      <a:pt x="6195927" y="5748136"/>
                    </a:cubicBezTo>
                    <a:cubicBezTo>
                      <a:pt x="6198974" y="5754234"/>
                      <a:pt x="6203929" y="5759378"/>
                      <a:pt x="6206787" y="5765474"/>
                    </a:cubicBezTo>
                    <a:cubicBezTo>
                      <a:pt x="6209834" y="5771953"/>
                      <a:pt x="6211739" y="5779191"/>
                      <a:pt x="6213264" y="5786239"/>
                    </a:cubicBezTo>
                    <a:cubicBezTo>
                      <a:pt x="6220122" y="5817674"/>
                      <a:pt x="6226408" y="5849107"/>
                      <a:pt x="6233839" y="5880348"/>
                    </a:cubicBezTo>
                    <a:cubicBezTo>
                      <a:pt x="6235362" y="5886447"/>
                      <a:pt x="6241458" y="5891590"/>
                      <a:pt x="6245457" y="5897114"/>
                    </a:cubicBezTo>
                    <a:cubicBezTo>
                      <a:pt x="6248126" y="5900735"/>
                      <a:pt x="6252127" y="5904353"/>
                      <a:pt x="6252699" y="5908355"/>
                    </a:cubicBezTo>
                    <a:cubicBezTo>
                      <a:pt x="6257271" y="5938836"/>
                      <a:pt x="6262606" y="5969124"/>
                      <a:pt x="6264891" y="5999796"/>
                    </a:cubicBezTo>
                    <a:cubicBezTo>
                      <a:pt x="6266794" y="6025515"/>
                      <a:pt x="6266225" y="6050282"/>
                      <a:pt x="6299372" y="6056948"/>
                    </a:cubicBezTo>
                    <a:cubicBezTo>
                      <a:pt x="6305088" y="6058092"/>
                      <a:pt x="6311185" y="6066284"/>
                      <a:pt x="6314041" y="6072569"/>
                    </a:cubicBezTo>
                    <a:cubicBezTo>
                      <a:pt x="6322233" y="6090477"/>
                      <a:pt x="6327758" y="6109530"/>
                      <a:pt x="6336139" y="6127247"/>
                    </a:cubicBezTo>
                    <a:cubicBezTo>
                      <a:pt x="6364144" y="6185351"/>
                      <a:pt x="6381862" y="6246121"/>
                      <a:pt x="6378623" y="6311084"/>
                    </a:cubicBezTo>
                    <a:cubicBezTo>
                      <a:pt x="6377671" y="6331277"/>
                      <a:pt x="6367382" y="6350899"/>
                      <a:pt x="6363571" y="6363664"/>
                    </a:cubicBezTo>
                    <a:cubicBezTo>
                      <a:pt x="6378623" y="6400429"/>
                      <a:pt x="6393101" y="6431292"/>
                      <a:pt x="6403960" y="6463490"/>
                    </a:cubicBezTo>
                    <a:cubicBezTo>
                      <a:pt x="6413676" y="6491874"/>
                      <a:pt x="6419772" y="6521593"/>
                      <a:pt x="6426820" y="6550742"/>
                    </a:cubicBezTo>
                    <a:cubicBezTo>
                      <a:pt x="6429489" y="6561411"/>
                      <a:pt x="6431012" y="6572269"/>
                      <a:pt x="6432347" y="6583128"/>
                    </a:cubicBezTo>
                    <a:cubicBezTo>
                      <a:pt x="6436537" y="6617036"/>
                      <a:pt x="6426440" y="6652472"/>
                      <a:pt x="6442443" y="6685617"/>
                    </a:cubicBezTo>
                    <a:cubicBezTo>
                      <a:pt x="6450825" y="6702955"/>
                      <a:pt x="6460921" y="6720103"/>
                      <a:pt x="6465303" y="6738388"/>
                    </a:cubicBezTo>
                    <a:cubicBezTo>
                      <a:pt x="6470066" y="6758011"/>
                      <a:pt x="6477496" y="6777207"/>
                      <a:pt x="6482807" y="6796804"/>
                    </a:cubicBezTo>
                    <a:lnTo>
                      <a:pt x="6487578" y="6857457"/>
                    </a:lnTo>
                    <a:lnTo>
                      <a:pt x="6360339" y="6857457"/>
                    </a:lnTo>
                    <a:lnTo>
                      <a:pt x="6360339" y="6857998"/>
                    </a:lnTo>
                    <a:lnTo>
                      <a:pt x="0" y="6857998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28038CF-635C-47B0-AD1A-45C825434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32356" y="0"/>
              <a:ext cx="874718" cy="6857455"/>
              <a:chOff x="5632356" y="0"/>
              <a:chExt cx="874718" cy="6857455"/>
            </a:xfrm>
          </p:grpSpPr>
          <p:sp>
            <p:nvSpPr>
              <p:cNvPr id="23" name="Freeform: Shape 14">
                <a:extLst>
                  <a:ext uri="{FF2B5EF4-FFF2-40B4-BE49-F238E27FC236}">
                    <a16:creationId xmlns:a16="http://schemas.microsoft.com/office/drawing/2014/main" id="{3A20C87C-ECA0-4812-8A87-05BC76504A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H="1">
                <a:off x="2640986" y="2991370"/>
                <a:ext cx="6857455" cy="874716"/>
              </a:xfrm>
              <a:custGeom>
                <a:avLst/>
                <a:gdLst>
                  <a:gd name="connsiteX0" fmla="*/ 6857455 w 6857455"/>
                  <a:gd name="connsiteY0" fmla="*/ 804643 h 874716"/>
                  <a:gd name="connsiteX1" fmla="*/ 6857455 w 6857455"/>
                  <a:gd name="connsiteY1" fmla="*/ 562246 h 874716"/>
                  <a:gd name="connsiteX2" fmla="*/ 6829178 w 6857455"/>
                  <a:gd name="connsiteY2" fmla="*/ 551284 h 874716"/>
                  <a:gd name="connsiteX3" fmla="*/ 6766024 w 6857455"/>
                  <a:gd name="connsiteY3" fmla="*/ 500372 h 874716"/>
                  <a:gd name="connsiteX4" fmla="*/ 6734971 w 6857455"/>
                  <a:gd name="connsiteY4" fmla="*/ 500944 h 874716"/>
                  <a:gd name="connsiteX5" fmla="*/ 6683915 w 6857455"/>
                  <a:gd name="connsiteY5" fmla="*/ 507040 h 874716"/>
                  <a:gd name="connsiteX6" fmla="*/ 6628860 w 6857455"/>
                  <a:gd name="connsiteY6" fmla="*/ 495418 h 874716"/>
                  <a:gd name="connsiteX7" fmla="*/ 6588662 w 6857455"/>
                  <a:gd name="connsiteY7" fmla="*/ 487227 h 874716"/>
                  <a:gd name="connsiteX8" fmla="*/ 6476074 w 6857455"/>
                  <a:gd name="connsiteY8" fmla="*/ 511230 h 874716"/>
                  <a:gd name="connsiteX9" fmla="*/ 6382345 w 6857455"/>
                  <a:gd name="connsiteY9" fmla="*/ 534853 h 874716"/>
                  <a:gd name="connsiteX10" fmla="*/ 6369391 w 6857455"/>
                  <a:gd name="connsiteY10" fmla="*/ 531615 h 874716"/>
                  <a:gd name="connsiteX11" fmla="*/ 6244799 w 6857455"/>
                  <a:gd name="connsiteY11" fmla="*/ 512182 h 874716"/>
                  <a:gd name="connsiteX12" fmla="*/ 6190315 w 6857455"/>
                  <a:gd name="connsiteY12" fmla="*/ 485703 h 874716"/>
                  <a:gd name="connsiteX13" fmla="*/ 6115446 w 6857455"/>
                  <a:gd name="connsiteY13" fmla="*/ 462270 h 874716"/>
                  <a:gd name="connsiteX14" fmla="*/ 6032194 w 6857455"/>
                  <a:gd name="connsiteY14" fmla="*/ 434266 h 874716"/>
                  <a:gd name="connsiteX15" fmla="*/ 5971042 w 6857455"/>
                  <a:gd name="connsiteY15" fmla="*/ 420738 h 874716"/>
                  <a:gd name="connsiteX16" fmla="*/ 5880933 w 6857455"/>
                  <a:gd name="connsiteY16" fmla="*/ 430646 h 874716"/>
                  <a:gd name="connsiteX17" fmla="*/ 5862452 w 6857455"/>
                  <a:gd name="connsiteY17" fmla="*/ 438648 h 874716"/>
                  <a:gd name="connsiteX18" fmla="*/ 5685283 w 6857455"/>
                  <a:gd name="connsiteY18" fmla="*/ 498658 h 874716"/>
                  <a:gd name="connsiteX19" fmla="*/ 5567169 w 6857455"/>
                  <a:gd name="connsiteY19" fmla="*/ 499420 h 874716"/>
                  <a:gd name="connsiteX20" fmla="*/ 5527923 w 6857455"/>
                  <a:gd name="connsiteY20" fmla="*/ 490466 h 874716"/>
                  <a:gd name="connsiteX21" fmla="*/ 5456292 w 6857455"/>
                  <a:gd name="connsiteY21" fmla="*/ 450650 h 874716"/>
                  <a:gd name="connsiteX22" fmla="*/ 5424670 w 6857455"/>
                  <a:gd name="connsiteY22" fmla="*/ 444934 h 874716"/>
                  <a:gd name="connsiteX23" fmla="*/ 5368662 w 6857455"/>
                  <a:gd name="connsiteY23" fmla="*/ 441124 h 874716"/>
                  <a:gd name="connsiteX24" fmla="*/ 5247118 w 6857455"/>
                  <a:gd name="connsiteY24" fmla="*/ 444934 h 874716"/>
                  <a:gd name="connsiteX25" fmla="*/ 5088617 w 6857455"/>
                  <a:gd name="connsiteY25" fmla="*/ 428742 h 874716"/>
                  <a:gd name="connsiteX26" fmla="*/ 5025750 w 6857455"/>
                  <a:gd name="connsiteY26" fmla="*/ 433694 h 874716"/>
                  <a:gd name="connsiteX27" fmla="*/ 4957930 w 6857455"/>
                  <a:gd name="connsiteY27" fmla="*/ 442268 h 874716"/>
                  <a:gd name="connsiteX28" fmla="*/ 4938116 w 6857455"/>
                  <a:gd name="connsiteY28" fmla="*/ 441886 h 874716"/>
                  <a:gd name="connsiteX29" fmla="*/ 4833910 w 6857455"/>
                  <a:gd name="connsiteY29" fmla="*/ 421693 h 874716"/>
                  <a:gd name="connsiteX30" fmla="*/ 4810095 w 6857455"/>
                  <a:gd name="connsiteY30" fmla="*/ 408167 h 874716"/>
                  <a:gd name="connsiteX31" fmla="*/ 4747991 w 6857455"/>
                  <a:gd name="connsiteY31" fmla="*/ 413691 h 874716"/>
                  <a:gd name="connsiteX32" fmla="*/ 4692745 w 6857455"/>
                  <a:gd name="connsiteY32" fmla="*/ 435790 h 874716"/>
                  <a:gd name="connsiteX33" fmla="*/ 4375933 w 6857455"/>
                  <a:gd name="connsiteY33" fmla="*/ 483417 h 874716"/>
                  <a:gd name="connsiteX34" fmla="*/ 4185426 w 6857455"/>
                  <a:gd name="connsiteY34" fmla="*/ 484179 h 874716"/>
                  <a:gd name="connsiteX35" fmla="*/ 4052072 w 6857455"/>
                  <a:gd name="connsiteY35" fmla="*/ 505134 h 874716"/>
                  <a:gd name="connsiteX36" fmla="*/ 4029973 w 6857455"/>
                  <a:gd name="connsiteY36" fmla="*/ 527233 h 874716"/>
                  <a:gd name="connsiteX37" fmla="*/ 3948626 w 6857455"/>
                  <a:gd name="connsiteY37" fmla="*/ 550666 h 874716"/>
                  <a:gd name="connsiteX38" fmla="*/ 3871280 w 6857455"/>
                  <a:gd name="connsiteY38" fmla="*/ 502275 h 874716"/>
                  <a:gd name="connsiteX39" fmla="*/ 3774312 w 6857455"/>
                  <a:gd name="connsiteY39" fmla="*/ 429122 h 874716"/>
                  <a:gd name="connsiteX40" fmla="*/ 3721543 w 6857455"/>
                  <a:gd name="connsiteY40" fmla="*/ 428552 h 874716"/>
                  <a:gd name="connsiteX41" fmla="*/ 3612763 w 6857455"/>
                  <a:gd name="connsiteY41" fmla="*/ 414263 h 874716"/>
                  <a:gd name="connsiteX42" fmla="*/ 3537323 w 6857455"/>
                  <a:gd name="connsiteY42" fmla="*/ 389878 h 874716"/>
                  <a:gd name="connsiteX43" fmla="*/ 3431593 w 6857455"/>
                  <a:gd name="connsiteY43" fmla="*/ 360921 h 874716"/>
                  <a:gd name="connsiteX44" fmla="*/ 3392158 w 6857455"/>
                  <a:gd name="connsiteY44" fmla="*/ 345681 h 874716"/>
                  <a:gd name="connsiteX45" fmla="*/ 3297856 w 6857455"/>
                  <a:gd name="connsiteY45" fmla="*/ 323010 h 874716"/>
                  <a:gd name="connsiteX46" fmla="*/ 3219748 w 6857455"/>
                  <a:gd name="connsiteY46" fmla="*/ 308151 h 874716"/>
                  <a:gd name="connsiteX47" fmla="*/ 3156692 w 6857455"/>
                  <a:gd name="connsiteY47" fmla="*/ 261668 h 874716"/>
                  <a:gd name="connsiteX48" fmla="*/ 3136497 w 6857455"/>
                  <a:gd name="connsiteY48" fmla="*/ 237663 h 874716"/>
                  <a:gd name="connsiteX49" fmla="*/ 3119733 w 6857455"/>
                  <a:gd name="connsiteY49" fmla="*/ 222233 h 874716"/>
                  <a:gd name="connsiteX50" fmla="*/ 3045436 w 6857455"/>
                  <a:gd name="connsiteY50" fmla="*/ 131742 h 874716"/>
                  <a:gd name="connsiteX51" fmla="*/ 3037054 w 6857455"/>
                  <a:gd name="connsiteY51" fmla="*/ 124121 h 874716"/>
                  <a:gd name="connsiteX52" fmla="*/ 2936466 w 6857455"/>
                  <a:gd name="connsiteY52" fmla="*/ 82400 h 874716"/>
                  <a:gd name="connsiteX53" fmla="*/ 2901031 w 6857455"/>
                  <a:gd name="connsiteY53" fmla="*/ 59731 h 874716"/>
                  <a:gd name="connsiteX54" fmla="*/ 2828259 w 6857455"/>
                  <a:gd name="connsiteY54" fmla="*/ 3149 h 874716"/>
                  <a:gd name="connsiteX55" fmla="*/ 2799492 w 6857455"/>
                  <a:gd name="connsiteY55" fmla="*/ 1245 h 874716"/>
                  <a:gd name="connsiteX56" fmla="*/ 2693570 w 6857455"/>
                  <a:gd name="connsiteY56" fmla="*/ 35154 h 874716"/>
                  <a:gd name="connsiteX57" fmla="*/ 2639847 w 6857455"/>
                  <a:gd name="connsiteY57" fmla="*/ 73448 h 874716"/>
                  <a:gd name="connsiteX58" fmla="*/ 2621178 w 6857455"/>
                  <a:gd name="connsiteY58" fmla="*/ 88688 h 874716"/>
                  <a:gd name="connsiteX59" fmla="*/ 2489348 w 6857455"/>
                  <a:gd name="connsiteY59" fmla="*/ 72304 h 874716"/>
                  <a:gd name="connsiteX60" fmla="*/ 2452580 w 6857455"/>
                  <a:gd name="connsiteY60" fmla="*/ 68683 h 874716"/>
                  <a:gd name="connsiteX61" fmla="*/ 2326464 w 6857455"/>
                  <a:gd name="connsiteY61" fmla="*/ 50395 h 874716"/>
                  <a:gd name="connsiteX62" fmla="*/ 2300365 w 6857455"/>
                  <a:gd name="connsiteY62" fmla="*/ 54777 h 874716"/>
                  <a:gd name="connsiteX63" fmla="*/ 2130434 w 6857455"/>
                  <a:gd name="connsiteY63" fmla="*/ 58397 h 874716"/>
                  <a:gd name="connsiteX64" fmla="*/ 2118621 w 6857455"/>
                  <a:gd name="connsiteY64" fmla="*/ 47919 h 874716"/>
                  <a:gd name="connsiteX65" fmla="*/ 2057659 w 6857455"/>
                  <a:gd name="connsiteY65" fmla="*/ 16866 h 874716"/>
                  <a:gd name="connsiteX66" fmla="*/ 1976314 w 6857455"/>
                  <a:gd name="connsiteY66" fmla="*/ 8865 h 874716"/>
                  <a:gd name="connsiteX67" fmla="*/ 1961454 w 6857455"/>
                  <a:gd name="connsiteY67" fmla="*/ 11724 h 874716"/>
                  <a:gd name="connsiteX68" fmla="*/ 1906588 w 6857455"/>
                  <a:gd name="connsiteY68" fmla="*/ 30964 h 874716"/>
                  <a:gd name="connsiteX69" fmla="*/ 1783330 w 6857455"/>
                  <a:gd name="connsiteY69" fmla="*/ 48871 h 874716"/>
                  <a:gd name="connsiteX70" fmla="*/ 1759327 w 6857455"/>
                  <a:gd name="connsiteY70" fmla="*/ 55349 h 874716"/>
                  <a:gd name="connsiteX71" fmla="*/ 1716082 w 6857455"/>
                  <a:gd name="connsiteY71" fmla="*/ 65445 h 874716"/>
                  <a:gd name="connsiteX72" fmla="*/ 1598920 w 6857455"/>
                  <a:gd name="connsiteY72" fmla="*/ 72114 h 874716"/>
                  <a:gd name="connsiteX73" fmla="*/ 1542150 w 6857455"/>
                  <a:gd name="connsiteY73" fmla="*/ 62207 h 874716"/>
                  <a:gd name="connsiteX74" fmla="*/ 1516813 w 6857455"/>
                  <a:gd name="connsiteY74" fmla="*/ 62779 h 874716"/>
                  <a:gd name="connsiteX75" fmla="*/ 1432228 w 6857455"/>
                  <a:gd name="connsiteY75" fmla="*/ 88116 h 874716"/>
                  <a:gd name="connsiteX76" fmla="*/ 1224765 w 6857455"/>
                  <a:gd name="connsiteY76" fmla="*/ 71924 h 874716"/>
                  <a:gd name="connsiteX77" fmla="*/ 1159231 w 6857455"/>
                  <a:gd name="connsiteY77" fmla="*/ 58207 h 874716"/>
                  <a:gd name="connsiteX78" fmla="*/ 1124370 w 6857455"/>
                  <a:gd name="connsiteY78" fmla="*/ 56301 h 874716"/>
                  <a:gd name="connsiteX79" fmla="*/ 1075600 w 6857455"/>
                  <a:gd name="connsiteY79" fmla="*/ 75542 h 874716"/>
                  <a:gd name="connsiteX80" fmla="*/ 986633 w 6857455"/>
                  <a:gd name="connsiteY80" fmla="*/ 79162 h 874716"/>
                  <a:gd name="connsiteX81" fmla="*/ 861089 w 6857455"/>
                  <a:gd name="connsiteY81" fmla="*/ 76304 h 874716"/>
                  <a:gd name="connsiteX82" fmla="*/ 759168 w 6857455"/>
                  <a:gd name="connsiteY82" fmla="*/ 104689 h 874716"/>
                  <a:gd name="connsiteX83" fmla="*/ 723735 w 6857455"/>
                  <a:gd name="connsiteY83" fmla="*/ 140696 h 874716"/>
                  <a:gd name="connsiteX84" fmla="*/ 647532 w 6857455"/>
                  <a:gd name="connsiteY84" fmla="*/ 147934 h 874716"/>
                  <a:gd name="connsiteX85" fmla="*/ 552659 w 6857455"/>
                  <a:gd name="connsiteY85" fmla="*/ 95926 h 874716"/>
                  <a:gd name="connsiteX86" fmla="*/ 541800 w 6857455"/>
                  <a:gd name="connsiteY86" fmla="*/ 97640 h 874716"/>
                  <a:gd name="connsiteX87" fmla="*/ 375107 w 6857455"/>
                  <a:gd name="connsiteY87" fmla="*/ 123169 h 874716"/>
                  <a:gd name="connsiteX88" fmla="*/ 273567 w 6857455"/>
                  <a:gd name="connsiteY88" fmla="*/ 145458 h 874716"/>
                  <a:gd name="connsiteX89" fmla="*/ 264043 w 6857455"/>
                  <a:gd name="connsiteY89" fmla="*/ 154792 h 874716"/>
                  <a:gd name="connsiteX90" fmla="*/ 169360 w 6857455"/>
                  <a:gd name="connsiteY90" fmla="*/ 177273 h 874716"/>
                  <a:gd name="connsiteX91" fmla="*/ 89347 w 6857455"/>
                  <a:gd name="connsiteY91" fmla="*/ 157460 h 874716"/>
                  <a:gd name="connsiteX92" fmla="*/ 34291 w 6857455"/>
                  <a:gd name="connsiteY92" fmla="*/ 145268 h 874716"/>
                  <a:gd name="connsiteX93" fmla="*/ 0 w 6857455"/>
                  <a:gd name="connsiteY93" fmla="*/ 142056 h 874716"/>
                  <a:gd name="connsiteX94" fmla="*/ 0 w 6857455"/>
                  <a:gd name="connsiteY94" fmla="*/ 849556 h 874716"/>
                  <a:gd name="connsiteX95" fmla="*/ 60652 w 6857455"/>
                  <a:gd name="connsiteY95" fmla="*/ 844783 h 874716"/>
                  <a:gd name="connsiteX96" fmla="*/ 119068 w 6857455"/>
                  <a:gd name="connsiteY96" fmla="*/ 827281 h 874716"/>
                  <a:gd name="connsiteX97" fmla="*/ 171840 w 6857455"/>
                  <a:gd name="connsiteY97" fmla="*/ 804420 h 874716"/>
                  <a:gd name="connsiteX98" fmla="*/ 274329 w 6857455"/>
                  <a:gd name="connsiteY98" fmla="*/ 794324 h 874716"/>
                  <a:gd name="connsiteX99" fmla="*/ 306715 w 6857455"/>
                  <a:gd name="connsiteY99" fmla="*/ 788798 h 874716"/>
                  <a:gd name="connsiteX100" fmla="*/ 393967 w 6857455"/>
                  <a:gd name="connsiteY100" fmla="*/ 765937 h 874716"/>
                  <a:gd name="connsiteX101" fmla="*/ 493793 w 6857455"/>
                  <a:gd name="connsiteY101" fmla="*/ 725549 h 874716"/>
                  <a:gd name="connsiteX102" fmla="*/ 546373 w 6857455"/>
                  <a:gd name="connsiteY102" fmla="*/ 740600 h 874716"/>
                  <a:gd name="connsiteX103" fmla="*/ 730211 w 6857455"/>
                  <a:gd name="connsiteY103" fmla="*/ 698116 h 874716"/>
                  <a:gd name="connsiteX104" fmla="*/ 784889 w 6857455"/>
                  <a:gd name="connsiteY104" fmla="*/ 676018 h 874716"/>
                  <a:gd name="connsiteX105" fmla="*/ 800509 w 6857455"/>
                  <a:gd name="connsiteY105" fmla="*/ 661349 h 874716"/>
                  <a:gd name="connsiteX106" fmla="*/ 857661 w 6857455"/>
                  <a:gd name="connsiteY106" fmla="*/ 626868 h 874716"/>
                  <a:gd name="connsiteX107" fmla="*/ 949102 w 6857455"/>
                  <a:gd name="connsiteY107" fmla="*/ 614676 h 874716"/>
                  <a:gd name="connsiteX108" fmla="*/ 960342 w 6857455"/>
                  <a:gd name="connsiteY108" fmla="*/ 607435 h 874716"/>
                  <a:gd name="connsiteX109" fmla="*/ 977109 w 6857455"/>
                  <a:gd name="connsiteY109" fmla="*/ 595815 h 874716"/>
                  <a:gd name="connsiteX110" fmla="*/ 1071218 w 6857455"/>
                  <a:gd name="connsiteY110" fmla="*/ 575240 h 874716"/>
                  <a:gd name="connsiteX111" fmla="*/ 1091983 w 6857455"/>
                  <a:gd name="connsiteY111" fmla="*/ 568764 h 874716"/>
                  <a:gd name="connsiteX112" fmla="*/ 1109321 w 6857455"/>
                  <a:gd name="connsiteY112" fmla="*/ 557904 h 874716"/>
                  <a:gd name="connsiteX113" fmla="*/ 1162279 w 6857455"/>
                  <a:gd name="connsiteY113" fmla="*/ 532949 h 874716"/>
                  <a:gd name="connsiteX114" fmla="*/ 1206097 w 6857455"/>
                  <a:gd name="connsiteY114" fmla="*/ 532187 h 874716"/>
                  <a:gd name="connsiteX115" fmla="*/ 1266867 w 6857455"/>
                  <a:gd name="connsiteY115" fmla="*/ 518088 h 874716"/>
                  <a:gd name="connsiteX116" fmla="*/ 1380219 w 6857455"/>
                  <a:gd name="connsiteY116" fmla="*/ 504182 h 874716"/>
                  <a:gd name="connsiteX117" fmla="*/ 1403461 w 6857455"/>
                  <a:gd name="connsiteY117" fmla="*/ 496180 h 874716"/>
                  <a:gd name="connsiteX118" fmla="*/ 1544054 w 6857455"/>
                  <a:gd name="connsiteY118" fmla="*/ 458268 h 874716"/>
                  <a:gd name="connsiteX119" fmla="*/ 1656644 w 6857455"/>
                  <a:gd name="connsiteY119" fmla="*/ 459032 h 874716"/>
                  <a:gd name="connsiteX120" fmla="*/ 1665406 w 6857455"/>
                  <a:gd name="connsiteY120" fmla="*/ 460747 h 874716"/>
                  <a:gd name="connsiteX121" fmla="*/ 1708461 w 6857455"/>
                  <a:gd name="connsiteY121" fmla="*/ 473318 h 874716"/>
                  <a:gd name="connsiteX122" fmla="*/ 1775140 w 6857455"/>
                  <a:gd name="connsiteY122" fmla="*/ 469891 h 874716"/>
                  <a:gd name="connsiteX123" fmla="*/ 1821051 w 6857455"/>
                  <a:gd name="connsiteY123" fmla="*/ 452554 h 874716"/>
                  <a:gd name="connsiteX124" fmla="*/ 1878203 w 6857455"/>
                  <a:gd name="connsiteY124" fmla="*/ 451792 h 874716"/>
                  <a:gd name="connsiteX125" fmla="*/ 1943547 w 6857455"/>
                  <a:gd name="connsiteY125" fmla="*/ 462651 h 874716"/>
                  <a:gd name="connsiteX126" fmla="*/ 1972884 w 6857455"/>
                  <a:gd name="connsiteY126" fmla="*/ 464937 h 874716"/>
                  <a:gd name="connsiteX127" fmla="*/ 2053469 w 6857455"/>
                  <a:gd name="connsiteY127" fmla="*/ 487417 h 874716"/>
                  <a:gd name="connsiteX128" fmla="*/ 2101477 w 6857455"/>
                  <a:gd name="connsiteY128" fmla="*/ 481893 h 874716"/>
                  <a:gd name="connsiteX129" fmla="*/ 2148722 w 6857455"/>
                  <a:gd name="connsiteY129" fmla="*/ 467033 h 874716"/>
                  <a:gd name="connsiteX130" fmla="*/ 2179011 w 6857455"/>
                  <a:gd name="connsiteY130" fmla="*/ 452744 h 874716"/>
                  <a:gd name="connsiteX131" fmla="*/ 2240165 w 6857455"/>
                  <a:gd name="connsiteY131" fmla="*/ 442648 h 874716"/>
                  <a:gd name="connsiteX132" fmla="*/ 2251404 w 6857455"/>
                  <a:gd name="connsiteY132" fmla="*/ 444172 h 874716"/>
                  <a:gd name="connsiteX133" fmla="*/ 2433912 w 6857455"/>
                  <a:gd name="connsiteY133" fmla="*/ 456746 h 874716"/>
                  <a:gd name="connsiteX134" fmla="*/ 2506302 w 6857455"/>
                  <a:gd name="connsiteY134" fmla="*/ 476939 h 874716"/>
                  <a:gd name="connsiteX135" fmla="*/ 2521735 w 6857455"/>
                  <a:gd name="connsiteY135" fmla="*/ 479415 h 874716"/>
                  <a:gd name="connsiteX136" fmla="*/ 2675854 w 6857455"/>
                  <a:gd name="connsiteY136" fmla="*/ 502086 h 874716"/>
                  <a:gd name="connsiteX137" fmla="*/ 2692998 w 6857455"/>
                  <a:gd name="connsiteY137" fmla="*/ 503038 h 874716"/>
                  <a:gd name="connsiteX138" fmla="*/ 2740816 w 6857455"/>
                  <a:gd name="connsiteY138" fmla="*/ 499037 h 874716"/>
                  <a:gd name="connsiteX139" fmla="*/ 2853596 w 6857455"/>
                  <a:gd name="connsiteY139" fmla="*/ 540187 h 874716"/>
                  <a:gd name="connsiteX140" fmla="*/ 2966565 w 6857455"/>
                  <a:gd name="connsiteY140" fmla="*/ 554286 h 874716"/>
                  <a:gd name="connsiteX141" fmla="*/ 3028671 w 6857455"/>
                  <a:gd name="connsiteY141" fmla="*/ 554094 h 874716"/>
                  <a:gd name="connsiteX142" fmla="*/ 3073059 w 6857455"/>
                  <a:gd name="connsiteY142" fmla="*/ 564192 h 874716"/>
                  <a:gd name="connsiteX143" fmla="*/ 3182219 w 6857455"/>
                  <a:gd name="connsiteY143" fmla="*/ 594862 h 874716"/>
                  <a:gd name="connsiteX144" fmla="*/ 3233656 w 6857455"/>
                  <a:gd name="connsiteY144" fmla="*/ 599625 h 874716"/>
                  <a:gd name="connsiteX145" fmla="*/ 3288332 w 6857455"/>
                  <a:gd name="connsiteY145" fmla="*/ 609914 h 874716"/>
                  <a:gd name="connsiteX146" fmla="*/ 3423591 w 6857455"/>
                  <a:gd name="connsiteY146" fmla="*/ 656015 h 874716"/>
                  <a:gd name="connsiteX147" fmla="*/ 3534084 w 6857455"/>
                  <a:gd name="connsiteY147" fmla="*/ 653349 h 874716"/>
                  <a:gd name="connsiteX148" fmla="*/ 3604571 w 6857455"/>
                  <a:gd name="connsiteY148" fmla="*/ 653918 h 874716"/>
                  <a:gd name="connsiteX149" fmla="*/ 3688586 w 6857455"/>
                  <a:gd name="connsiteY149" fmla="*/ 669160 h 874716"/>
                  <a:gd name="connsiteX150" fmla="*/ 3757358 w 6857455"/>
                  <a:gd name="connsiteY150" fmla="*/ 691450 h 874716"/>
                  <a:gd name="connsiteX151" fmla="*/ 3852421 w 6857455"/>
                  <a:gd name="connsiteY151" fmla="*/ 709167 h 874716"/>
                  <a:gd name="connsiteX152" fmla="*/ 3947104 w 6857455"/>
                  <a:gd name="connsiteY152" fmla="*/ 743267 h 874716"/>
                  <a:gd name="connsiteX153" fmla="*/ 4013208 w 6857455"/>
                  <a:gd name="connsiteY153" fmla="*/ 769367 h 874716"/>
                  <a:gd name="connsiteX154" fmla="*/ 4105222 w 6857455"/>
                  <a:gd name="connsiteY154" fmla="*/ 792418 h 874716"/>
                  <a:gd name="connsiteX155" fmla="*/ 4246006 w 6857455"/>
                  <a:gd name="connsiteY155" fmla="*/ 808610 h 874716"/>
                  <a:gd name="connsiteX156" fmla="*/ 4310779 w 6857455"/>
                  <a:gd name="connsiteY156" fmla="*/ 810326 h 874716"/>
                  <a:gd name="connsiteX157" fmla="*/ 4413272 w 6857455"/>
                  <a:gd name="connsiteY157" fmla="*/ 848235 h 874716"/>
                  <a:gd name="connsiteX158" fmla="*/ 4457087 w 6857455"/>
                  <a:gd name="connsiteY158" fmla="*/ 866524 h 874716"/>
                  <a:gd name="connsiteX159" fmla="*/ 4496523 w 6857455"/>
                  <a:gd name="connsiteY159" fmla="*/ 851284 h 874716"/>
                  <a:gd name="connsiteX160" fmla="*/ 4522050 w 6857455"/>
                  <a:gd name="connsiteY160" fmla="*/ 833757 h 874716"/>
                  <a:gd name="connsiteX161" fmla="*/ 4602824 w 6857455"/>
                  <a:gd name="connsiteY161" fmla="*/ 848618 h 874716"/>
                  <a:gd name="connsiteX162" fmla="*/ 4688553 w 6857455"/>
                  <a:gd name="connsiteY162" fmla="*/ 864238 h 874716"/>
                  <a:gd name="connsiteX163" fmla="*/ 4749895 w 6857455"/>
                  <a:gd name="connsiteY163" fmla="*/ 874716 h 874716"/>
                  <a:gd name="connsiteX164" fmla="*/ 4826480 w 6857455"/>
                  <a:gd name="connsiteY164" fmla="*/ 866334 h 874716"/>
                  <a:gd name="connsiteX165" fmla="*/ 4886870 w 6857455"/>
                  <a:gd name="connsiteY165" fmla="*/ 862906 h 874716"/>
                  <a:gd name="connsiteX166" fmla="*/ 4935639 w 6857455"/>
                  <a:gd name="connsiteY166" fmla="*/ 853190 h 874716"/>
                  <a:gd name="connsiteX167" fmla="*/ 4952784 w 6857455"/>
                  <a:gd name="connsiteY167" fmla="*/ 847473 h 874716"/>
                  <a:gd name="connsiteX168" fmla="*/ 5088617 w 6857455"/>
                  <a:gd name="connsiteY168" fmla="*/ 802896 h 874716"/>
                  <a:gd name="connsiteX169" fmla="*/ 5233781 w 6857455"/>
                  <a:gd name="connsiteY169" fmla="*/ 767271 h 874716"/>
                  <a:gd name="connsiteX170" fmla="*/ 5327893 w 6857455"/>
                  <a:gd name="connsiteY170" fmla="*/ 789752 h 874716"/>
                  <a:gd name="connsiteX171" fmla="*/ 5362946 w 6857455"/>
                  <a:gd name="connsiteY171" fmla="*/ 789370 h 874716"/>
                  <a:gd name="connsiteX172" fmla="*/ 5524115 w 6857455"/>
                  <a:gd name="connsiteY172" fmla="*/ 794514 h 874716"/>
                  <a:gd name="connsiteX173" fmla="*/ 5552500 w 6857455"/>
                  <a:gd name="connsiteY173" fmla="*/ 800038 h 874716"/>
                  <a:gd name="connsiteX174" fmla="*/ 5705857 w 6857455"/>
                  <a:gd name="connsiteY174" fmla="*/ 777367 h 874716"/>
                  <a:gd name="connsiteX175" fmla="*/ 5761485 w 6857455"/>
                  <a:gd name="connsiteY175" fmla="*/ 773557 h 874716"/>
                  <a:gd name="connsiteX176" fmla="*/ 5812731 w 6857455"/>
                  <a:gd name="connsiteY176" fmla="*/ 767271 h 874716"/>
                  <a:gd name="connsiteX177" fmla="*/ 5884361 w 6857455"/>
                  <a:gd name="connsiteY177" fmla="*/ 765747 h 874716"/>
                  <a:gd name="connsiteX178" fmla="*/ 5958660 w 6857455"/>
                  <a:gd name="connsiteY178" fmla="*/ 768605 h 874716"/>
                  <a:gd name="connsiteX179" fmla="*/ 6041528 w 6857455"/>
                  <a:gd name="connsiteY179" fmla="*/ 768033 h 874716"/>
                  <a:gd name="connsiteX180" fmla="*/ 6074297 w 6857455"/>
                  <a:gd name="connsiteY180" fmla="*/ 763081 h 874716"/>
                  <a:gd name="connsiteX181" fmla="*/ 6162880 w 6857455"/>
                  <a:gd name="connsiteY181" fmla="*/ 766509 h 874716"/>
                  <a:gd name="connsiteX182" fmla="*/ 6209364 w 6857455"/>
                  <a:gd name="connsiteY182" fmla="*/ 760795 h 874716"/>
                  <a:gd name="connsiteX183" fmla="*/ 6285948 w 6857455"/>
                  <a:gd name="connsiteY183" fmla="*/ 759651 h 874716"/>
                  <a:gd name="connsiteX184" fmla="*/ 6310905 w 6857455"/>
                  <a:gd name="connsiteY184" fmla="*/ 758316 h 874716"/>
                  <a:gd name="connsiteX185" fmla="*/ 6333194 w 6857455"/>
                  <a:gd name="connsiteY185" fmla="*/ 757554 h 874716"/>
                  <a:gd name="connsiteX186" fmla="*/ 6409586 w 6857455"/>
                  <a:gd name="connsiteY186" fmla="*/ 773177 h 874716"/>
                  <a:gd name="connsiteX187" fmla="*/ 6477407 w 6857455"/>
                  <a:gd name="connsiteY187" fmla="*/ 774129 h 874716"/>
                  <a:gd name="connsiteX188" fmla="*/ 6596283 w 6857455"/>
                  <a:gd name="connsiteY188" fmla="*/ 786703 h 874716"/>
                  <a:gd name="connsiteX189" fmla="*/ 6622573 w 6857455"/>
                  <a:gd name="connsiteY189" fmla="*/ 782321 h 874716"/>
                  <a:gd name="connsiteX190" fmla="*/ 6704872 w 6857455"/>
                  <a:gd name="connsiteY190" fmla="*/ 780607 h 874716"/>
                  <a:gd name="connsiteX191" fmla="*/ 6751738 w 6857455"/>
                  <a:gd name="connsiteY191" fmla="*/ 779273 h 874716"/>
                  <a:gd name="connsiteX192" fmla="*/ 6809650 w 6857455"/>
                  <a:gd name="connsiteY192" fmla="*/ 788417 h 874716"/>
                  <a:gd name="connsiteX193" fmla="*/ 6832976 w 6857455"/>
                  <a:gd name="connsiteY193" fmla="*/ 800428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</a:cxnLst>
                <a:rect l="l" t="t" r="r" b="b"/>
                <a:pathLst>
                  <a:path w="6857455" h="874716">
                    <a:moveTo>
                      <a:pt x="6857455" y="804643"/>
                    </a:moveTo>
                    <a:lnTo>
                      <a:pt x="6857455" y="562246"/>
                    </a:lnTo>
                    <a:lnTo>
                      <a:pt x="6829178" y="551284"/>
                    </a:lnTo>
                    <a:cubicBezTo>
                      <a:pt x="6805745" y="539044"/>
                      <a:pt x="6784885" y="521708"/>
                      <a:pt x="6766024" y="500372"/>
                    </a:cubicBezTo>
                    <a:cubicBezTo>
                      <a:pt x="6755166" y="488179"/>
                      <a:pt x="6746784" y="486845"/>
                      <a:pt x="6734971" y="500944"/>
                    </a:cubicBezTo>
                    <a:cubicBezTo>
                      <a:pt x="6721257" y="517326"/>
                      <a:pt x="6701634" y="510850"/>
                      <a:pt x="6683915" y="507040"/>
                    </a:cubicBezTo>
                    <a:cubicBezTo>
                      <a:pt x="6665629" y="503230"/>
                      <a:pt x="6647148" y="499228"/>
                      <a:pt x="6628860" y="495418"/>
                    </a:cubicBezTo>
                    <a:cubicBezTo>
                      <a:pt x="6615335" y="492752"/>
                      <a:pt x="6601999" y="490466"/>
                      <a:pt x="6588662" y="487227"/>
                    </a:cubicBezTo>
                    <a:cubicBezTo>
                      <a:pt x="6547133" y="477129"/>
                      <a:pt x="6509794" y="480177"/>
                      <a:pt x="6476074" y="511230"/>
                    </a:cubicBezTo>
                    <a:cubicBezTo>
                      <a:pt x="6450356" y="535043"/>
                      <a:pt x="6417399" y="542093"/>
                      <a:pt x="6382345" y="534853"/>
                    </a:cubicBezTo>
                    <a:cubicBezTo>
                      <a:pt x="6377963" y="533901"/>
                      <a:pt x="6372439" y="530091"/>
                      <a:pt x="6369391" y="531615"/>
                    </a:cubicBezTo>
                    <a:cubicBezTo>
                      <a:pt x="6323479" y="553904"/>
                      <a:pt x="6287092" y="514658"/>
                      <a:pt x="6244799" y="512182"/>
                    </a:cubicBezTo>
                    <a:cubicBezTo>
                      <a:pt x="6226130" y="511040"/>
                      <a:pt x="6207079" y="496942"/>
                      <a:pt x="6190315" y="485703"/>
                    </a:cubicBezTo>
                    <a:cubicBezTo>
                      <a:pt x="6167262" y="470271"/>
                      <a:pt x="6146687" y="455412"/>
                      <a:pt x="6115446" y="462270"/>
                    </a:cubicBezTo>
                    <a:cubicBezTo>
                      <a:pt x="6084203" y="469319"/>
                      <a:pt x="6055627" y="456364"/>
                      <a:pt x="6032194" y="434266"/>
                    </a:cubicBezTo>
                    <a:cubicBezTo>
                      <a:pt x="6014287" y="417501"/>
                      <a:pt x="5994665" y="415977"/>
                      <a:pt x="5971042" y="420738"/>
                    </a:cubicBezTo>
                    <a:cubicBezTo>
                      <a:pt x="5941513" y="426645"/>
                      <a:pt x="5910842" y="427027"/>
                      <a:pt x="5880933" y="430646"/>
                    </a:cubicBezTo>
                    <a:cubicBezTo>
                      <a:pt x="5874454" y="431408"/>
                      <a:pt x="5866265" y="434076"/>
                      <a:pt x="5862452" y="438648"/>
                    </a:cubicBezTo>
                    <a:cubicBezTo>
                      <a:pt x="5815779" y="495418"/>
                      <a:pt x="5750055" y="495990"/>
                      <a:pt x="5685283" y="498658"/>
                    </a:cubicBezTo>
                    <a:cubicBezTo>
                      <a:pt x="5646039" y="500372"/>
                      <a:pt x="5606604" y="500372"/>
                      <a:pt x="5567169" y="499420"/>
                    </a:cubicBezTo>
                    <a:cubicBezTo>
                      <a:pt x="5553832" y="499228"/>
                      <a:pt x="5539736" y="496180"/>
                      <a:pt x="5527923" y="490466"/>
                    </a:cubicBezTo>
                    <a:cubicBezTo>
                      <a:pt x="5503348" y="478463"/>
                      <a:pt x="5480680" y="462843"/>
                      <a:pt x="5456292" y="450650"/>
                    </a:cubicBezTo>
                    <a:cubicBezTo>
                      <a:pt x="5447151" y="445886"/>
                      <a:pt x="5435338" y="445696"/>
                      <a:pt x="5424670" y="444934"/>
                    </a:cubicBezTo>
                    <a:cubicBezTo>
                      <a:pt x="5405809" y="443410"/>
                      <a:pt x="5384854" y="447982"/>
                      <a:pt x="5368662" y="441124"/>
                    </a:cubicBezTo>
                    <a:cubicBezTo>
                      <a:pt x="5326559" y="423407"/>
                      <a:pt x="5287123" y="427407"/>
                      <a:pt x="5247118" y="444934"/>
                    </a:cubicBezTo>
                    <a:cubicBezTo>
                      <a:pt x="5191108" y="469509"/>
                      <a:pt x="5138148" y="467605"/>
                      <a:pt x="5088617" y="428742"/>
                    </a:cubicBezTo>
                    <a:cubicBezTo>
                      <a:pt x="5066328" y="411215"/>
                      <a:pt x="5044609" y="419596"/>
                      <a:pt x="5025750" y="433694"/>
                    </a:cubicBezTo>
                    <a:cubicBezTo>
                      <a:pt x="5004032" y="450078"/>
                      <a:pt x="4982885" y="454268"/>
                      <a:pt x="4957930" y="442268"/>
                    </a:cubicBezTo>
                    <a:cubicBezTo>
                      <a:pt x="4952404" y="439600"/>
                      <a:pt x="4944594" y="440933"/>
                      <a:pt x="4938116" y="441886"/>
                    </a:cubicBezTo>
                    <a:cubicBezTo>
                      <a:pt x="4901158" y="446648"/>
                      <a:pt x="4864009" y="454650"/>
                      <a:pt x="4833910" y="421693"/>
                    </a:cubicBezTo>
                    <a:cubicBezTo>
                      <a:pt x="4828004" y="415214"/>
                      <a:pt x="4818097" y="412549"/>
                      <a:pt x="4810095" y="408167"/>
                    </a:cubicBezTo>
                    <a:cubicBezTo>
                      <a:pt x="4776566" y="390258"/>
                      <a:pt x="4777900" y="391974"/>
                      <a:pt x="4747991" y="413691"/>
                    </a:cubicBezTo>
                    <a:cubicBezTo>
                      <a:pt x="4732369" y="425121"/>
                      <a:pt x="4710842" y="436742"/>
                      <a:pt x="4692745" y="435790"/>
                    </a:cubicBezTo>
                    <a:cubicBezTo>
                      <a:pt x="4583584" y="430075"/>
                      <a:pt x="4479758" y="457508"/>
                      <a:pt x="4375933" y="483417"/>
                    </a:cubicBezTo>
                    <a:cubicBezTo>
                      <a:pt x="4311923" y="499420"/>
                      <a:pt x="4249436" y="500372"/>
                      <a:pt x="4185426" y="484179"/>
                    </a:cubicBezTo>
                    <a:cubicBezTo>
                      <a:pt x="4139133" y="472367"/>
                      <a:pt x="4095315" y="491800"/>
                      <a:pt x="4052072" y="505134"/>
                    </a:cubicBezTo>
                    <a:cubicBezTo>
                      <a:pt x="4043117" y="507799"/>
                      <a:pt x="4034735" y="518278"/>
                      <a:pt x="4029973" y="527233"/>
                    </a:cubicBezTo>
                    <a:cubicBezTo>
                      <a:pt x="4012826" y="558858"/>
                      <a:pt x="3984441" y="563810"/>
                      <a:pt x="3948626" y="550666"/>
                    </a:cubicBezTo>
                    <a:cubicBezTo>
                      <a:pt x="3920241" y="540377"/>
                      <a:pt x="3894332" y="526661"/>
                      <a:pt x="3871280" y="502275"/>
                    </a:cubicBezTo>
                    <a:cubicBezTo>
                      <a:pt x="3844229" y="473701"/>
                      <a:pt x="3816224" y="441124"/>
                      <a:pt x="3774312" y="429122"/>
                    </a:cubicBezTo>
                    <a:cubicBezTo>
                      <a:pt x="3756214" y="423979"/>
                      <a:pt x="3740593" y="423217"/>
                      <a:pt x="3721543" y="428552"/>
                    </a:cubicBezTo>
                    <a:cubicBezTo>
                      <a:pt x="3684583" y="438837"/>
                      <a:pt x="3647436" y="446078"/>
                      <a:pt x="3612763" y="414263"/>
                    </a:cubicBezTo>
                    <a:cubicBezTo>
                      <a:pt x="3593712" y="396736"/>
                      <a:pt x="3567994" y="385496"/>
                      <a:pt x="3537323" y="389878"/>
                    </a:cubicBezTo>
                    <a:cubicBezTo>
                      <a:pt x="3499031" y="395402"/>
                      <a:pt x="3464168" y="381496"/>
                      <a:pt x="3431593" y="360921"/>
                    </a:cubicBezTo>
                    <a:cubicBezTo>
                      <a:pt x="3419971" y="353491"/>
                      <a:pt x="3405682" y="349301"/>
                      <a:pt x="3392158" y="345681"/>
                    </a:cubicBezTo>
                    <a:cubicBezTo>
                      <a:pt x="3360915" y="337298"/>
                      <a:pt x="3329480" y="329868"/>
                      <a:pt x="3297856" y="323010"/>
                    </a:cubicBezTo>
                    <a:cubicBezTo>
                      <a:pt x="3271948" y="317296"/>
                      <a:pt x="3245849" y="313104"/>
                      <a:pt x="3219748" y="308151"/>
                    </a:cubicBezTo>
                    <a:cubicBezTo>
                      <a:pt x="3191173" y="302817"/>
                      <a:pt x="3168502" y="290433"/>
                      <a:pt x="3156692" y="261668"/>
                    </a:cubicBezTo>
                    <a:cubicBezTo>
                      <a:pt x="3152882" y="252524"/>
                      <a:pt x="3143737" y="245283"/>
                      <a:pt x="3136497" y="237663"/>
                    </a:cubicBezTo>
                    <a:cubicBezTo>
                      <a:pt x="3131355" y="232139"/>
                      <a:pt x="3124495" y="227947"/>
                      <a:pt x="3119733" y="222233"/>
                    </a:cubicBezTo>
                    <a:cubicBezTo>
                      <a:pt x="3094776" y="192132"/>
                      <a:pt x="3070201" y="161843"/>
                      <a:pt x="3045436" y="131742"/>
                    </a:cubicBezTo>
                    <a:cubicBezTo>
                      <a:pt x="3042958" y="128884"/>
                      <a:pt x="3040292" y="125455"/>
                      <a:pt x="3037054" y="124121"/>
                    </a:cubicBezTo>
                    <a:cubicBezTo>
                      <a:pt x="3003525" y="110215"/>
                      <a:pt x="2969614" y="97070"/>
                      <a:pt x="2936466" y="82400"/>
                    </a:cubicBezTo>
                    <a:cubicBezTo>
                      <a:pt x="2923702" y="76686"/>
                      <a:pt x="2910558" y="69637"/>
                      <a:pt x="2901031" y="59731"/>
                    </a:cubicBezTo>
                    <a:cubicBezTo>
                      <a:pt x="2879314" y="37250"/>
                      <a:pt x="2859502" y="12866"/>
                      <a:pt x="2828259" y="3149"/>
                    </a:cubicBezTo>
                    <a:cubicBezTo>
                      <a:pt x="2819114" y="293"/>
                      <a:pt x="2808256" y="-1231"/>
                      <a:pt x="2799492" y="1245"/>
                    </a:cubicBezTo>
                    <a:cubicBezTo>
                      <a:pt x="2763867" y="11532"/>
                      <a:pt x="2729005" y="24296"/>
                      <a:pt x="2693570" y="35154"/>
                    </a:cubicBezTo>
                    <a:cubicBezTo>
                      <a:pt x="2671092" y="41823"/>
                      <a:pt x="2650707" y="49825"/>
                      <a:pt x="2639847" y="73448"/>
                    </a:cubicBezTo>
                    <a:cubicBezTo>
                      <a:pt x="2636801" y="80114"/>
                      <a:pt x="2628226" y="87354"/>
                      <a:pt x="2621178" y="88688"/>
                    </a:cubicBezTo>
                    <a:cubicBezTo>
                      <a:pt x="2575839" y="97260"/>
                      <a:pt x="2531069" y="101451"/>
                      <a:pt x="2489348" y="72304"/>
                    </a:cubicBezTo>
                    <a:cubicBezTo>
                      <a:pt x="2480585" y="66017"/>
                      <a:pt x="2464201" y="66017"/>
                      <a:pt x="2452580" y="68683"/>
                    </a:cubicBezTo>
                    <a:cubicBezTo>
                      <a:pt x="2407811" y="78590"/>
                      <a:pt x="2365328" y="82020"/>
                      <a:pt x="2326464" y="50395"/>
                    </a:cubicBezTo>
                    <a:cubicBezTo>
                      <a:pt x="2321892" y="46585"/>
                      <a:pt x="2307224" y="50015"/>
                      <a:pt x="2300365" y="54777"/>
                    </a:cubicBezTo>
                    <a:cubicBezTo>
                      <a:pt x="2234259" y="101261"/>
                      <a:pt x="2198064" y="102405"/>
                      <a:pt x="2130434" y="58397"/>
                    </a:cubicBezTo>
                    <a:cubicBezTo>
                      <a:pt x="2126052" y="55539"/>
                      <a:pt x="2120337" y="52301"/>
                      <a:pt x="2118621" y="47919"/>
                    </a:cubicBezTo>
                    <a:cubicBezTo>
                      <a:pt x="2107001" y="19914"/>
                      <a:pt x="2082236" y="19152"/>
                      <a:pt x="2057659" y="16866"/>
                    </a:cubicBezTo>
                    <a:cubicBezTo>
                      <a:pt x="2030608" y="14390"/>
                      <a:pt x="2003555" y="11152"/>
                      <a:pt x="1976314" y="8865"/>
                    </a:cubicBezTo>
                    <a:cubicBezTo>
                      <a:pt x="1971550" y="8483"/>
                      <a:pt x="1966216" y="10007"/>
                      <a:pt x="1961454" y="11724"/>
                    </a:cubicBezTo>
                    <a:cubicBezTo>
                      <a:pt x="1943165" y="18010"/>
                      <a:pt x="1925449" y="27154"/>
                      <a:pt x="1906588" y="30964"/>
                    </a:cubicBezTo>
                    <a:cubicBezTo>
                      <a:pt x="1865821" y="39156"/>
                      <a:pt x="1826385" y="55539"/>
                      <a:pt x="1783330" y="48871"/>
                    </a:cubicBezTo>
                    <a:cubicBezTo>
                      <a:pt x="1775902" y="47729"/>
                      <a:pt x="1767327" y="53253"/>
                      <a:pt x="1759327" y="55349"/>
                    </a:cubicBezTo>
                    <a:cubicBezTo>
                      <a:pt x="1744849" y="58969"/>
                      <a:pt x="1730750" y="64111"/>
                      <a:pt x="1716082" y="65445"/>
                    </a:cubicBezTo>
                    <a:cubicBezTo>
                      <a:pt x="1677218" y="68875"/>
                      <a:pt x="1637975" y="71924"/>
                      <a:pt x="1598920" y="72114"/>
                    </a:cubicBezTo>
                    <a:cubicBezTo>
                      <a:pt x="1580061" y="72304"/>
                      <a:pt x="1561201" y="65065"/>
                      <a:pt x="1542150" y="62207"/>
                    </a:cubicBezTo>
                    <a:cubicBezTo>
                      <a:pt x="1533578" y="60873"/>
                      <a:pt x="1519669" y="58587"/>
                      <a:pt x="1516813" y="62779"/>
                    </a:cubicBezTo>
                    <a:cubicBezTo>
                      <a:pt x="1494714" y="94592"/>
                      <a:pt x="1463661" y="88496"/>
                      <a:pt x="1432228" y="88116"/>
                    </a:cubicBezTo>
                    <a:cubicBezTo>
                      <a:pt x="1362884" y="87354"/>
                      <a:pt x="1295826" y="60493"/>
                      <a:pt x="1224765" y="71924"/>
                    </a:cubicBezTo>
                    <a:cubicBezTo>
                      <a:pt x="1204191" y="75162"/>
                      <a:pt x="1181330" y="62397"/>
                      <a:pt x="1159231" y="58207"/>
                    </a:cubicBezTo>
                    <a:cubicBezTo>
                      <a:pt x="1147801" y="56111"/>
                      <a:pt x="1135228" y="53633"/>
                      <a:pt x="1124370" y="56301"/>
                    </a:cubicBezTo>
                    <a:cubicBezTo>
                      <a:pt x="1107605" y="60493"/>
                      <a:pt x="1091411" y="68113"/>
                      <a:pt x="1075600" y="75542"/>
                    </a:cubicBezTo>
                    <a:cubicBezTo>
                      <a:pt x="1046261" y="89258"/>
                      <a:pt x="1016162" y="89258"/>
                      <a:pt x="986633" y="79162"/>
                    </a:cubicBezTo>
                    <a:cubicBezTo>
                      <a:pt x="944722" y="64873"/>
                      <a:pt x="903193" y="64873"/>
                      <a:pt x="861089" y="76304"/>
                    </a:cubicBezTo>
                    <a:cubicBezTo>
                      <a:pt x="826990" y="85638"/>
                      <a:pt x="791935" y="92116"/>
                      <a:pt x="759168" y="104689"/>
                    </a:cubicBezTo>
                    <a:cubicBezTo>
                      <a:pt x="744689" y="110215"/>
                      <a:pt x="732497" y="126597"/>
                      <a:pt x="723735" y="140696"/>
                    </a:cubicBezTo>
                    <a:cubicBezTo>
                      <a:pt x="706018" y="169271"/>
                      <a:pt x="674013" y="169081"/>
                      <a:pt x="647532" y="147934"/>
                    </a:cubicBezTo>
                    <a:cubicBezTo>
                      <a:pt x="619717" y="125645"/>
                      <a:pt x="584664" y="112501"/>
                      <a:pt x="552659" y="95926"/>
                    </a:cubicBezTo>
                    <a:cubicBezTo>
                      <a:pt x="549993" y="94592"/>
                      <a:pt x="545039" y="96116"/>
                      <a:pt x="541800" y="97640"/>
                    </a:cubicBezTo>
                    <a:cubicBezTo>
                      <a:pt x="488649" y="122407"/>
                      <a:pt x="433593" y="126979"/>
                      <a:pt x="375107" y="123169"/>
                    </a:cubicBezTo>
                    <a:cubicBezTo>
                      <a:pt x="341960" y="121073"/>
                      <a:pt x="307289" y="137076"/>
                      <a:pt x="273567" y="145458"/>
                    </a:cubicBezTo>
                    <a:cubicBezTo>
                      <a:pt x="269757" y="146410"/>
                      <a:pt x="266519" y="151174"/>
                      <a:pt x="264043" y="154792"/>
                    </a:cubicBezTo>
                    <a:cubicBezTo>
                      <a:pt x="240228" y="190800"/>
                      <a:pt x="208223" y="200706"/>
                      <a:pt x="169360" y="177273"/>
                    </a:cubicBezTo>
                    <a:cubicBezTo>
                      <a:pt x="143643" y="161651"/>
                      <a:pt x="118114" y="158032"/>
                      <a:pt x="89347" y="157460"/>
                    </a:cubicBezTo>
                    <a:cubicBezTo>
                      <a:pt x="71059" y="157078"/>
                      <a:pt x="52962" y="147934"/>
                      <a:pt x="34291" y="145268"/>
                    </a:cubicBezTo>
                    <a:lnTo>
                      <a:pt x="0" y="142056"/>
                    </a:lnTo>
                    <a:lnTo>
                      <a:pt x="0" y="849556"/>
                    </a:lnTo>
                    <a:lnTo>
                      <a:pt x="60652" y="844783"/>
                    </a:lnTo>
                    <a:cubicBezTo>
                      <a:pt x="80251" y="839473"/>
                      <a:pt x="99446" y="832043"/>
                      <a:pt x="119068" y="827281"/>
                    </a:cubicBezTo>
                    <a:cubicBezTo>
                      <a:pt x="137355" y="822899"/>
                      <a:pt x="154501" y="812802"/>
                      <a:pt x="171840" y="804420"/>
                    </a:cubicBezTo>
                    <a:cubicBezTo>
                      <a:pt x="204985" y="788417"/>
                      <a:pt x="240420" y="798514"/>
                      <a:pt x="274329" y="794324"/>
                    </a:cubicBezTo>
                    <a:cubicBezTo>
                      <a:pt x="285188" y="792990"/>
                      <a:pt x="296046" y="791466"/>
                      <a:pt x="306715" y="788798"/>
                    </a:cubicBezTo>
                    <a:cubicBezTo>
                      <a:pt x="335864" y="781749"/>
                      <a:pt x="365583" y="775653"/>
                      <a:pt x="393967" y="765937"/>
                    </a:cubicBezTo>
                    <a:cubicBezTo>
                      <a:pt x="426165" y="755078"/>
                      <a:pt x="457028" y="740600"/>
                      <a:pt x="493793" y="725549"/>
                    </a:cubicBezTo>
                    <a:cubicBezTo>
                      <a:pt x="506557" y="729360"/>
                      <a:pt x="526180" y="739648"/>
                      <a:pt x="546373" y="740600"/>
                    </a:cubicBezTo>
                    <a:cubicBezTo>
                      <a:pt x="611337" y="743838"/>
                      <a:pt x="672107" y="726121"/>
                      <a:pt x="730211" y="698116"/>
                    </a:cubicBezTo>
                    <a:cubicBezTo>
                      <a:pt x="747927" y="689734"/>
                      <a:pt x="766980" y="684210"/>
                      <a:pt x="784889" y="676018"/>
                    </a:cubicBezTo>
                    <a:cubicBezTo>
                      <a:pt x="791173" y="673161"/>
                      <a:pt x="799365" y="667065"/>
                      <a:pt x="800509" y="661349"/>
                    </a:cubicBezTo>
                    <a:cubicBezTo>
                      <a:pt x="807175" y="628201"/>
                      <a:pt x="831942" y="628772"/>
                      <a:pt x="857661" y="626868"/>
                    </a:cubicBezTo>
                    <a:cubicBezTo>
                      <a:pt x="888332" y="624582"/>
                      <a:pt x="918621" y="619248"/>
                      <a:pt x="949102" y="614676"/>
                    </a:cubicBezTo>
                    <a:cubicBezTo>
                      <a:pt x="953104" y="614104"/>
                      <a:pt x="956722" y="610104"/>
                      <a:pt x="960342" y="607435"/>
                    </a:cubicBezTo>
                    <a:cubicBezTo>
                      <a:pt x="965867" y="603435"/>
                      <a:pt x="971011" y="597339"/>
                      <a:pt x="977109" y="595815"/>
                    </a:cubicBezTo>
                    <a:cubicBezTo>
                      <a:pt x="1008350" y="588385"/>
                      <a:pt x="1039783" y="582099"/>
                      <a:pt x="1071218" y="575240"/>
                    </a:cubicBezTo>
                    <a:cubicBezTo>
                      <a:pt x="1078266" y="573716"/>
                      <a:pt x="1085505" y="571812"/>
                      <a:pt x="1091983" y="568764"/>
                    </a:cubicBezTo>
                    <a:cubicBezTo>
                      <a:pt x="1098079" y="565906"/>
                      <a:pt x="1103223" y="560952"/>
                      <a:pt x="1109321" y="557904"/>
                    </a:cubicBezTo>
                    <a:cubicBezTo>
                      <a:pt x="1125892" y="549714"/>
                      <a:pt x="1142851" y="542093"/>
                      <a:pt x="1162279" y="532949"/>
                    </a:cubicBezTo>
                    <a:cubicBezTo>
                      <a:pt x="1173138" y="550094"/>
                      <a:pt x="1187810" y="540377"/>
                      <a:pt x="1206097" y="532187"/>
                    </a:cubicBezTo>
                    <a:cubicBezTo>
                      <a:pt x="1224765" y="523805"/>
                      <a:pt x="1246292" y="521137"/>
                      <a:pt x="1266867" y="518088"/>
                    </a:cubicBezTo>
                    <a:cubicBezTo>
                      <a:pt x="1304588" y="512564"/>
                      <a:pt x="1342499" y="509134"/>
                      <a:pt x="1380219" y="504182"/>
                    </a:cubicBezTo>
                    <a:cubicBezTo>
                      <a:pt x="1388221" y="503038"/>
                      <a:pt x="1397365" y="500944"/>
                      <a:pt x="1403461" y="496180"/>
                    </a:cubicBezTo>
                    <a:cubicBezTo>
                      <a:pt x="1445181" y="464175"/>
                      <a:pt x="1495858" y="455222"/>
                      <a:pt x="1544054" y="458268"/>
                    </a:cubicBezTo>
                    <a:cubicBezTo>
                      <a:pt x="1581965" y="460557"/>
                      <a:pt x="1619114" y="462270"/>
                      <a:pt x="1656644" y="459032"/>
                    </a:cubicBezTo>
                    <a:cubicBezTo>
                      <a:pt x="1659502" y="458841"/>
                      <a:pt x="1663312" y="459223"/>
                      <a:pt x="1665406" y="460747"/>
                    </a:cubicBezTo>
                    <a:cubicBezTo>
                      <a:pt x="1678360" y="470843"/>
                      <a:pt x="1691887" y="471605"/>
                      <a:pt x="1708461" y="473318"/>
                    </a:cubicBezTo>
                    <a:cubicBezTo>
                      <a:pt x="1731894" y="475797"/>
                      <a:pt x="1753421" y="474081"/>
                      <a:pt x="1775140" y="469891"/>
                    </a:cubicBezTo>
                    <a:cubicBezTo>
                      <a:pt x="1790952" y="466843"/>
                      <a:pt x="1806953" y="460557"/>
                      <a:pt x="1821051" y="452554"/>
                    </a:cubicBezTo>
                    <a:cubicBezTo>
                      <a:pt x="1840672" y="441314"/>
                      <a:pt x="1859535" y="436934"/>
                      <a:pt x="1878203" y="451792"/>
                    </a:cubicBezTo>
                    <a:cubicBezTo>
                      <a:pt x="1898396" y="467605"/>
                      <a:pt x="1921257" y="462081"/>
                      <a:pt x="1943547" y="462651"/>
                    </a:cubicBezTo>
                    <a:cubicBezTo>
                      <a:pt x="1953262" y="462843"/>
                      <a:pt x="1963550" y="462461"/>
                      <a:pt x="1972884" y="464937"/>
                    </a:cubicBezTo>
                    <a:cubicBezTo>
                      <a:pt x="1999935" y="471987"/>
                      <a:pt x="2026036" y="482655"/>
                      <a:pt x="2053469" y="487417"/>
                    </a:cubicBezTo>
                    <a:cubicBezTo>
                      <a:pt x="2068710" y="490084"/>
                      <a:pt x="2085664" y="485321"/>
                      <a:pt x="2101477" y="481893"/>
                    </a:cubicBezTo>
                    <a:cubicBezTo>
                      <a:pt x="2117479" y="478273"/>
                      <a:pt x="2133290" y="472749"/>
                      <a:pt x="2148722" y="467033"/>
                    </a:cubicBezTo>
                    <a:cubicBezTo>
                      <a:pt x="2159199" y="463223"/>
                      <a:pt x="2170629" y="459603"/>
                      <a:pt x="2179011" y="452744"/>
                    </a:cubicBezTo>
                    <a:cubicBezTo>
                      <a:pt x="2198064" y="437124"/>
                      <a:pt x="2217685" y="434455"/>
                      <a:pt x="2240165" y="442648"/>
                    </a:cubicBezTo>
                    <a:cubicBezTo>
                      <a:pt x="2243593" y="443982"/>
                      <a:pt x="2247594" y="443982"/>
                      <a:pt x="2251404" y="444172"/>
                    </a:cubicBezTo>
                    <a:cubicBezTo>
                      <a:pt x="2312370" y="448172"/>
                      <a:pt x="2373330" y="450650"/>
                      <a:pt x="2433912" y="456746"/>
                    </a:cubicBezTo>
                    <a:cubicBezTo>
                      <a:pt x="2458485" y="459223"/>
                      <a:pt x="2482107" y="470081"/>
                      <a:pt x="2506302" y="476939"/>
                    </a:cubicBezTo>
                    <a:cubicBezTo>
                      <a:pt x="2511256" y="478273"/>
                      <a:pt x="2516783" y="480369"/>
                      <a:pt x="2521735" y="479415"/>
                    </a:cubicBezTo>
                    <a:cubicBezTo>
                      <a:pt x="2575647" y="469891"/>
                      <a:pt x="2626132" y="483797"/>
                      <a:pt x="2675854" y="502086"/>
                    </a:cubicBezTo>
                    <a:cubicBezTo>
                      <a:pt x="2680996" y="503992"/>
                      <a:pt x="2687282" y="503419"/>
                      <a:pt x="2692998" y="503038"/>
                    </a:cubicBezTo>
                    <a:cubicBezTo>
                      <a:pt x="2709003" y="501706"/>
                      <a:pt x="2726337" y="495038"/>
                      <a:pt x="2740816" y="499037"/>
                    </a:cubicBezTo>
                    <a:cubicBezTo>
                      <a:pt x="2779297" y="510088"/>
                      <a:pt x="2817398" y="523423"/>
                      <a:pt x="2853596" y="540187"/>
                    </a:cubicBezTo>
                    <a:cubicBezTo>
                      <a:pt x="2890365" y="557142"/>
                      <a:pt x="2924464" y="571430"/>
                      <a:pt x="2966565" y="554286"/>
                    </a:cubicBezTo>
                    <a:cubicBezTo>
                      <a:pt x="2984472" y="547045"/>
                      <a:pt x="3008095" y="552190"/>
                      <a:pt x="3028671" y="554094"/>
                    </a:cubicBezTo>
                    <a:cubicBezTo>
                      <a:pt x="3043720" y="555618"/>
                      <a:pt x="3058198" y="564192"/>
                      <a:pt x="3073059" y="564192"/>
                    </a:cubicBezTo>
                    <a:cubicBezTo>
                      <a:pt x="3112686" y="564192"/>
                      <a:pt x="3147927" y="574288"/>
                      <a:pt x="3182219" y="594862"/>
                    </a:cubicBezTo>
                    <a:cubicBezTo>
                      <a:pt x="3195557" y="602863"/>
                      <a:pt x="3216322" y="597529"/>
                      <a:pt x="3233656" y="599625"/>
                    </a:cubicBezTo>
                    <a:cubicBezTo>
                      <a:pt x="3251947" y="602101"/>
                      <a:pt x="3270804" y="604387"/>
                      <a:pt x="3288332" y="609914"/>
                    </a:cubicBezTo>
                    <a:cubicBezTo>
                      <a:pt x="3333672" y="624392"/>
                      <a:pt x="3378441" y="640774"/>
                      <a:pt x="3423591" y="656015"/>
                    </a:cubicBezTo>
                    <a:cubicBezTo>
                      <a:pt x="3460738" y="668590"/>
                      <a:pt x="3497317" y="658683"/>
                      <a:pt x="3534084" y="653349"/>
                    </a:cubicBezTo>
                    <a:cubicBezTo>
                      <a:pt x="3557137" y="649919"/>
                      <a:pt x="3578662" y="641727"/>
                      <a:pt x="3604571" y="653918"/>
                    </a:cubicBezTo>
                    <a:cubicBezTo>
                      <a:pt x="3629338" y="665541"/>
                      <a:pt x="3660771" y="662873"/>
                      <a:pt x="3688586" y="669160"/>
                    </a:cubicBezTo>
                    <a:cubicBezTo>
                      <a:pt x="3712020" y="674494"/>
                      <a:pt x="3734687" y="683068"/>
                      <a:pt x="3757358" y="691450"/>
                    </a:cubicBezTo>
                    <a:cubicBezTo>
                      <a:pt x="3788221" y="702881"/>
                      <a:pt x="3818700" y="714881"/>
                      <a:pt x="3852421" y="709167"/>
                    </a:cubicBezTo>
                    <a:cubicBezTo>
                      <a:pt x="3890714" y="702689"/>
                      <a:pt x="3917001" y="727073"/>
                      <a:pt x="3947104" y="743267"/>
                    </a:cubicBezTo>
                    <a:cubicBezTo>
                      <a:pt x="3967869" y="754316"/>
                      <a:pt x="3990538" y="762509"/>
                      <a:pt x="4013208" y="769367"/>
                    </a:cubicBezTo>
                    <a:cubicBezTo>
                      <a:pt x="4043497" y="778321"/>
                      <a:pt x="4074740" y="783655"/>
                      <a:pt x="4105222" y="792418"/>
                    </a:cubicBezTo>
                    <a:cubicBezTo>
                      <a:pt x="4151325" y="805561"/>
                      <a:pt x="4198001" y="815850"/>
                      <a:pt x="4246006" y="808610"/>
                    </a:cubicBezTo>
                    <a:cubicBezTo>
                      <a:pt x="4268105" y="805372"/>
                      <a:pt x="4288682" y="805561"/>
                      <a:pt x="4310779" y="810326"/>
                    </a:cubicBezTo>
                    <a:cubicBezTo>
                      <a:pt x="4346974" y="818136"/>
                      <a:pt x="4384123" y="819089"/>
                      <a:pt x="4413272" y="848235"/>
                    </a:cubicBezTo>
                    <a:cubicBezTo>
                      <a:pt x="4423558" y="858524"/>
                      <a:pt x="4442037" y="861190"/>
                      <a:pt x="4457087" y="866524"/>
                    </a:cubicBezTo>
                    <a:cubicBezTo>
                      <a:pt x="4474424" y="872812"/>
                      <a:pt x="4487186" y="869572"/>
                      <a:pt x="4496523" y="851284"/>
                    </a:cubicBezTo>
                    <a:cubicBezTo>
                      <a:pt x="4500713" y="843093"/>
                      <a:pt x="4512715" y="835091"/>
                      <a:pt x="4522050" y="833757"/>
                    </a:cubicBezTo>
                    <a:cubicBezTo>
                      <a:pt x="4550055" y="829757"/>
                      <a:pt x="4575773" y="835663"/>
                      <a:pt x="4602824" y="848618"/>
                    </a:cubicBezTo>
                    <a:cubicBezTo>
                      <a:pt x="4628161" y="860810"/>
                      <a:pt x="4659786" y="859476"/>
                      <a:pt x="4688553" y="864238"/>
                    </a:cubicBezTo>
                    <a:cubicBezTo>
                      <a:pt x="4708936" y="867668"/>
                      <a:pt x="4729321" y="874716"/>
                      <a:pt x="4749895" y="874716"/>
                    </a:cubicBezTo>
                    <a:cubicBezTo>
                      <a:pt x="4775424" y="874716"/>
                      <a:pt x="4800761" y="868620"/>
                      <a:pt x="4826480" y="866334"/>
                    </a:cubicBezTo>
                    <a:cubicBezTo>
                      <a:pt x="4846482" y="864430"/>
                      <a:pt x="4866867" y="865192"/>
                      <a:pt x="4886870" y="862906"/>
                    </a:cubicBezTo>
                    <a:cubicBezTo>
                      <a:pt x="4903254" y="861190"/>
                      <a:pt x="4919447" y="856810"/>
                      <a:pt x="4935639" y="853190"/>
                    </a:cubicBezTo>
                    <a:cubicBezTo>
                      <a:pt x="4941546" y="851856"/>
                      <a:pt x="4947452" y="846711"/>
                      <a:pt x="4952784" y="847473"/>
                    </a:cubicBezTo>
                    <a:cubicBezTo>
                      <a:pt x="5005745" y="855666"/>
                      <a:pt x="5043847" y="819089"/>
                      <a:pt x="5088617" y="802896"/>
                    </a:cubicBezTo>
                    <a:cubicBezTo>
                      <a:pt x="5135672" y="785749"/>
                      <a:pt x="5181204" y="759461"/>
                      <a:pt x="5233781" y="767271"/>
                    </a:cubicBezTo>
                    <a:cubicBezTo>
                      <a:pt x="5265596" y="772033"/>
                      <a:pt x="5296267" y="783083"/>
                      <a:pt x="5327893" y="789752"/>
                    </a:cubicBezTo>
                    <a:cubicBezTo>
                      <a:pt x="5339132" y="792038"/>
                      <a:pt x="5351705" y="791656"/>
                      <a:pt x="5362946" y="789370"/>
                    </a:cubicBezTo>
                    <a:cubicBezTo>
                      <a:pt x="5417240" y="778891"/>
                      <a:pt x="5470771" y="777367"/>
                      <a:pt x="5524115" y="794514"/>
                    </a:cubicBezTo>
                    <a:cubicBezTo>
                      <a:pt x="5533257" y="797372"/>
                      <a:pt x="5542974" y="800038"/>
                      <a:pt x="5552500" y="800038"/>
                    </a:cubicBezTo>
                    <a:cubicBezTo>
                      <a:pt x="5604697" y="800038"/>
                      <a:pt x="5655944" y="796038"/>
                      <a:pt x="5705857" y="777367"/>
                    </a:cubicBezTo>
                    <a:cubicBezTo>
                      <a:pt x="5722622" y="771080"/>
                      <a:pt x="5743006" y="775081"/>
                      <a:pt x="5761485" y="773557"/>
                    </a:cubicBezTo>
                    <a:cubicBezTo>
                      <a:pt x="5778629" y="772224"/>
                      <a:pt x="5796156" y="771653"/>
                      <a:pt x="5812731" y="767271"/>
                    </a:cubicBezTo>
                    <a:cubicBezTo>
                      <a:pt x="5836925" y="760795"/>
                      <a:pt x="5859404" y="760033"/>
                      <a:pt x="5884361" y="765747"/>
                    </a:cubicBezTo>
                    <a:cubicBezTo>
                      <a:pt x="5908174" y="771080"/>
                      <a:pt x="5933892" y="768415"/>
                      <a:pt x="5958660" y="768605"/>
                    </a:cubicBezTo>
                    <a:cubicBezTo>
                      <a:pt x="5986282" y="768795"/>
                      <a:pt x="6013906" y="768984"/>
                      <a:pt x="6041528" y="768033"/>
                    </a:cubicBezTo>
                    <a:cubicBezTo>
                      <a:pt x="6052579" y="767653"/>
                      <a:pt x="6065151" y="760033"/>
                      <a:pt x="6074297" y="763081"/>
                    </a:cubicBezTo>
                    <a:cubicBezTo>
                      <a:pt x="6103824" y="773366"/>
                      <a:pt x="6133353" y="760985"/>
                      <a:pt x="6162880" y="766509"/>
                    </a:cubicBezTo>
                    <a:cubicBezTo>
                      <a:pt x="6177360" y="769367"/>
                      <a:pt x="6193743" y="761557"/>
                      <a:pt x="6209364" y="760795"/>
                    </a:cubicBezTo>
                    <a:cubicBezTo>
                      <a:pt x="6234892" y="759461"/>
                      <a:pt x="6260419" y="760033"/>
                      <a:pt x="6285948" y="759651"/>
                    </a:cubicBezTo>
                    <a:cubicBezTo>
                      <a:pt x="6294330" y="759461"/>
                      <a:pt x="6302523" y="758699"/>
                      <a:pt x="6310905" y="758316"/>
                    </a:cubicBezTo>
                    <a:cubicBezTo>
                      <a:pt x="6318335" y="757936"/>
                      <a:pt x="6326145" y="756222"/>
                      <a:pt x="6333194" y="757554"/>
                    </a:cubicBezTo>
                    <a:cubicBezTo>
                      <a:pt x="6358723" y="762318"/>
                      <a:pt x="6383869" y="770129"/>
                      <a:pt x="6409586" y="773177"/>
                    </a:cubicBezTo>
                    <a:cubicBezTo>
                      <a:pt x="6431875" y="775843"/>
                      <a:pt x="6454928" y="772224"/>
                      <a:pt x="6477407" y="774129"/>
                    </a:cubicBezTo>
                    <a:cubicBezTo>
                      <a:pt x="6517032" y="777367"/>
                      <a:pt x="6556657" y="783083"/>
                      <a:pt x="6596283" y="786703"/>
                    </a:cubicBezTo>
                    <a:cubicBezTo>
                      <a:pt x="6604857" y="787465"/>
                      <a:pt x="6613809" y="782701"/>
                      <a:pt x="6622573" y="782321"/>
                    </a:cubicBezTo>
                    <a:cubicBezTo>
                      <a:pt x="6650006" y="781369"/>
                      <a:pt x="6677439" y="781177"/>
                      <a:pt x="6704872" y="780607"/>
                    </a:cubicBezTo>
                    <a:cubicBezTo>
                      <a:pt x="6720493" y="780415"/>
                      <a:pt x="6736305" y="780987"/>
                      <a:pt x="6751738" y="779273"/>
                    </a:cubicBezTo>
                    <a:cubicBezTo>
                      <a:pt x="6772120" y="776987"/>
                      <a:pt x="6790599" y="773557"/>
                      <a:pt x="6809650" y="788417"/>
                    </a:cubicBezTo>
                    <a:cubicBezTo>
                      <a:pt x="6816984" y="794180"/>
                      <a:pt x="6824819" y="797942"/>
                      <a:pt x="6832976" y="8004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62ADFEB1-865E-4545-83BC-455BF39EF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H="1">
                <a:off x="2640988" y="2991370"/>
                <a:ext cx="6857455" cy="874716"/>
              </a:xfrm>
              <a:custGeom>
                <a:avLst/>
                <a:gdLst>
                  <a:gd name="connsiteX0" fmla="*/ 6857455 w 6857455"/>
                  <a:gd name="connsiteY0" fmla="*/ 804643 h 874716"/>
                  <a:gd name="connsiteX1" fmla="*/ 6857455 w 6857455"/>
                  <a:gd name="connsiteY1" fmla="*/ 562246 h 874716"/>
                  <a:gd name="connsiteX2" fmla="*/ 6829178 w 6857455"/>
                  <a:gd name="connsiteY2" fmla="*/ 551284 h 874716"/>
                  <a:gd name="connsiteX3" fmla="*/ 6766024 w 6857455"/>
                  <a:gd name="connsiteY3" fmla="*/ 500372 h 874716"/>
                  <a:gd name="connsiteX4" fmla="*/ 6734971 w 6857455"/>
                  <a:gd name="connsiteY4" fmla="*/ 500944 h 874716"/>
                  <a:gd name="connsiteX5" fmla="*/ 6683915 w 6857455"/>
                  <a:gd name="connsiteY5" fmla="*/ 507040 h 874716"/>
                  <a:gd name="connsiteX6" fmla="*/ 6628860 w 6857455"/>
                  <a:gd name="connsiteY6" fmla="*/ 495418 h 874716"/>
                  <a:gd name="connsiteX7" fmla="*/ 6588662 w 6857455"/>
                  <a:gd name="connsiteY7" fmla="*/ 487227 h 874716"/>
                  <a:gd name="connsiteX8" fmla="*/ 6476074 w 6857455"/>
                  <a:gd name="connsiteY8" fmla="*/ 511230 h 874716"/>
                  <a:gd name="connsiteX9" fmla="*/ 6382345 w 6857455"/>
                  <a:gd name="connsiteY9" fmla="*/ 534853 h 874716"/>
                  <a:gd name="connsiteX10" fmla="*/ 6369391 w 6857455"/>
                  <a:gd name="connsiteY10" fmla="*/ 531615 h 874716"/>
                  <a:gd name="connsiteX11" fmla="*/ 6244799 w 6857455"/>
                  <a:gd name="connsiteY11" fmla="*/ 512182 h 874716"/>
                  <a:gd name="connsiteX12" fmla="*/ 6190315 w 6857455"/>
                  <a:gd name="connsiteY12" fmla="*/ 485703 h 874716"/>
                  <a:gd name="connsiteX13" fmla="*/ 6115446 w 6857455"/>
                  <a:gd name="connsiteY13" fmla="*/ 462270 h 874716"/>
                  <a:gd name="connsiteX14" fmla="*/ 6032194 w 6857455"/>
                  <a:gd name="connsiteY14" fmla="*/ 434266 h 874716"/>
                  <a:gd name="connsiteX15" fmla="*/ 5971042 w 6857455"/>
                  <a:gd name="connsiteY15" fmla="*/ 420738 h 874716"/>
                  <a:gd name="connsiteX16" fmla="*/ 5880933 w 6857455"/>
                  <a:gd name="connsiteY16" fmla="*/ 430646 h 874716"/>
                  <a:gd name="connsiteX17" fmla="*/ 5862452 w 6857455"/>
                  <a:gd name="connsiteY17" fmla="*/ 438648 h 874716"/>
                  <a:gd name="connsiteX18" fmla="*/ 5685283 w 6857455"/>
                  <a:gd name="connsiteY18" fmla="*/ 498658 h 874716"/>
                  <a:gd name="connsiteX19" fmla="*/ 5567169 w 6857455"/>
                  <a:gd name="connsiteY19" fmla="*/ 499420 h 874716"/>
                  <a:gd name="connsiteX20" fmla="*/ 5527923 w 6857455"/>
                  <a:gd name="connsiteY20" fmla="*/ 490466 h 874716"/>
                  <a:gd name="connsiteX21" fmla="*/ 5456292 w 6857455"/>
                  <a:gd name="connsiteY21" fmla="*/ 450650 h 874716"/>
                  <a:gd name="connsiteX22" fmla="*/ 5424670 w 6857455"/>
                  <a:gd name="connsiteY22" fmla="*/ 444934 h 874716"/>
                  <a:gd name="connsiteX23" fmla="*/ 5368662 w 6857455"/>
                  <a:gd name="connsiteY23" fmla="*/ 441124 h 874716"/>
                  <a:gd name="connsiteX24" fmla="*/ 5247118 w 6857455"/>
                  <a:gd name="connsiteY24" fmla="*/ 444934 h 874716"/>
                  <a:gd name="connsiteX25" fmla="*/ 5088617 w 6857455"/>
                  <a:gd name="connsiteY25" fmla="*/ 428742 h 874716"/>
                  <a:gd name="connsiteX26" fmla="*/ 5025750 w 6857455"/>
                  <a:gd name="connsiteY26" fmla="*/ 433694 h 874716"/>
                  <a:gd name="connsiteX27" fmla="*/ 4957930 w 6857455"/>
                  <a:gd name="connsiteY27" fmla="*/ 442268 h 874716"/>
                  <a:gd name="connsiteX28" fmla="*/ 4938116 w 6857455"/>
                  <a:gd name="connsiteY28" fmla="*/ 441886 h 874716"/>
                  <a:gd name="connsiteX29" fmla="*/ 4833910 w 6857455"/>
                  <a:gd name="connsiteY29" fmla="*/ 421693 h 874716"/>
                  <a:gd name="connsiteX30" fmla="*/ 4810095 w 6857455"/>
                  <a:gd name="connsiteY30" fmla="*/ 408167 h 874716"/>
                  <a:gd name="connsiteX31" fmla="*/ 4747991 w 6857455"/>
                  <a:gd name="connsiteY31" fmla="*/ 413691 h 874716"/>
                  <a:gd name="connsiteX32" fmla="*/ 4692745 w 6857455"/>
                  <a:gd name="connsiteY32" fmla="*/ 435790 h 874716"/>
                  <a:gd name="connsiteX33" fmla="*/ 4375933 w 6857455"/>
                  <a:gd name="connsiteY33" fmla="*/ 483417 h 874716"/>
                  <a:gd name="connsiteX34" fmla="*/ 4185426 w 6857455"/>
                  <a:gd name="connsiteY34" fmla="*/ 484179 h 874716"/>
                  <a:gd name="connsiteX35" fmla="*/ 4052072 w 6857455"/>
                  <a:gd name="connsiteY35" fmla="*/ 505134 h 874716"/>
                  <a:gd name="connsiteX36" fmla="*/ 4029973 w 6857455"/>
                  <a:gd name="connsiteY36" fmla="*/ 527233 h 874716"/>
                  <a:gd name="connsiteX37" fmla="*/ 3948626 w 6857455"/>
                  <a:gd name="connsiteY37" fmla="*/ 550666 h 874716"/>
                  <a:gd name="connsiteX38" fmla="*/ 3871280 w 6857455"/>
                  <a:gd name="connsiteY38" fmla="*/ 502275 h 874716"/>
                  <a:gd name="connsiteX39" fmla="*/ 3774312 w 6857455"/>
                  <a:gd name="connsiteY39" fmla="*/ 429122 h 874716"/>
                  <a:gd name="connsiteX40" fmla="*/ 3721543 w 6857455"/>
                  <a:gd name="connsiteY40" fmla="*/ 428552 h 874716"/>
                  <a:gd name="connsiteX41" fmla="*/ 3612763 w 6857455"/>
                  <a:gd name="connsiteY41" fmla="*/ 414263 h 874716"/>
                  <a:gd name="connsiteX42" fmla="*/ 3537323 w 6857455"/>
                  <a:gd name="connsiteY42" fmla="*/ 389878 h 874716"/>
                  <a:gd name="connsiteX43" fmla="*/ 3431593 w 6857455"/>
                  <a:gd name="connsiteY43" fmla="*/ 360921 h 874716"/>
                  <a:gd name="connsiteX44" fmla="*/ 3392158 w 6857455"/>
                  <a:gd name="connsiteY44" fmla="*/ 345681 h 874716"/>
                  <a:gd name="connsiteX45" fmla="*/ 3297856 w 6857455"/>
                  <a:gd name="connsiteY45" fmla="*/ 323010 h 874716"/>
                  <a:gd name="connsiteX46" fmla="*/ 3219748 w 6857455"/>
                  <a:gd name="connsiteY46" fmla="*/ 308151 h 874716"/>
                  <a:gd name="connsiteX47" fmla="*/ 3156692 w 6857455"/>
                  <a:gd name="connsiteY47" fmla="*/ 261668 h 874716"/>
                  <a:gd name="connsiteX48" fmla="*/ 3136497 w 6857455"/>
                  <a:gd name="connsiteY48" fmla="*/ 237663 h 874716"/>
                  <a:gd name="connsiteX49" fmla="*/ 3119733 w 6857455"/>
                  <a:gd name="connsiteY49" fmla="*/ 222233 h 874716"/>
                  <a:gd name="connsiteX50" fmla="*/ 3045436 w 6857455"/>
                  <a:gd name="connsiteY50" fmla="*/ 131742 h 874716"/>
                  <a:gd name="connsiteX51" fmla="*/ 3037054 w 6857455"/>
                  <a:gd name="connsiteY51" fmla="*/ 124121 h 874716"/>
                  <a:gd name="connsiteX52" fmla="*/ 2936466 w 6857455"/>
                  <a:gd name="connsiteY52" fmla="*/ 82400 h 874716"/>
                  <a:gd name="connsiteX53" fmla="*/ 2901031 w 6857455"/>
                  <a:gd name="connsiteY53" fmla="*/ 59731 h 874716"/>
                  <a:gd name="connsiteX54" fmla="*/ 2828259 w 6857455"/>
                  <a:gd name="connsiteY54" fmla="*/ 3149 h 874716"/>
                  <a:gd name="connsiteX55" fmla="*/ 2799492 w 6857455"/>
                  <a:gd name="connsiteY55" fmla="*/ 1245 h 874716"/>
                  <a:gd name="connsiteX56" fmla="*/ 2693570 w 6857455"/>
                  <a:gd name="connsiteY56" fmla="*/ 35154 h 874716"/>
                  <a:gd name="connsiteX57" fmla="*/ 2639847 w 6857455"/>
                  <a:gd name="connsiteY57" fmla="*/ 73448 h 874716"/>
                  <a:gd name="connsiteX58" fmla="*/ 2621178 w 6857455"/>
                  <a:gd name="connsiteY58" fmla="*/ 88688 h 874716"/>
                  <a:gd name="connsiteX59" fmla="*/ 2489348 w 6857455"/>
                  <a:gd name="connsiteY59" fmla="*/ 72304 h 874716"/>
                  <a:gd name="connsiteX60" fmla="*/ 2452580 w 6857455"/>
                  <a:gd name="connsiteY60" fmla="*/ 68683 h 874716"/>
                  <a:gd name="connsiteX61" fmla="*/ 2326464 w 6857455"/>
                  <a:gd name="connsiteY61" fmla="*/ 50395 h 874716"/>
                  <a:gd name="connsiteX62" fmla="*/ 2300365 w 6857455"/>
                  <a:gd name="connsiteY62" fmla="*/ 54777 h 874716"/>
                  <a:gd name="connsiteX63" fmla="*/ 2130434 w 6857455"/>
                  <a:gd name="connsiteY63" fmla="*/ 58397 h 874716"/>
                  <a:gd name="connsiteX64" fmla="*/ 2118621 w 6857455"/>
                  <a:gd name="connsiteY64" fmla="*/ 47919 h 874716"/>
                  <a:gd name="connsiteX65" fmla="*/ 2057659 w 6857455"/>
                  <a:gd name="connsiteY65" fmla="*/ 16866 h 874716"/>
                  <a:gd name="connsiteX66" fmla="*/ 1976314 w 6857455"/>
                  <a:gd name="connsiteY66" fmla="*/ 8865 h 874716"/>
                  <a:gd name="connsiteX67" fmla="*/ 1961454 w 6857455"/>
                  <a:gd name="connsiteY67" fmla="*/ 11724 h 874716"/>
                  <a:gd name="connsiteX68" fmla="*/ 1906588 w 6857455"/>
                  <a:gd name="connsiteY68" fmla="*/ 30964 h 874716"/>
                  <a:gd name="connsiteX69" fmla="*/ 1783330 w 6857455"/>
                  <a:gd name="connsiteY69" fmla="*/ 48871 h 874716"/>
                  <a:gd name="connsiteX70" fmla="*/ 1759327 w 6857455"/>
                  <a:gd name="connsiteY70" fmla="*/ 55349 h 874716"/>
                  <a:gd name="connsiteX71" fmla="*/ 1716082 w 6857455"/>
                  <a:gd name="connsiteY71" fmla="*/ 65445 h 874716"/>
                  <a:gd name="connsiteX72" fmla="*/ 1598920 w 6857455"/>
                  <a:gd name="connsiteY72" fmla="*/ 72114 h 874716"/>
                  <a:gd name="connsiteX73" fmla="*/ 1542150 w 6857455"/>
                  <a:gd name="connsiteY73" fmla="*/ 62207 h 874716"/>
                  <a:gd name="connsiteX74" fmla="*/ 1516813 w 6857455"/>
                  <a:gd name="connsiteY74" fmla="*/ 62779 h 874716"/>
                  <a:gd name="connsiteX75" fmla="*/ 1432228 w 6857455"/>
                  <a:gd name="connsiteY75" fmla="*/ 88116 h 874716"/>
                  <a:gd name="connsiteX76" fmla="*/ 1224765 w 6857455"/>
                  <a:gd name="connsiteY76" fmla="*/ 71924 h 874716"/>
                  <a:gd name="connsiteX77" fmla="*/ 1159231 w 6857455"/>
                  <a:gd name="connsiteY77" fmla="*/ 58207 h 874716"/>
                  <a:gd name="connsiteX78" fmla="*/ 1124370 w 6857455"/>
                  <a:gd name="connsiteY78" fmla="*/ 56301 h 874716"/>
                  <a:gd name="connsiteX79" fmla="*/ 1075600 w 6857455"/>
                  <a:gd name="connsiteY79" fmla="*/ 75542 h 874716"/>
                  <a:gd name="connsiteX80" fmla="*/ 986633 w 6857455"/>
                  <a:gd name="connsiteY80" fmla="*/ 79162 h 874716"/>
                  <a:gd name="connsiteX81" fmla="*/ 861089 w 6857455"/>
                  <a:gd name="connsiteY81" fmla="*/ 76304 h 874716"/>
                  <a:gd name="connsiteX82" fmla="*/ 759168 w 6857455"/>
                  <a:gd name="connsiteY82" fmla="*/ 104689 h 874716"/>
                  <a:gd name="connsiteX83" fmla="*/ 723735 w 6857455"/>
                  <a:gd name="connsiteY83" fmla="*/ 140696 h 874716"/>
                  <a:gd name="connsiteX84" fmla="*/ 647532 w 6857455"/>
                  <a:gd name="connsiteY84" fmla="*/ 147934 h 874716"/>
                  <a:gd name="connsiteX85" fmla="*/ 552659 w 6857455"/>
                  <a:gd name="connsiteY85" fmla="*/ 95926 h 874716"/>
                  <a:gd name="connsiteX86" fmla="*/ 541800 w 6857455"/>
                  <a:gd name="connsiteY86" fmla="*/ 97640 h 874716"/>
                  <a:gd name="connsiteX87" fmla="*/ 375107 w 6857455"/>
                  <a:gd name="connsiteY87" fmla="*/ 123169 h 874716"/>
                  <a:gd name="connsiteX88" fmla="*/ 273567 w 6857455"/>
                  <a:gd name="connsiteY88" fmla="*/ 145458 h 874716"/>
                  <a:gd name="connsiteX89" fmla="*/ 264043 w 6857455"/>
                  <a:gd name="connsiteY89" fmla="*/ 154792 h 874716"/>
                  <a:gd name="connsiteX90" fmla="*/ 169360 w 6857455"/>
                  <a:gd name="connsiteY90" fmla="*/ 177273 h 874716"/>
                  <a:gd name="connsiteX91" fmla="*/ 89347 w 6857455"/>
                  <a:gd name="connsiteY91" fmla="*/ 157460 h 874716"/>
                  <a:gd name="connsiteX92" fmla="*/ 34291 w 6857455"/>
                  <a:gd name="connsiteY92" fmla="*/ 145268 h 874716"/>
                  <a:gd name="connsiteX93" fmla="*/ 0 w 6857455"/>
                  <a:gd name="connsiteY93" fmla="*/ 142056 h 874716"/>
                  <a:gd name="connsiteX94" fmla="*/ 0 w 6857455"/>
                  <a:gd name="connsiteY94" fmla="*/ 849556 h 874716"/>
                  <a:gd name="connsiteX95" fmla="*/ 60652 w 6857455"/>
                  <a:gd name="connsiteY95" fmla="*/ 844783 h 874716"/>
                  <a:gd name="connsiteX96" fmla="*/ 119068 w 6857455"/>
                  <a:gd name="connsiteY96" fmla="*/ 827281 h 874716"/>
                  <a:gd name="connsiteX97" fmla="*/ 171840 w 6857455"/>
                  <a:gd name="connsiteY97" fmla="*/ 804420 h 874716"/>
                  <a:gd name="connsiteX98" fmla="*/ 274329 w 6857455"/>
                  <a:gd name="connsiteY98" fmla="*/ 794324 h 874716"/>
                  <a:gd name="connsiteX99" fmla="*/ 306715 w 6857455"/>
                  <a:gd name="connsiteY99" fmla="*/ 788798 h 874716"/>
                  <a:gd name="connsiteX100" fmla="*/ 393967 w 6857455"/>
                  <a:gd name="connsiteY100" fmla="*/ 765937 h 874716"/>
                  <a:gd name="connsiteX101" fmla="*/ 493793 w 6857455"/>
                  <a:gd name="connsiteY101" fmla="*/ 725549 h 874716"/>
                  <a:gd name="connsiteX102" fmla="*/ 546373 w 6857455"/>
                  <a:gd name="connsiteY102" fmla="*/ 740600 h 874716"/>
                  <a:gd name="connsiteX103" fmla="*/ 730211 w 6857455"/>
                  <a:gd name="connsiteY103" fmla="*/ 698116 h 874716"/>
                  <a:gd name="connsiteX104" fmla="*/ 784889 w 6857455"/>
                  <a:gd name="connsiteY104" fmla="*/ 676018 h 874716"/>
                  <a:gd name="connsiteX105" fmla="*/ 800509 w 6857455"/>
                  <a:gd name="connsiteY105" fmla="*/ 661349 h 874716"/>
                  <a:gd name="connsiteX106" fmla="*/ 857661 w 6857455"/>
                  <a:gd name="connsiteY106" fmla="*/ 626868 h 874716"/>
                  <a:gd name="connsiteX107" fmla="*/ 949102 w 6857455"/>
                  <a:gd name="connsiteY107" fmla="*/ 614676 h 874716"/>
                  <a:gd name="connsiteX108" fmla="*/ 960342 w 6857455"/>
                  <a:gd name="connsiteY108" fmla="*/ 607435 h 874716"/>
                  <a:gd name="connsiteX109" fmla="*/ 977109 w 6857455"/>
                  <a:gd name="connsiteY109" fmla="*/ 595815 h 874716"/>
                  <a:gd name="connsiteX110" fmla="*/ 1071218 w 6857455"/>
                  <a:gd name="connsiteY110" fmla="*/ 575240 h 874716"/>
                  <a:gd name="connsiteX111" fmla="*/ 1091983 w 6857455"/>
                  <a:gd name="connsiteY111" fmla="*/ 568764 h 874716"/>
                  <a:gd name="connsiteX112" fmla="*/ 1109321 w 6857455"/>
                  <a:gd name="connsiteY112" fmla="*/ 557904 h 874716"/>
                  <a:gd name="connsiteX113" fmla="*/ 1162279 w 6857455"/>
                  <a:gd name="connsiteY113" fmla="*/ 532949 h 874716"/>
                  <a:gd name="connsiteX114" fmla="*/ 1206097 w 6857455"/>
                  <a:gd name="connsiteY114" fmla="*/ 532187 h 874716"/>
                  <a:gd name="connsiteX115" fmla="*/ 1266867 w 6857455"/>
                  <a:gd name="connsiteY115" fmla="*/ 518088 h 874716"/>
                  <a:gd name="connsiteX116" fmla="*/ 1380219 w 6857455"/>
                  <a:gd name="connsiteY116" fmla="*/ 504182 h 874716"/>
                  <a:gd name="connsiteX117" fmla="*/ 1403461 w 6857455"/>
                  <a:gd name="connsiteY117" fmla="*/ 496180 h 874716"/>
                  <a:gd name="connsiteX118" fmla="*/ 1544054 w 6857455"/>
                  <a:gd name="connsiteY118" fmla="*/ 458268 h 874716"/>
                  <a:gd name="connsiteX119" fmla="*/ 1656644 w 6857455"/>
                  <a:gd name="connsiteY119" fmla="*/ 459032 h 874716"/>
                  <a:gd name="connsiteX120" fmla="*/ 1665406 w 6857455"/>
                  <a:gd name="connsiteY120" fmla="*/ 460747 h 874716"/>
                  <a:gd name="connsiteX121" fmla="*/ 1708461 w 6857455"/>
                  <a:gd name="connsiteY121" fmla="*/ 473318 h 874716"/>
                  <a:gd name="connsiteX122" fmla="*/ 1775140 w 6857455"/>
                  <a:gd name="connsiteY122" fmla="*/ 469891 h 874716"/>
                  <a:gd name="connsiteX123" fmla="*/ 1821051 w 6857455"/>
                  <a:gd name="connsiteY123" fmla="*/ 452554 h 874716"/>
                  <a:gd name="connsiteX124" fmla="*/ 1878203 w 6857455"/>
                  <a:gd name="connsiteY124" fmla="*/ 451792 h 874716"/>
                  <a:gd name="connsiteX125" fmla="*/ 1943547 w 6857455"/>
                  <a:gd name="connsiteY125" fmla="*/ 462651 h 874716"/>
                  <a:gd name="connsiteX126" fmla="*/ 1972884 w 6857455"/>
                  <a:gd name="connsiteY126" fmla="*/ 464937 h 874716"/>
                  <a:gd name="connsiteX127" fmla="*/ 2053469 w 6857455"/>
                  <a:gd name="connsiteY127" fmla="*/ 487417 h 874716"/>
                  <a:gd name="connsiteX128" fmla="*/ 2101477 w 6857455"/>
                  <a:gd name="connsiteY128" fmla="*/ 481893 h 874716"/>
                  <a:gd name="connsiteX129" fmla="*/ 2148722 w 6857455"/>
                  <a:gd name="connsiteY129" fmla="*/ 467033 h 874716"/>
                  <a:gd name="connsiteX130" fmla="*/ 2179011 w 6857455"/>
                  <a:gd name="connsiteY130" fmla="*/ 452744 h 874716"/>
                  <a:gd name="connsiteX131" fmla="*/ 2240165 w 6857455"/>
                  <a:gd name="connsiteY131" fmla="*/ 442648 h 874716"/>
                  <a:gd name="connsiteX132" fmla="*/ 2251404 w 6857455"/>
                  <a:gd name="connsiteY132" fmla="*/ 444172 h 874716"/>
                  <a:gd name="connsiteX133" fmla="*/ 2433912 w 6857455"/>
                  <a:gd name="connsiteY133" fmla="*/ 456746 h 874716"/>
                  <a:gd name="connsiteX134" fmla="*/ 2506302 w 6857455"/>
                  <a:gd name="connsiteY134" fmla="*/ 476939 h 874716"/>
                  <a:gd name="connsiteX135" fmla="*/ 2521735 w 6857455"/>
                  <a:gd name="connsiteY135" fmla="*/ 479415 h 874716"/>
                  <a:gd name="connsiteX136" fmla="*/ 2675854 w 6857455"/>
                  <a:gd name="connsiteY136" fmla="*/ 502086 h 874716"/>
                  <a:gd name="connsiteX137" fmla="*/ 2692998 w 6857455"/>
                  <a:gd name="connsiteY137" fmla="*/ 503038 h 874716"/>
                  <a:gd name="connsiteX138" fmla="*/ 2740816 w 6857455"/>
                  <a:gd name="connsiteY138" fmla="*/ 499037 h 874716"/>
                  <a:gd name="connsiteX139" fmla="*/ 2853596 w 6857455"/>
                  <a:gd name="connsiteY139" fmla="*/ 540187 h 874716"/>
                  <a:gd name="connsiteX140" fmla="*/ 2966565 w 6857455"/>
                  <a:gd name="connsiteY140" fmla="*/ 554286 h 874716"/>
                  <a:gd name="connsiteX141" fmla="*/ 3028671 w 6857455"/>
                  <a:gd name="connsiteY141" fmla="*/ 554094 h 874716"/>
                  <a:gd name="connsiteX142" fmla="*/ 3073059 w 6857455"/>
                  <a:gd name="connsiteY142" fmla="*/ 564192 h 874716"/>
                  <a:gd name="connsiteX143" fmla="*/ 3182219 w 6857455"/>
                  <a:gd name="connsiteY143" fmla="*/ 594862 h 874716"/>
                  <a:gd name="connsiteX144" fmla="*/ 3233656 w 6857455"/>
                  <a:gd name="connsiteY144" fmla="*/ 599625 h 874716"/>
                  <a:gd name="connsiteX145" fmla="*/ 3288332 w 6857455"/>
                  <a:gd name="connsiteY145" fmla="*/ 609914 h 874716"/>
                  <a:gd name="connsiteX146" fmla="*/ 3423591 w 6857455"/>
                  <a:gd name="connsiteY146" fmla="*/ 656015 h 874716"/>
                  <a:gd name="connsiteX147" fmla="*/ 3534084 w 6857455"/>
                  <a:gd name="connsiteY147" fmla="*/ 653349 h 874716"/>
                  <a:gd name="connsiteX148" fmla="*/ 3604571 w 6857455"/>
                  <a:gd name="connsiteY148" fmla="*/ 653918 h 874716"/>
                  <a:gd name="connsiteX149" fmla="*/ 3688586 w 6857455"/>
                  <a:gd name="connsiteY149" fmla="*/ 669160 h 874716"/>
                  <a:gd name="connsiteX150" fmla="*/ 3757358 w 6857455"/>
                  <a:gd name="connsiteY150" fmla="*/ 691450 h 874716"/>
                  <a:gd name="connsiteX151" fmla="*/ 3852421 w 6857455"/>
                  <a:gd name="connsiteY151" fmla="*/ 709167 h 874716"/>
                  <a:gd name="connsiteX152" fmla="*/ 3947104 w 6857455"/>
                  <a:gd name="connsiteY152" fmla="*/ 743267 h 874716"/>
                  <a:gd name="connsiteX153" fmla="*/ 4013208 w 6857455"/>
                  <a:gd name="connsiteY153" fmla="*/ 769367 h 874716"/>
                  <a:gd name="connsiteX154" fmla="*/ 4105222 w 6857455"/>
                  <a:gd name="connsiteY154" fmla="*/ 792417 h 874716"/>
                  <a:gd name="connsiteX155" fmla="*/ 4246006 w 6857455"/>
                  <a:gd name="connsiteY155" fmla="*/ 808610 h 874716"/>
                  <a:gd name="connsiteX156" fmla="*/ 4310779 w 6857455"/>
                  <a:gd name="connsiteY156" fmla="*/ 810326 h 874716"/>
                  <a:gd name="connsiteX157" fmla="*/ 4413272 w 6857455"/>
                  <a:gd name="connsiteY157" fmla="*/ 848235 h 874716"/>
                  <a:gd name="connsiteX158" fmla="*/ 4457087 w 6857455"/>
                  <a:gd name="connsiteY158" fmla="*/ 866524 h 874716"/>
                  <a:gd name="connsiteX159" fmla="*/ 4496523 w 6857455"/>
                  <a:gd name="connsiteY159" fmla="*/ 851284 h 874716"/>
                  <a:gd name="connsiteX160" fmla="*/ 4522050 w 6857455"/>
                  <a:gd name="connsiteY160" fmla="*/ 833757 h 874716"/>
                  <a:gd name="connsiteX161" fmla="*/ 4602824 w 6857455"/>
                  <a:gd name="connsiteY161" fmla="*/ 848618 h 874716"/>
                  <a:gd name="connsiteX162" fmla="*/ 4688553 w 6857455"/>
                  <a:gd name="connsiteY162" fmla="*/ 864238 h 874716"/>
                  <a:gd name="connsiteX163" fmla="*/ 4749895 w 6857455"/>
                  <a:gd name="connsiteY163" fmla="*/ 874716 h 874716"/>
                  <a:gd name="connsiteX164" fmla="*/ 4826480 w 6857455"/>
                  <a:gd name="connsiteY164" fmla="*/ 866334 h 874716"/>
                  <a:gd name="connsiteX165" fmla="*/ 4886870 w 6857455"/>
                  <a:gd name="connsiteY165" fmla="*/ 862906 h 874716"/>
                  <a:gd name="connsiteX166" fmla="*/ 4935639 w 6857455"/>
                  <a:gd name="connsiteY166" fmla="*/ 853190 h 874716"/>
                  <a:gd name="connsiteX167" fmla="*/ 4952784 w 6857455"/>
                  <a:gd name="connsiteY167" fmla="*/ 847473 h 874716"/>
                  <a:gd name="connsiteX168" fmla="*/ 5088617 w 6857455"/>
                  <a:gd name="connsiteY168" fmla="*/ 802896 h 874716"/>
                  <a:gd name="connsiteX169" fmla="*/ 5233781 w 6857455"/>
                  <a:gd name="connsiteY169" fmla="*/ 767271 h 874716"/>
                  <a:gd name="connsiteX170" fmla="*/ 5327893 w 6857455"/>
                  <a:gd name="connsiteY170" fmla="*/ 789752 h 874716"/>
                  <a:gd name="connsiteX171" fmla="*/ 5362946 w 6857455"/>
                  <a:gd name="connsiteY171" fmla="*/ 789370 h 874716"/>
                  <a:gd name="connsiteX172" fmla="*/ 5524115 w 6857455"/>
                  <a:gd name="connsiteY172" fmla="*/ 794514 h 874716"/>
                  <a:gd name="connsiteX173" fmla="*/ 5552500 w 6857455"/>
                  <a:gd name="connsiteY173" fmla="*/ 800038 h 874716"/>
                  <a:gd name="connsiteX174" fmla="*/ 5705857 w 6857455"/>
                  <a:gd name="connsiteY174" fmla="*/ 777367 h 874716"/>
                  <a:gd name="connsiteX175" fmla="*/ 5761485 w 6857455"/>
                  <a:gd name="connsiteY175" fmla="*/ 773557 h 874716"/>
                  <a:gd name="connsiteX176" fmla="*/ 5812731 w 6857455"/>
                  <a:gd name="connsiteY176" fmla="*/ 767271 h 874716"/>
                  <a:gd name="connsiteX177" fmla="*/ 5884361 w 6857455"/>
                  <a:gd name="connsiteY177" fmla="*/ 765747 h 874716"/>
                  <a:gd name="connsiteX178" fmla="*/ 5958660 w 6857455"/>
                  <a:gd name="connsiteY178" fmla="*/ 768605 h 874716"/>
                  <a:gd name="connsiteX179" fmla="*/ 6041528 w 6857455"/>
                  <a:gd name="connsiteY179" fmla="*/ 768033 h 874716"/>
                  <a:gd name="connsiteX180" fmla="*/ 6074297 w 6857455"/>
                  <a:gd name="connsiteY180" fmla="*/ 763081 h 874716"/>
                  <a:gd name="connsiteX181" fmla="*/ 6162880 w 6857455"/>
                  <a:gd name="connsiteY181" fmla="*/ 766509 h 874716"/>
                  <a:gd name="connsiteX182" fmla="*/ 6209364 w 6857455"/>
                  <a:gd name="connsiteY182" fmla="*/ 760795 h 874716"/>
                  <a:gd name="connsiteX183" fmla="*/ 6285948 w 6857455"/>
                  <a:gd name="connsiteY183" fmla="*/ 759651 h 874716"/>
                  <a:gd name="connsiteX184" fmla="*/ 6310905 w 6857455"/>
                  <a:gd name="connsiteY184" fmla="*/ 758316 h 874716"/>
                  <a:gd name="connsiteX185" fmla="*/ 6333194 w 6857455"/>
                  <a:gd name="connsiteY185" fmla="*/ 757554 h 874716"/>
                  <a:gd name="connsiteX186" fmla="*/ 6409586 w 6857455"/>
                  <a:gd name="connsiteY186" fmla="*/ 773177 h 874716"/>
                  <a:gd name="connsiteX187" fmla="*/ 6477407 w 6857455"/>
                  <a:gd name="connsiteY187" fmla="*/ 774129 h 874716"/>
                  <a:gd name="connsiteX188" fmla="*/ 6596283 w 6857455"/>
                  <a:gd name="connsiteY188" fmla="*/ 786703 h 874716"/>
                  <a:gd name="connsiteX189" fmla="*/ 6622573 w 6857455"/>
                  <a:gd name="connsiteY189" fmla="*/ 782321 h 874716"/>
                  <a:gd name="connsiteX190" fmla="*/ 6704872 w 6857455"/>
                  <a:gd name="connsiteY190" fmla="*/ 780607 h 874716"/>
                  <a:gd name="connsiteX191" fmla="*/ 6751738 w 6857455"/>
                  <a:gd name="connsiteY191" fmla="*/ 779273 h 874716"/>
                  <a:gd name="connsiteX192" fmla="*/ 6809650 w 6857455"/>
                  <a:gd name="connsiteY192" fmla="*/ 788417 h 874716"/>
                  <a:gd name="connsiteX193" fmla="*/ 6832976 w 6857455"/>
                  <a:gd name="connsiteY193" fmla="*/ 800428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</a:cxnLst>
                <a:rect l="l" t="t" r="r" b="b"/>
                <a:pathLst>
                  <a:path w="6857455" h="874716">
                    <a:moveTo>
                      <a:pt x="6857455" y="804643"/>
                    </a:moveTo>
                    <a:lnTo>
                      <a:pt x="6857455" y="562246"/>
                    </a:lnTo>
                    <a:lnTo>
                      <a:pt x="6829178" y="551284"/>
                    </a:lnTo>
                    <a:cubicBezTo>
                      <a:pt x="6805745" y="539044"/>
                      <a:pt x="6784885" y="521708"/>
                      <a:pt x="6766024" y="500372"/>
                    </a:cubicBezTo>
                    <a:cubicBezTo>
                      <a:pt x="6755166" y="488179"/>
                      <a:pt x="6746784" y="486845"/>
                      <a:pt x="6734971" y="500944"/>
                    </a:cubicBezTo>
                    <a:cubicBezTo>
                      <a:pt x="6721257" y="517326"/>
                      <a:pt x="6701634" y="510850"/>
                      <a:pt x="6683915" y="507040"/>
                    </a:cubicBezTo>
                    <a:cubicBezTo>
                      <a:pt x="6665629" y="503230"/>
                      <a:pt x="6647148" y="499228"/>
                      <a:pt x="6628860" y="495418"/>
                    </a:cubicBezTo>
                    <a:cubicBezTo>
                      <a:pt x="6615335" y="492752"/>
                      <a:pt x="6601999" y="490466"/>
                      <a:pt x="6588662" y="487227"/>
                    </a:cubicBezTo>
                    <a:cubicBezTo>
                      <a:pt x="6547133" y="477129"/>
                      <a:pt x="6509794" y="480177"/>
                      <a:pt x="6476074" y="511230"/>
                    </a:cubicBezTo>
                    <a:cubicBezTo>
                      <a:pt x="6450356" y="535043"/>
                      <a:pt x="6417399" y="542093"/>
                      <a:pt x="6382345" y="534853"/>
                    </a:cubicBezTo>
                    <a:cubicBezTo>
                      <a:pt x="6377963" y="533901"/>
                      <a:pt x="6372439" y="530091"/>
                      <a:pt x="6369391" y="531615"/>
                    </a:cubicBezTo>
                    <a:cubicBezTo>
                      <a:pt x="6323479" y="553904"/>
                      <a:pt x="6287092" y="514658"/>
                      <a:pt x="6244799" y="512182"/>
                    </a:cubicBezTo>
                    <a:cubicBezTo>
                      <a:pt x="6226130" y="511040"/>
                      <a:pt x="6207079" y="496942"/>
                      <a:pt x="6190315" y="485703"/>
                    </a:cubicBezTo>
                    <a:cubicBezTo>
                      <a:pt x="6167262" y="470271"/>
                      <a:pt x="6146687" y="455412"/>
                      <a:pt x="6115446" y="462270"/>
                    </a:cubicBezTo>
                    <a:cubicBezTo>
                      <a:pt x="6084203" y="469319"/>
                      <a:pt x="6055627" y="456364"/>
                      <a:pt x="6032194" y="434266"/>
                    </a:cubicBezTo>
                    <a:cubicBezTo>
                      <a:pt x="6014287" y="417501"/>
                      <a:pt x="5994665" y="415977"/>
                      <a:pt x="5971042" y="420738"/>
                    </a:cubicBezTo>
                    <a:cubicBezTo>
                      <a:pt x="5941513" y="426645"/>
                      <a:pt x="5910842" y="427027"/>
                      <a:pt x="5880933" y="430646"/>
                    </a:cubicBezTo>
                    <a:cubicBezTo>
                      <a:pt x="5874454" y="431408"/>
                      <a:pt x="5866265" y="434076"/>
                      <a:pt x="5862452" y="438648"/>
                    </a:cubicBezTo>
                    <a:cubicBezTo>
                      <a:pt x="5815779" y="495418"/>
                      <a:pt x="5750055" y="495990"/>
                      <a:pt x="5685283" y="498658"/>
                    </a:cubicBezTo>
                    <a:cubicBezTo>
                      <a:pt x="5646039" y="500372"/>
                      <a:pt x="5606604" y="500372"/>
                      <a:pt x="5567169" y="499420"/>
                    </a:cubicBezTo>
                    <a:cubicBezTo>
                      <a:pt x="5553832" y="499228"/>
                      <a:pt x="5539736" y="496180"/>
                      <a:pt x="5527923" y="490466"/>
                    </a:cubicBezTo>
                    <a:cubicBezTo>
                      <a:pt x="5503348" y="478463"/>
                      <a:pt x="5480680" y="462843"/>
                      <a:pt x="5456292" y="450650"/>
                    </a:cubicBezTo>
                    <a:cubicBezTo>
                      <a:pt x="5447151" y="445886"/>
                      <a:pt x="5435338" y="445696"/>
                      <a:pt x="5424670" y="444934"/>
                    </a:cubicBezTo>
                    <a:cubicBezTo>
                      <a:pt x="5405809" y="443410"/>
                      <a:pt x="5384854" y="447982"/>
                      <a:pt x="5368662" y="441124"/>
                    </a:cubicBezTo>
                    <a:cubicBezTo>
                      <a:pt x="5326559" y="423407"/>
                      <a:pt x="5287123" y="427407"/>
                      <a:pt x="5247118" y="444934"/>
                    </a:cubicBezTo>
                    <a:cubicBezTo>
                      <a:pt x="5191108" y="469509"/>
                      <a:pt x="5138148" y="467605"/>
                      <a:pt x="5088617" y="428742"/>
                    </a:cubicBezTo>
                    <a:cubicBezTo>
                      <a:pt x="5066328" y="411215"/>
                      <a:pt x="5044609" y="419596"/>
                      <a:pt x="5025750" y="433694"/>
                    </a:cubicBezTo>
                    <a:cubicBezTo>
                      <a:pt x="5004032" y="450078"/>
                      <a:pt x="4982885" y="454268"/>
                      <a:pt x="4957930" y="442268"/>
                    </a:cubicBezTo>
                    <a:cubicBezTo>
                      <a:pt x="4952404" y="439600"/>
                      <a:pt x="4944594" y="440933"/>
                      <a:pt x="4938116" y="441886"/>
                    </a:cubicBezTo>
                    <a:cubicBezTo>
                      <a:pt x="4901158" y="446648"/>
                      <a:pt x="4864009" y="454650"/>
                      <a:pt x="4833910" y="421693"/>
                    </a:cubicBezTo>
                    <a:cubicBezTo>
                      <a:pt x="4828004" y="415214"/>
                      <a:pt x="4818097" y="412549"/>
                      <a:pt x="4810095" y="408167"/>
                    </a:cubicBezTo>
                    <a:cubicBezTo>
                      <a:pt x="4776566" y="390258"/>
                      <a:pt x="4777900" y="391974"/>
                      <a:pt x="4747991" y="413691"/>
                    </a:cubicBezTo>
                    <a:cubicBezTo>
                      <a:pt x="4732369" y="425121"/>
                      <a:pt x="4710842" y="436742"/>
                      <a:pt x="4692745" y="435790"/>
                    </a:cubicBezTo>
                    <a:cubicBezTo>
                      <a:pt x="4583584" y="430075"/>
                      <a:pt x="4479758" y="457508"/>
                      <a:pt x="4375933" y="483417"/>
                    </a:cubicBezTo>
                    <a:cubicBezTo>
                      <a:pt x="4311923" y="499420"/>
                      <a:pt x="4249436" y="500372"/>
                      <a:pt x="4185426" y="484179"/>
                    </a:cubicBezTo>
                    <a:cubicBezTo>
                      <a:pt x="4139133" y="472367"/>
                      <a:pt x="4095315" y="491800"/>
                      <a:pt x="4052072" y="505134"/>
                    </a:cubicBezTo>
                    <a:cubicBezTo>
                      <a:pt x="4043117" y="507799"/>
                      <a:pt x="4034735" y="518278"/>
                      <a:pt x="4029973" y="527233"/>
                    </a:cubicBezTo>
                    <a:cubicBezTo>
                      <a:pt x="4012826" y="558858"/>
                      <a:pt x="3984441" y="563810"/>
                      <a:pt x="3948626" y="550666"/>
                    </a:cubicBezTo>
                    <a:cubicBezTo>
                      <a:pt x="3920241" y="540377"/>
                      <a:pt x="3894332" y="526661"/>
                      <a:pt x="3871280" y="502275"/>
                    </a:cubicBezTo>
                    <a:cubicBezTo>
                      <a:pt x="3844229" y="473701"/>
                      <a:pt x="3816224" y="441124"/>
                      <a:pt x="3774312" y="429122"/>
                    </a:cubicBezTo>
                    <a:cubicBezTo>
                      <a:pt x="3756214" y="423979"/>
                      <a:pt x="3740593" y="423217"/>
                      <a:pt x="3721543" y="428552"/>
                    </a:cubicBezTo>
                    <a:cubicBezTo>
                      <a:pt x="3684583" y="438837"/>
                      <a:pt x="3647436" y="446078"/>
                      <a:pt x="3612763" y="414263"/>
                    </a:cubicBezTo>
                    <a:cubicBezTo>
                      <a:pt x="3593712" y="396736"/>
                      <a:pt x="3567994" y="385496"/>
                      <a:pt x="3537323" y="389878"/>
                    </a:cubicBezTo>
                    <a:cubicBezTo>
                      <a:pt x="3499031" y="395402"/>
                      <a:pt x="3464168" y="381496"/>
                      <a:pt x="3431593" y="360921"/>
                    </a:cubicBezTo>
                    <a:cubicBezTo>
                      <a:pt x="3419971" y="353491"/>
                      <a:pt x="3405682" y="349301"/>
                      <a:pt x="3392158" y="345681"/>
                    </a:cubicBezTo>
                    <a:cubicBezTo>
                      <a:pt x="3360915" y="337298"/>
                      <a:pt x="3329480" y="329868"/>
                      <a:pt x="3297856" y="323010"/>
                    </a:cubicBezTo>
                    <a:cubicBezTo>
                      <a:pt x="3271948" y="317296"/>
                      <a:pt x="3245849" y="313104"/>
                      <a:pt x="3219748" y="308151"/>
                    </a:cubicBezTo>
                    <a:cubicBezTo>
                      <a:pt x="3191173" y="302817"/>
                      <a:pt x="3168502" y="290433"/>
                      <a:pt x="3156692" y="261668"/>
                    </a:cubicBezTo>
                    <a:cubicBezTo>
                      <a:pt x="3152882" y="252524"/>
                      <a:pt x="3143737" y="245283"/>
                      <a:pt x="3136497" y="237663"/>
                    </a:cubicBezTo>
                    <a:cubicBezTo>
                      <a:pt x="3131355" y="232139"/>
                      <a:pt x="3124495" y="227947"/>
                      <a:pt x="3119733" y="222233"/>
                    </a:cubicBezTo>
                    <a:cubicBezTo>
                      <a:pt x="3094776" y="192132"/>
                      <a:pt x="3070201" y="161843"/>
                      <a:pt x="3045436" y="131742"/>
                    </a:cubicBezTo>
                    <a:cubicBezTo>
                      <a:pt x="3042958" y="128884"/>
                      <a:pt x="3040292" y="125455"/>
                      <a:pt x="3037054" y="124121"/>
                    </a:cubicBezTo>
                    <a:cubicBezTo>
                      <a:pt x="3003525" y="110215"/>
                      <a:pt x="2969614" y="97070"/>
                      <a:pt x="2936466" y="82400"/>
                    </a:cubicBezTo>
                    <a:cubicBezTo>
                      <a:pt x="2923702" y="76686"/>
                      <a:pt x="2910558" y="69637"/>
                      <a:pt x="2901031" y="59731"/>
                    </a:cubicBezTo>
                    <a:cubicBezTo>
                      <a:pt x="2879314" y="37250"/>
                      <a:pt x="2859502" y="12866"/>
                      <a:pt x="2828259" y="3149"/>
                    </a:cubicBezTo>
                    <a:cubicBezTo>
                      <a:pt x="2819114" y="293"/>
                      <a:pt x="2808256" y="-1231"/>
                      <a:pt x="2799492" y="1245"/>
                    </a:cubicBezTo>
                    <a:cubicBezTo>
                      <a:pt x="2763867" y="11532"/>
                      <a:pt x="2729005" y="24296"/>
                      <a:pt x="2693570" y="35154"/>
                    </a:cubicBezTo>
                    <a:cubicBezTo>
                      <a:pt x="2671092" y="41823"/>
                      <a:pt x="2650707" y="49825"/>
                      <a:pt x="2639847" y="73448"/>
                    </a:cubicBezTo>
                    <a:cubicBezTo>
                      <a:pt x="2636801" y="80114"/>
                      <a:pt x="2628226" y="87354"/>
                      <a:pt x="2621178" y="88688"/>
                    </a:cubicBezTo>
                    <a:cubicBezTo>
                      <a:pt x="2575839" y="97260"/>
                      <a:pt x="2531069" y="101451"/>
                      <a:pt x="2489348" y="72304"/>
                    </a:cubicBezTo>
                    <a:cubicBezTo>
                      <a:pt x="2480585" y="66017"/>
                      <a:pt x="2464201" y="66017"/>
                      <a:pt x="2452580" y="68683"/>
                    </a:cubicBezTo>
                    <a:cubicBezTo>
                      <a:pt x="2407811" y="78590"/>
                      <a:pt x="2365328" y="82020"/>
                      <a:pt x="2326464" y="50395"/>
                    </a:cubicBezTo>
                    <a:cubicBezTo>
                      <a:pt x="2321892" y="46585"/>
                      <a:pt x="2307224" y="50015"/>
                      <a:pt x="2300365" y="54777"/>
                    </a:cubicBezTo>
                    <a:cubicBezTo>
                      <a:pt x="2234259" y="101261"/>
                      <a:pt x="2198064" y="102405"/>
                      <a:pt x="2130434" y="58397"/>
                    </a:cubicBezTo>
                    <a:cubicBezTo>
                      <a:pt x="2126052" y="55539"/>
                      <a:pt x="2120337" y="52301"/>
                      <a:pt x="2118621" y="47919"/>
                    </a:cubicBezTo>
                    <a:cubicBezTo>
                      <a:pt x="2107001" y="19914"/>
                      <a:pt x="2082236" y="19152"/>
                      <a:pt x="2057659" y="16866"/>
                    </a:cubicBezTo>
                    <a:cubicBezTo>
                      <a:pt x="2030608" y="14390"/>
                      <a:pt x="2003555" y="11152"/>
                      <a:pt x="1976314" y="8865"/>
                    </a:cubicBezTo>
                    <a:cubicBezTo>
                      <a:pt x="1971550" y="8483"/>
                      <a:pt x="1966216" y="10007"/>
                      <a:pt x="1961454" y="11724"/>
                    </a:cubicBezTo>
                    <a:cubicBezTo>
                      <a:pt x="1943165" y="18010"/>
                      <a:pt x="1925449" y="27154"/>
                      <a:pt x="1906588" y="30964"/>
                    </a:cubicBezTo>
                    <a:cubicBezTo>
                      <a:pt x="1865821" y="39156"/>
                      <a:pt x="1826385" y="55539"/>
                      <a:pt x="1783330" y="48871"/>
                    </a:cubicBezTo>
                    <a:cubicBezTo>
                      <a:pt x="1775902" y="47729"/>
                      <a:pt x="1767327" y="53253"/>
                      <a:pt x="1759327" y="55349"/>
                    </a:cubicBezTo>
                    <a:cubicBezTo>
                      <a:pt x="1744849" y="58969"/>
                      <a:pt x="1730750" y="64111"/>
                      <a:pt x="1716082" y="65445"/>
                    </a:cubicBezTo>
                    <a:cubicBezTo>
                      <a:pt x="1677218" y="68875"/>
                      <a:pt x="1637975" y="71924"/>
                      <a:pt x="1598920" y="72114"/>
                    </a:cubicBezTo>
                    <a:cubicBezTo>
                      <a:pt x="1580061" y="72304"/>
                      <a:pt x="1561201" y="65065"/>
                      <a:pt x="1542150" y="62207"/>
                    </a:cubicBezTo>
                    <a:cubicBezTo>
                      <a:pt x="1533578" y="60873"/>
                      <a:pt x="1519669" y="58587"/>
                      <a:pt x="1516813" y="62779"/>
                    </a:cubicBezTo>
                    <a:cubicBezTo>
                      <a:pt x="1494714" y="94592"/>
                      <a:pt x="1463661" y="88496"/>
                      <a:pt x="1432228" y="88116"/>
                    </a:cubicBezTo>
                    <a:cubicBezTo>
                      <a:pt x="1362884" y="87354"/>
                      <a:pt x="1295826" y="60493"/>
                      <a:pt x="1224765" y="71924"/>
                    </a:cubicBezTo>
                    <a:cubicBezTo>
                      <a:pt x="1204191" y="75162"/>
                      <a:pt x="1181330" y="62397"/>
                      <a:pt x="1159231" y="58207"/>
                    </a:cubicBezTo>
                    <a:cubicBezTo>
                      <a:pt x="1147801" y="56111"/>
                      <a:pt x="1135228" y="53633"/>
                      <a:pt x="1124370" y="56301"/>
                    </a:cubicBezTo>
                    <a:cubicBezTo>
                      <a:pt x="1107605" y="60493"/>
                      <a:pt x="1091411" y="68113"/>
                      <a:pt x="1075600" y="75542"/>
                    </a:cubicBezTo>
                    <a:cubicBezTo>
                      <a:pt x="1046261" y="89258"/>
                      <a:pt x="1016162" y="89258"/>
                      <a:pt x="986633" y="79162"/>
                    </a:cubicBezTo>
                    <a:cubicBezTo>
                      <a:pt x="944722" y="64873"/>
                      <a:pt x="903193" y="64873"/>
                      <a:pt x="861089" y="76304"/>
                    </a:cubicBezTo>
                    <a:cubicBezTo>
                      <a:pt x="826990" y="85638"/>
                      <a:pt x="791935" y="92116"/>
                      <a:pt x="759168" y="104689"/>
                    </a:cubicBezTo>
                    <a:cubicBezTo>
                      <a:pt x="744689" y="110215"/>
                      <a:pt x="732497" y="126597"/>
                      <a:pt x="723735" y="140696"/>
                    </a:cubicBezTo>
                    <a:cubicBezTo>
                      <a:pt x="706018" y="169271"/>
                      <a:pt x="674013" y="169081"/>
                      <a:pt x="647532" y="147934"/>
                    </a:cubicBezTo>
                    <a:cubicBezTo>
                      <a:pt x="619717" y="125645"/>
                      <a:pt x="584664" y="112501"/>
                      <a:pt x="552659" y="95926"/>
                    </a:cubicBezTo>
                    <a:cubicBezTo>
                      <a:pt x="549993" y="94592"/>
                      <a:pt x="545039" y="96116"/>
                      <a:pt x="541800" y="97640"/>
                    </a:cubicBezTo>
                    <a:cubicBezTo>
                      <a:pt x="488649" y="122407"/>
                      <a:pt x="433593" y="126979"/>
                      <a:pt x="375107" y="123169"/>
                    </a:cubicBezTo>
                    <a:cubicBezTo>
                      <a:pt x="341960" y="121073"/>
                      <a:pt x="307289" y="137076"/>
                      <a:pt x="273567" y="145458"/>
                    </a:cubicBezTo>
                    <a:cubicBezTo>
                      <a:pt x="269757" y="146410"/>
                      <a:pt x="266519" y="151174"/>
                      <a:pt x="264043" y="154792"/>
                    </a:cubicBezTo>
                    <a:cubicBezTo>
                      <a:pt x="240228" y="190800"/>
                      <a:pt x="208223" y="200706"/>
                      <a:pt x="169360" y="177273"/>
                    </a:cubicBezTo>
                    <a:cubicBezTo>
                      <a:pt x="143643" y="161651"/>
                      <a:pt x="118114" y="158032"/>
                      <a:pt x="89347" y="157460"/>
                    </a:cubicBezTo>
                    <a:cubicBezTo>
                      <a:pt x="71059" y="157078"/>
                      <a:pt x="52962" y="147934"/>
                      <a:pt x="34291" y="145268"/>
                    </a:cubicBezTo>
                    <a:lnTo>
                      <a:pt x="0" y="142056"/>
                    </a:lnTo>
                    <a:lnTo>
                      <a:pt x="0" y="849556"/>
                    </a:lnTo>
                    <a:lnTo>
                      <a:pt x="60652" y="844783"/>
                    </a:lnTo>
                    <a:cubicBezTo>
                      <a:pt x="80251" y="839473"/>
                      <a:pt x="99446" y="832043"/>
                      <a:pt x="119068" y="827281"/>
                    </a:cubicBezTo>
                    <a:cubicBezTo>
                      <a:pt x="137355" y="822899"/>
                      <a:pt x="154501" y="812802"/>
                      <a:pt x="171840" y="804420"/>
                    </a:cubicBezTo>
                    <a:cubicBezTo>
                      <a:pt x="204985" y="788417"/>
                      <a:pt x="240420" y="798514"/>
                      <a:pt x="274329" y="794324"/>
                    </a:cubicBezTo>
                    <a:cubicBezTo>
                      <a:pt x="285188" y="792990"/>
                      <a:pt x="296046" y="791466"/>
                      <a:pt x="306715" y="788798"/>
                    </a:cubicBezTo>
                    <a:cubicBezTo>
                      <a:pt x="335864" y="781749"/>
                      <a:pt x="365583" y="775653"/>
                      <a:pt x="393967" y="765937"/>
                    </a:cubicBezTo>
                    <a:cubicBezTo>
                      <a:pt x="426165" y="755078"/>
                      <a:pt x="457028" y="740600"/>
                      <a:pt x="493793" y="725549"/>
                    </a:cubicBezTo>
                    <a:cubicBezTo>
                      <a:pt x="506557" y="729360"/>
                      <a:pt x="526180" y="739648"/>
                      <a:pt x="546373" y="740600"/>
                    </a:cubicBezTo>
                    <a:cubicBezTo>
                      <a:pt x="611337" y="743838"/>
                      <a:pt x="672107" y="726121"/>
                      <a:pt x="730211" y="698116"/>
                    </a:cubicBezTo>
                    <a:cubicBezTo>
                      <a:pt x="747927" y="689734"/>
                      <a:pt x="766980" y="684210"/>
                      <a:pt x="784889" y="676018"/>
                    </a:cubicBezTo>
                    <a:cubicBezTo>
                      <a:pt x="791173" y="673161"/>
                      <a:pt x="799365" y="667065"/>
                      <a:pt x="800509" y="661349"/>
                    </a:cubicBezTo>
                    <a:cubicBezTo>
                      <a:pt x="807175" y="628201"/>
                      <a:pt x="831942" y="628772"/>
                      <a:pt x="857661" y="626868"/>
                    </a:cubicBezTo>
                    <a:cubicBezTo>
                      <a:pt x="888332" y="624582"/>
                      <a:pt x="918621" y="619248"/>
                      <a:pt x="949102" y="614676"/>
                    </a:cubicBezTo>
                    <a:cubicBezTo>
                      <a:pt x="953104" y="614104"/>
                      <a:pt x="956722" y="610104"/>
                      <a:pt x="960342" y="607435"/>
                    </a:cubicBezTo>
                    <a:cubicBezTo>
                      <a:pt x="965867" y="603435"/>
                      <a:pt x="971011" y="597339"/>
                      <a:pt x="977109" y="595815"/>
                    </a:cubicBezTo>
                    <a:cubicBezTo>
                      <a:pt x="1008350" y="588385"/>
                      <a:pt x="1039783" y="582099"/>
                      <a:pt x="1071218" y="575240"/>
                    </a:cubicBezTo>
                    <a:cubicBezTo>
                      <a:pt x="1078266" y="573716"/>
                      <a:pt x="1085505" y="571812"/>
                      <a:pt x="1091983" y="568764"/>
                    </a:cubicBezTo>
                    <a:cubicBezTo>
                      <a:pt x="1098079" y="565906"/>
                      <a:pt x="1103223" y="560952"/>
                      <a:pt x="1109321" y="557904"/>
                    </a:cubicBezTo>
                    <a:cubicBezTo>
                      <a:pt x="1125892" y="549714"/>
                      <a:pt x="1142851" y="542093"/>
                      <a:pt x="1162279" y="532949"/>
                    </a:cubicBezTo>
                    <a:cubicBezTo>
                      <a:pt x="1173138" y="550094"/>
                      <a:pt x="1187810" y="540377"/>
                      <a:pt x="1206097" y="532187"/>
                    </a:cubicBezTo>
                    <a:cubicBezTo>
                      <a:pt x="1224765" y="523805"/>
                      <a:pt x="1246292" y="521137"/>
                      <a:pt x="1266867" y="518088"/>
                    </a:cubicBezTo>
                    <a:cubicBezTo>
                      <a:pt x="1304588" y="512564"/>
                      <a:pt x="1342499" y="509134"/>
                      <a:pt x="1380219" y="504182"/>
                    </a:cubicBezTo>
                    <a:cubicBezTo>
                      <a:pt x="1388221" y="503038"/>
                      <a:pt x="1397365" y="500944"/>
                      <a:pt x="1403461" y="496180"/>
                    </a:cubicBezTo>
                    <a:cubicBezTo>
                      <a:pt x="1445181" y="464175"/>
                      <a:pt x="1495858" y="455222"/>
                      <a:pt x="1544054" y="458268"/>
                    </a:cubicBezTo>
                    <a:cubicBezTo>
                      <a:pt x="1581965" y="460557"/>
                      <a:pt x="1619114" y="462270"/>
                      <a:pt x="1656644" y="459032"/>
                    </a:cubicBezTo>
                    <a:cubicBezTo>
                      <a:pt x="1659502" y="458841"/>
                      <a:pt x="1663312" y="459223"/>
                      <a:pt x="1665406" y="460747"/>
                    </a:cubicBezTo>
                    <a:cubicBezTo>
                      <a:pt x="1678360" y="470843"/>
                      <a:pt x="1691887" y="471605"/>
                      <a:pt x="1708461" y="473318"/>
                    </a:cubicBezTo>
                    <a:cubicBezTo>
                      <a:pt x="1731894" y="475797"/>
                      <a:pt x="1753421" y="474081"/>
                      <a:pt x="1775140" y="469891"/>
                    </a:cubicBezTo>
                    <a:cubicBezTo>
                      <a:pt x="1790952" y="466843"/>
                      <a:pt x="1806953" y="460557"/>
                      <a:pt x="1821051" y="452554"/>
                    </a:cubicBezTo>
                    <a:cubicBezTo>
                      <a:pt x="1840672" y="441314"/>
                      <a:pt x="1859535" y="436934"/>
                      <a:pt x="1878203" y="451792"/>
                    </a:cubicBezTo>
                    <a:cubicBezTo>
                      <a:pt x="1898396" y="467605"/>
                      <a:pt x="1921257" y="462081"/>
                      <a:pt x="1943547" y="462651"/>
                    </a:cubicBezTo>
                    <a:cubicBezTo>
                      <a:pt x="1953262" y="462843"/>
                      <a:pt x="1963550" y="462461"/>
                      <a:pt x="1972884" y="464937"/>
                    </a:cubicBezTo>
                    <a:cubicBezTo>
                      <a:pt x="1999935" y="471987"/>
                      <a:pt x="2026036" y="482655"/>
                      <a:pt x="2053469" y="487417"/>
                    </a:cubicBezTo>
                    <a:cubicBezTo>
                      <a:pt x="2068710" y="490084"/>
                      <a:pt x="2085664" y="485321"/>
                      <a:pt x="2101477" y="481893"/>
                    </a:cubicBezTo>
                    <a:cubicBezTo>
                      <a:pt x="2117479" y="478273"/>
                      <a:pt x="2133290" y="472749"/>
                      <a:pt x="2148722" y="467033"/>
                    </a:cubicBezTo>
                    <a:cubicBezTo>
                      <a:pt x="2159199" y="463223"/>
                      <a:pt x="2170629" y="459603"/>
                      <a:pt x="2179011" y="452744"/>
                    </a:cubicBezTo>
                    <a:cubicBezTo>
                      <a:pt x="2198064" y="437124"/>
                      <a:pt x="2217685" y="434455"/>
                      <a:pt x="2240165" y="442648"/>
                    </a:cubicBezTo>
                    <a:cubicBezTo>
                      <a:pt x="2243593" y="443982"/>
                      <a:pt x="2247594" y="443982"/>
                      <a:pt x="2251404" y="444172"/>
                    </a:cubicBezTo>
                    <a:cubicBezTo>
                      <a:pt x="2312370" y="448172"/>
                      <a:pt x="2373330" y="450650"/>
                      <a:pt x="2433912" y="456746"/>
                    </a:cubicBezTo>
                    <a:cubicBezTo>
                      <a:pt x="2458485" y="459223"/>
                      <a:pt x="2482107" y="470081"/>
                      <a:pt x="2506302" y="476939"/>
                    </a:cubicBezTo>
                    <a:cubicBezTo>
                      <a:pt x="2511256" y="478273"/>
                      <a:pt x="2516783" y="480369"/>
                      <a:pt x="2521735" y="479415"/>
                    </a:cubicBezTo>
                    <a:cubicBezTo>
                      <a:pt x="2575647" y="469891"/>
                      <a:pt x="2626132" y="483797"/>
                      <a:pt x="2675854" y="502086"/>
                    </a:cubicBezTo>
                    <a:cubicBezTo>
                      <a:pt x="2680996" y="503992"/>
                      <a:pt x="2687282" y="503419"/>
                      <a:pt x="2692998" y="503038"/>
                    </a:cubicBezTo>
                    <a:cubicBezTo>
                      <a:pt x="2709003" y="501706"/>
                      <a:pt x="2726337" y="495038"/>
                      <a:pt x="2740816" y="499037"/>
                    </a:cubicBezTo>
                    <a:cubicBezTo>
                      <a:pt x="2779297" y="510088"/>
                      <a:pt x="2817398" y="523423"/>
                      <a:pt x="2853596" y="540187"/>
                    </a:cubicBezTo>
                    <a:cubicBezTo>
                      <a:pt x="2890365" y="557142"/>
                      <a:pt x="2924464" y="571430"/>
                      <a:pt x="2966565" y="554286"/>
                    </a:cubicBezTo>
                    <a:cubicBezTo>
                      <a:pt x="2984472" y="547045"/>
                      <a:pt x="3008095" y="552190"/>
                      <a:pt x="3028671" y="554094"/>
                    </a:cubicBezTo>
                    <a:cubicBezTo>
                      <a:pt x="3043720" y="555618"/>
                      <a:pt x="3058198" y="564192"/>
                      <a:pt x="3073059" y="564192"/>
                    </a:cubicBezTo>
                    <a:cubicBezTo>
                      <a:pt x="3112686" y="564192"/>
                      <a:pt x="3147927" y="574288"/>
                      <a:pt x="3182219" y="594862"/>
                    </a:cubicBezTo>
                    <a:cubicBezTo>
                      <a:pt x="3195557" y="602863"/>
                      <a:pt x="3216322" y="597529"/>
                      <a:pt x="3233656" y="599625"/>
                    </a:cubicBezTo>
                    <a:cubicBezTo>
                      <a:pt x="3251947" y="602101"/>
                      <a:pt x="3270804" y="604387"/>
                      <a:pt x="3288332" y="609914"/>
                    </a:cubicBezTo>
                    <a:cubicBezTo>
                      <a:pt x="3333672" y="624392"/>
                      <a:pt x="3378441" y="640774"/>
                      <a:pt x="3423591" y="656015"/>
                    </a:cubicBezTo>
                    <a:cubicBezTo>
                      <a:pt x="3460738" y="668590"/>
                      <a:pt x="3497317" y="658683"/>
                      <a:pt x="3534084" y="653349"/>
                    </a:cubicBezTo>
                    <a:cubicBezTo>
                      <a:pt x="3557137" y="649919"/>
                      <a:pt x="3578662" y="641727"/>
                      <a:pt x="3604571" y="653918"/>
                    </a:cubicBezTo>
                    <a:cubicBezTo>
                      <a:pt x="3629338" y="665541"/>
                      <a:pt x="3660771" y="662873"/>
                      <a:pt x="3688586" y="669160"/>
                    </a:cubicBezTo>
                    <a:cubicBezTo>
                      <a:pt x="3712020" y="674494"/>
                      <a:pt x="3734687" y="683068"/>
                      <a:pt x="3757358" y="691450"/>
                    </a:cubicBezTo>
                    <a:cubicBezTo>
                      <a:pt x="3788221" y="702881"/>
                      <a:pt x="3818700" y="714881"/>
                      <a:pt x="3852421" y="709167"/>
                    </a:cubicBezTo>
                    <a:cubicBezTo>
                      <a:pt x="3890714" y="702689"/>
                      <a:pt x="3917001" y="727073"/>
                      <a:pt x="3947104" y="743267"/>
                    </a:cubicBezTo>
                    <a:cubicBezTo>
                      <a:pt x="3967869" y="754316"/>
                      <a:pt x="3990538" y="762509"/>
                      <a:pt x="4013208" y="769367"/>
                    </a:cubicBezTo>
                    <a:cubicBezTo>
                      <a:pt x="4043497" y="778321"/>
                      <a:pt x="4074740" y="783655"/>
                      <a:pt x="4105222" y="792417"/>
                    </a:cubicBezTo>
                    <a:cubicBezTo>
                      <a:pt x="4151325" y="805561"/>
                      <a:pt x="4198001" y="815850"/>
                      <a:pt x="4246006" y="808610"/>
                    </a:cubicBezTo>
                    <a:cubicBezTo>
                      <a:pt x="4268105" y="805372"/>
                      <a:pt x="4288682" y="805561"/>
                      <a:pt x="4310779" y="810326"/>
                    </a:cubicBezTo>
                    <a:cubicBezTo>
                      <a:pt x="4346974" y="818136"/>
                      <a:pt x="4384123" y="819089"/>
                      <a:pt x="4413272" y="848235"/>
                    </a:cubicBezTo>
                    <a:cubicBezTo>
                      <a:pt x="4423558" y="858524"/>
                      <a:pt x="4442037" y="861190"/>
                      <a:pt x="4457087" y="866524"/>
                    </a:cubicBezTo>
                    <a:cubicBezTo>
                      <a:pt x="4474424" y="872812"/>
                      <a:pt x="4487186" y="869572"/>
                      <a:pt x="4496523" y="851284"/>
                    </a:cubicBezTo>
                    <a:cubicBezTo>
                      <a:pt x="4500713" y="843093"/>
                      <a:pt x="4512715" y="835091"/>
                      <a:pt x="4522050" y="833757"/>
                    </a:cubicBezTo>
                    <a:cubicBezTo>
                      <a:pt x="4550055" y="829757"/>
                      <a:pt x="4575773" y="835663"/>
                      <a:pt x="4602824" y="848618"/>
                    </a:cubicBezTo>
                    <a:cubicBezTo>
                      <a:pt x="4628161" y="860810"/>
                      <a:pt x="4659786" y="859476"/>
                      <a:pt x="4688553" y="864238"/>
                    </a:cubicBezTo>
                    <a:cubicBezTo>
                      <a:pt x="4708936" y="867668"/>
                      <a:pt x="4729321" y="874716"/>
                      <a:pt x="4749895" y="874716"/>
                    </a:cubicBezTo>
                    <a:cubicBezTo>
                      <a:pt x="4775424" y="874716"/>
                      <a:pt x="4800761" y="868620"/>
                      <a:pt x="4826480" y="866334"/>
                    </a:cubicBezTo>
                    <a:cubicBezTo>
                      <a:pt x="4846482" y="864430"/>
                      <a:pt x="4866867" y="865192"/>
                      <a:pt x="4886870" y="862906"/>
                    </a:cubicBezTo>
                    <a:cubicBezTo>
                      <a:pt x="4903254" y="861190"/>
                      <a:pt x="4919447" y="856810"/>
                      <a:pt x="4935639" y="853190"/>
                    </a:cubicBezTo>
                    <a:cubicBezTo>
                      <a:pt x="4941546" y="851856"/>
                      <a:pt x="4947452" y="846711"/>
                      <a:pt x="4952784" y="847473"/>
                    </a:cubicBezTo>
                    <a:cubicBezTo>
                      <a:pt x="5005745" y="855666"/>
                      <a:pt x="5043847" y="819089"/>
                      <a:pt x="5088617" y="802896"/>
                    </a:cubicBezTo>
                    <a:cubicBezTo>
                      <a:pt x="5135672" y="785749"/>
                      <a:pt x="5181204" y="759461"/>
                      <a:pt x="5233781" y="767271"/>
                    </a:cubicBezTo>
                    <a:cubicBezTo>
                      <a:pt x="5265596" y="772033"/>
                      <a:pt x="5296267" y="783083"/>
                      <a:pt x="5327893" y="789752"/>
                    </a:cubicBezTo>
                    <a:cubicBezTo>
                      <a:pt x="5339132" y="792038"/>
                      <a:pt x="5351705" y="791656"/>
                      <a:pt x="5362946" y="789370"/>
                    </a:cubicBezTo>
                    <a:cubicBezTo>
                      <a:pt x="5417240" y="778891"/>
                      <a:pt x="5470771" y="777367"/>
                      <a:pt x="5524115" y="794514"/>
                    </a:cubicBezTo>
                    <a:cubicBezTo>
                      <a:pt x="5533257" y="797372"/>
                      <a:pt x="5542974" y="800038"/>
                      <a:pt x="5552500" y="800038"/>
                    </a:cubicBezTo>
                    <a:cubicBezTo>
                      <a:pt x="5604697" y="800038"/>
                      <a:pt x="5655944" y="796038"/>
                      <a:pt x="5705857" y="777367"/>
                    </a:cubicBezTo>
                    <a:cubicBezTo>
                      <a:pt x="5722622" y="771080"/>
                      <a:pt x="5743006" y="775081"/>
                      <a:pt x="5761485" y="773557"/>
                    </a:cubicBezTo>
                    <a:cubicBezTo>
                      <a:pt x="5778629" y="772224"/>
                      <a:pt x="5796156" y="771653"/>
                      <a:pt x="5812731" y="767271"/>
                    </a:cubicBezTo>
                    <a:cubicBezTo>
                      <a:pt x="5836925" y="760795"/>
                      <a:pt x="5859404" y="760033"/>
                      <a:pt x="5884361" y="765747"/>
                    </a:cubicBezTo>
                    <a:cubicBezTo>
                      <a:pt x="5908174" y="771080"/>
                      <a:pt x="5933892" y="768415"/>
                      <a:pt x="5958660" y="768605"/>
                    </a:cubicBezTo>
                    <a:cubicBezTo>
                      <a:pt x="5986282" y="768795"/>
                      <a:pt x="6013906" y="768984"/>
                      <a:pt x="6041528" y="768033"/>
                    </a:cubicBezTo>
                    <a:cubicBezTo>
                      <a:pt x="6052579" y="767653"/>
                      <a:pt x="6065151" y="760033"/>
                      <a:pt x="6074297" y="763081"/>
                    </a:cubicBezTo>
                    <a:cubicBezTo>
                      <a:pt x="6103824" y="773366"/>
                      <a:pt x="6133353" y="760985"/>
                      <a:pt x="6162880" y="766509"/>
                    </a:cubicBezTo>
                    <a:cubicBezTo>
                      <a:pt x="6177360" y="769367"/>
                      <a:pt x="6193743" y="761557"/>
                      <a:pt x="6209364" y="760795"/>
                    </a:cubicBezTo>
                    <a:cubicBezTo>
                      <a:pt x="6234892" y="759461"/>
                      <a:pt x="6260419" y="760033"/>
                      <a:pt x="6285948" y="759651"/>
                    </a:cubicBezTo>
                    <a:cubicBezTo>
                      <a:pt x="6294330" y="759461"/>
                      <a:pt x="6302523" y="758699"/>
                      <a:pt x="6310905" y="758316"/>
                    </a:cubicBezTo>
                    <a:cubicBezTo>
                      <a:pt x="6318335" y="757936"/>
                      <a:pt x="6326145" y="756222"/>
                      <a:pt x="6333194" y="757554"/>
                    </a:cubicBezTo>
                    <a:cubicBezTo>
                      <a:pt x="6358723" y="762318"/>
                      <a:pt x="6383869" y="770129"/>
                      <a:pt x="6409586" y="773177"/>
                    </a:cubicBezTo>
                    <a:cubicBezTo>
                      <a:pt x="6431875" y="775843"/>
                      <a:pt x="6454928" y="772224"/>
                      <a:pt x="6477407" y="774129"/>
                    </a:cubicBezTo>
                    <a:cubicBezTo>
                      <a:pt x="6517032" y="777367"/>
                      <a:pt x="6556657" y="783083"/>
                      <a:pt x="6596283" y="786703"/>
                    </a:cubicBezTo>
                    <a:cubicBezTo>
                      <a:pt x="6604857" y="787465"/>
                      <a:pt x="6613809" y="782701"/>
                      <a:pt x="6622573" y="782321"/>
                    </a:cubicBezTo>
                    <a:cubicBezTo>
                      <a:pt x="6650006" y="781369"/>
                      <a:pt x="6677439" y="781177"/>
                      <a:pt x="6704872" y="780607"/>
                    </a:cubicBezTo>
                    <a:cubicBezTo>
                      <a:pt x="6720493" y="780415"/>
                      <a:pt x="6736305" y="780987"/>
                      <a:pt x="6751738" y="779273"/>
                    </a:cubicBezTo>
                    <a:cubicBezTo>
                      <a:pt x="6772120" y="776987"/>
                      <a:pt x="6790599" y="773557"/>
                      <a:pt x="6809650" y="788417"/>
                    </a:cubicBezTo>
                    <a:cubicBezTo>
                      <a:pt x="6816984" y="794180"/>
                      <a:pt x="6824819" y="797942"/>
                      <a:pt x="6832976" y="800428"/>
                    </a:cubicBezTo>
                    <a:close/>
                  </a:path>
                </a:pathLst>
              </a:custGeom>
              <a:blipFill dpi="0" rotWithShape="1">
                <a:blip r:embed="rId3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Marcador de Posição de Conteúdo 3" descr="Uma imagem com texto, captura de ecrã, diagrama, Tipo de letra&#10;&#10;Os conteúdos gerados por IA podem estar incorretos.">
            <a:extLst>
              <a:ext uri="{FF2B5EF4-FFF2-40B4-BE49-F238E27FC236}">
                <a16:creationId xmlns:a16="http://schemas.microsoft.com/office/drawing/2014/main" id="{45F59490-DFC5-9754-93D2-2ABE6A5C5D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t="1313" r="363" b="1313"/>
          <a:stretch>
            <a:fillRect/>
          </a:stretch>
        </p:blipFill>
        <p:spPr>
          <a:xfrm>
            <a:off x="6926076" y="969045"/>
            <a:ext cx="4988395" cy="491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6039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3B4BF1-F99F-D0DF-E92D-45901A74B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m texto, Tipo de letra, logótipo, círculo&#10;&#10;Os conteúdos gerados por IA podem estar incorretos.">
            <a:extLst>
              <a:ext uri="{FF2B5EF4-FFF2-40B4-BE49-F238E27FC236}">
                <a16:creationId xmlns:a16="http://schemas.microsoft.com/office/drawing/2014/main" id="{09EC3C70-8BBF-F903-2A48-8A6E38389FB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1862" r="-1" b="11862"/>
          <a:stretch>
            <a:fillRect/>
          </a:stretch>
        </p:blipFill>
        <p:spPr>
          <a:xfrm>
            <a:off x="2" y="-398"/>
            <a:ext cx="12191998" cy="6858398"/>
          </a:xfrm>
          <a:custGeom>
            <a:avLst/>
            <a:gdLst/>
            <a:ahLst/>
            <a:cxnLst/>
            <a:rect l="l" t="t" r="r" b="b"/>
            <a:pathLst>
              <a:path w="12191271" h="6850048">
                <a:moveTo>
                  <a:pt x="636938" y="0"/>
                </a:moveTo>
                <a:lnTo>
                  <a:pt x="12191271" y="0"/>
                </a:lnTo>
                <a:lnTo>
                  <a:pt x="12191271" y="34"/>
                </a:lnTo>
                <a:lnTo>
                  <a:pt x="12188836" y="26696"/>
                </a:lnTo>
                <a:cubicBezTo>
                  <a:pt x="12159738" y="43228"/>
                  <a:pt x="12151834" y="118002"/>
                  <a:pt x="12131136" y="168244"/>
                </a:cubicBezTo>
                <a:cubicBezTo>
                  <a:pt x="12124808" y="199505"/>
                  <a:pt x="12149886" y="254732"/>
                  <a:pt x="12134482" y="260696"/>
                </a:cubicBezTo>
                <a:cubicBezTo>
                  <a:pt x="12141738" y="278745"/>
                  <a:pt x="12126232" y="287417"/>
                  <a:pt x="12123358" y="303160"/>
                </a:cubicBezTo>
                <a:cubicBezTo>
                  <a:pt x="12127622" y="318147"/>
                  <a:pt x="12122174" y="322795"/>
                  <a:pt x="12119930" y="334153"/>
                </a:cubicBezTo>
                <a:cubicBezTo>
                  <a:pt x="12122824" y="340739"/>
                  <a:pt x="12121652" y="350621"/>
                  <a:pt x="12117292" y="352523"/>
                </a:cubicBezTo>
                <a:cubicBezTo>
                  <a:pt x="12108502" y="344302"/>
                  <a:pt x="12109672" y="380554"/>
                  <a:pt x="12103022" y="380764"/>
                </a:cubicBezTo>
                <a:cubicBezTo>
                  <a:pt x="12099682" y="400323"/>
                  <a:pt x="12099092" y="490383"/>
                  <a:pt x="12087384" y="501357"/>
                </a:cubicBezTo>
                <a:cubicBezTo>
                  <a:pt x="12078470" y="540103"/>
                  <a:pt x="12088892" y="604695"/>
                  <a:pt x="12086884" y="621818"/>
                </a:cubicBezTo>
                <a:cubicBezTo>
                  <a:pt x="12103872" y="645808"/>
                  <a:pt x="12046274" y="710838"/>
                  <a:pt x="12037912" y="783603"/>
                </a:cubicBezTo>
                <a:cubicBezTo>
                  <a:pt x="12038728" y="794128"/>
                  <a:pt x="12038178" y="799388"/>
                  <a:pt x="12033652" y="800460"/>
                </a:cubicBezTo>
                <a:cubicBezTo>
                  <a:pt x="12030680" y="822866"/>
                  <a:pt x="12018000" y="839465"/>
                  <a:pt x="12021616" y="857543"/>
                </a:cubicBezTo>
                <a:cubicBezTo>
                  <a:pt x="12012916" y="850673"/>
                  <a:pt x="12020790" y="891755"/>
                  <a:pt x="12011726" y="892266"/>
                </a:cubicBezTo>
                <a:cubicBezTo>
                  <a:pt x="12007210" y="905052"/>
                  <a:pt x="11997872" y="927582"/>
                  <a:pt x="11994512" y="934260"/>
                </a:cubicBezTo>
                <a:lnTo>
                  <a:pt x="11991560" y="932336"/>
                </a:lnTo>
                <a:lnTo>
                  <a:pt x="11990514" y="940487"/>
                </a:lnTo>
                <a:lnTo>
                  <a:pt x="11988602" y="958836"/>
                </a:lnTo>
                <a:cubicBezTo>
                  <a:pt x="11985966" y="966456"/>
                  <a:pt x="11975758" y="977088"/>
                  <a:pt x="11974700" y="986207"/>
                </a:cubicBezTo>
                <a:cubicBezTo>
                  <a:pt x="11970938" y="1004735"/>
                  <a:pt x="11977876" y="1007075"/>
                  <a:pt x="11982258" y="1013556"/>
                </a:cubicBezTo>
                <a:cubicBezTo>
                  <a:pt x="11981214" y="1026451"/>
                  <a:pt x="11971950" y="1050442"/>
                  <a:pt x="11968448" y="1063580"/>
                </a:cubicBezTo>
                <a:cubicBezTo>
                  <a:pt x="11964708" y="1069989"/>
                  <a:pt x="11969836" y="1093522"/>
                  <a:pt x="11961240" y="1092388"/>
                </a:cubicBezTo>
                <a:cubicBezTo>
                  <a:pt x="11960426" y="1105603"/>
                  <a:pt x="11958786" y="1112923"/>
                  <a:pt x="11957400" y="1120089"/>
                </a:cubicBezTo>
                <a:lnTo>
                  <a:pt x="11952458" y="1136369"/>
                </a:lnTo>
                <a:cubicBezTo>
                  <a:pt x="11950090" y="1140925"/>
                  <a:pt x="11948538" y="1146011"/>
                  <a:pt x="11948726" y="1152132"/>
                </a:cubicBezTo>
                <a:lnTo>
                  <a:pt x="11949742" y="1158140"/>
                </a:lnTo>
                <a:lnTo>
                  <a:pt x="11948154" y="1158608"/>
                </a:lnTo>
                <a:cubicBezTo>
                  <a:pt x="11945686" y="1158803"/>
                  <a:pt x="11928734" y="1161056"/>
                  <a:pt x="11927260" y="1180442"/>
                </a:cubicBezTo>
                <a:cubicBezTo>
                  <a:pt x="11921496" y="1192709"/>
                  <a:pt x="11919204" y="1203402"/>
                  <a:pt x="11915994" y="1221353"/>
                </a:cubicBezTo>
                <a:cubicBezTo>
                  <a:pt x="11915516" y="1232713"/>
                  <a:pt x="11926308" y="1235102"/>
                  <a:pt x="11924388" y="1248604"/>
                </a:cubicBezTo>
                <a:cubicBezTo>
                  <a:pt x="11911346" y="1301115"/>
                  <a:pt x="11929638" y="1279167"/>
                  <a:pt x="11916648" y="1307095"/>
                </a:cubicBezTo>
                <a:cubicBezTo>
                  <a:pt x="11915436" y="1312439"/>
                  <a:pt x="11915606" y="1317191"/>
                  <a:pt x="11916360" y="1321583"/>
                </a:cubicBezTo>
                <a:lnTo>
                  <a:pt x="11918132" y="1328373"/>
                </a:lnTo>
                <a:lnTo>
                  <a:pt x="11911374" y="1349635"/>
                </a:lnTo>
                <a:cubicBezTo>
                  <a:pt x="11908688" y="1360345"/>
                  <a:pt x="11906470" y="1371840"/>
                  <a:pt x="11904778" y="1383852"/>
                </a:cubicBezTo>
                <a:cubicBezTo>
                  <a:pt x="11907652" y="1387748"/>
                  <a:pt x="11902226" y="1395665"/>
                  <a:pt x="11900890" y="1399838"/>
                </a:cubicBezTo>
                <a:cubicBezTo>
                  <a:pt x="11902940" y="1400643"/>
                  <a:pt x="11902928" y="1410976"/>
                  <a:pt x="11900874" y="1413889"/>
                </a:cubicBezTo>
                <a:cubicBezTo>
                  <a:pt x="11886092" y="1485537"/>
                  <a:pt x="11909474" y="1450776"/>
                  <a:pt x="11893500" y="1491153"/>
                </a:cubicBezTo>
                <a:cubicBezTo>
                  <a:pt x="11892154" y="1498399"/>
                  <a:pt x="11892622" y="1504376"/>
                  <a:pt x="11893858" y="1509677"/>
                </a:cubicBezTo>
                <a:lnTo>
                  <a:pt x="11897264" y="1519651"/>
                </a:lnTo>
                <a:lnTo>
                  <a:pt x="11895090" y="1525679"/>
                </a:lnTo>
                <a:cubicBezTo>
                  <a:pt x="11892484" y="1550498"/>
                  <a:pt x="11896104" y="1559433"/>
                  <a:pt x="11890274" y="1572282"/>
                </a:cubicBezTo>
                <a:cubicBezTo>
                  <a:pt x="11897250" y="1597020"/>
                  <a:pt x="11889764" y="1586796"/>
                  <a:pt x="11886744" y="1602539"/>
                </a:cubicBezTo>
                <a:cubicBezTo>
                  <a:pt x="11883642" y="1614697"/>
                  <a:pt x="11882502" y="1589859"/>
                  <a:pt x="11880728" y="1602238"/>
                </a:cubicBezTo>
                <a:cubicBezTo>
                  <a:pt x="11881720" y="1616707"/>
                  <a:pt x="11874476" y="1613372"/>
                  <a:pt x="11875940" y="1628576"/>
                </a:cubicBezTo>
                <a:cubicBezTo>
                  <a:pt x="11881788" y="1627172"/>
                  <a:pt x="11872080" y="1656092"/>
                  <a:pt x="11876794" y="1658841"/>
                </a:cubicBezTo>
                <a:lnTo>
                  <a:pt x="11876694" y="1659046"/>
                </a:lnTo>
                <a:cubicBezTo>
                  <a:pt x="11866634" y="1667627"/>
                  <a:pt x="11851866" y="1763404"/>
                  <a:pt x="11841806" y="1771984"/>
                </a:cubicBezTo>
                <a:cubicBezTo>
                  <a:pt x="11810410" y="1824881"/>
                  <a:pt x="11780100" y="1952023"/>
                  <a:pt x="11765636" y="2016516"/>
                </a:cubicBezTo>
                <a:cubicBezTo>
                  <a:pt x="11751172" y="2081009"/>
                  <a:pt x="11756430" y="2114985"/>
                  <a:pt x="11755018" y="2158942"/>
                </a:cubicBezTo>
                <a:lnTo>
                  <a:pt x="11756288" y="2240371"/>
                </a:lnTo>
                <a:lnTo>
                  <a:pt x="11751858" y="2253578"/>
                </a:lnTo>
                <a:cubicBezTo>
                  <a:pt x="11750642" y="2255242"/>
                  <a:pt x="11750294" y="2257858"/>
                  <a:pt x="11752262" y="2273603"/>
                </a:cubicBezTo>
                <a:cubicBezTo>
                  <a:pt x="11740738" y="2308149"/>
                  <a:pt x="11737736" y="2368195"/>
                  <a:pt x="11722998" y="2393147"/>
                </a:cubicBezTo>
                <a:cubicBezTo>
                  <a:pt x="11727870" y="2391170"/>
                  <a:pt x="11729790" y="2408227"/>
                  <a:pt x="11726462" y="2418325"/>
                </a:cubicBezTo>
                <a:cubicBezTo>
                  <a:pt x="11745428" y="2412080"/>
                  <a:pt x="11706204" y="2455637"/>
                  <a:pt x="11717312" y="2469703"/>
                </a:cubicBezTo>
                <a:cubicBezTo>
                  <a:pt x="11706060" y="2466046"/>
                  <a:pt x="11682162" y="2507996"/>
                  <a:pt x="11689052" y="2534428"/>
                </a:cubicBezTo>
                <a:cubicBezTo>
                  <a:pt x="11683298" y="2568704"/>
                  <a:pt x="11671550" y="2590146"/>
                  <a:pt x="11671572" y="2628315"/>
                </a:cubicBezTo>
                <a:cubicBezTo>
                  <a:pt x="11669958" y="2628904"/>
                  <a:pt x="11668516" y="2630315"/>
                  <a:pt x="11667202" y="2632291"/>
                </a:cubicBezTo>
                <a:lnTo>
                  <a:pt x="11663792" y="2639275"/>
                </a:lnTo>
                <a:lnTo>
                  <a:pt x="11663828" y="2640882"/>
                </a:lnTo>
                <a:cubicBezTo>
                  <a:pt x="11663260" y="2646928"/>
                  <a:pt x="11662318" y="2649787"/>
                  <a:pt x="11661216" y="2651232"/>
                </a:cubicBezTo>
                <a:lnTo>
                  <a:pt x="11659736" y="2651998"/>
                </a:lnTo>
                <a:lnTo>
                  <a:pt x="11657658" y="2658628"/>
                </a:lnTo>
                <a:lnTo>
                  <a:pt x="11652798" y="2670425"/>
                </a:lnTo>
                <a:lnTo>
                  <a:pt x="11652608" y="2673819"/>
                </a:lnTo>
                <a:lnTo>
                  <a:pt x="11646398" y="2693461"/>
                </a:lnTo>
                <a:lnTo>
                  <a:pt x="11646654" y="2694295"/>
                </a:lnTo>
                <a:cubicBezTo>
                  <a:pt x="11647086" y="2696613"/>
                  <a:pt x="11647138" y="2699170"/>
                  <a:pt x="11646396" y="2702293"/>
                </a:cubicBezTo>
                <a:cubicBezTo>
                  <a:pt x="11652536" y="2705759"/>
                  <a:pt x="11647852" y="2707391"/>
                  <a:pt x="11645122" y="2716295"/>
                </a:cubicBezTo>
                <a:cubicBezTo>
                  <a:pt x="11654048" y="2723663"/>
                  <a:pt x="11643268" y="2743972"/>
                  <a:pt x="11646406" y="2755554"/>
                </a:cubicBezTo>
                <a:cubicBezTo>
                  <a:pt x="11644200" y="2761932"/>
                  <a:pt x="11642026" y="2768809"/>
                  <a:pt x="11639970" y="2776095"/>
                </a:cubicBezTo>
                <a:lnTo>
                  <a:pt x="11638858" y="2780546"/>
                </a:lnTo>
                <a:lnTo>
                  <a:pt x="11638912" y="2780766"/>
                </a:lnTo>
                <a:cubicBezTo>
                  <a:pt x="11638832" y="2782014"/>
                  <a:pt x="11638528" y="2783583"/>
                  <a:pt x="11637890" y="2785722"/>
                </a:cubicBezTo>
                <a:lnTo>
                  <a:pt x="11636832" y="2788662"/>
                </a:lnTo>
                <a:lnTo>
                  <a:pt x="11634674" y="2797295"/>
                </a:lnTo>
                <a:lnTo>
                  <a:pt x="11634434" y="2801139"/>
                </a:lnTo>
                <a:cubicBezTo>
                  <a:pt x="11635286" y="2816294"/>
                  <a:pt x="11647702" y="2823339"/>
                  <a:pt x="11638528" y="2839295"/>
                </a:cubicBezTo>
                <a:cubicBezTo>
                  <a:pt x="11636094" y="2865138"/>
                  <a:pt x="11641034" y="2884181"/>
                  <a:pt x="11634070" y="2906237"/>
                </a:cubicBezTo>
                <a:cubicBezTo>
                  <a:pt x="11631818" y="2930445"/>
                  <a:pt x="11632514" y="2952380"/>
                  <a:pt x="11628506" y="2972091"/>
                </a:cubicBezTo>
                <a:cubicBezTo>
                  <a:pt x="11629844" y="2981191"/>
                  <a:pt x="11625508" y="2988486"/>
                  <a:pt x="11625932" y="2995729"/>
                </a:cubicBezTo>
                <a:cubicBezTo>
                  <a:pt x="11626358" y="3002972"/>
                  <a:pt x="11636102" y="3002605"/>
                  <a:pt x="11631060" y="3015551"/>
                </a:cubicBezTo>
                <a:cubicBezTo>
                  <a:pt x="11639036" y="3026970"/>
                  <a:pt x="11634852" y="3046550"/>
                  <a:pt x="11634862" y="3052653"/>
                </a:cubicBezTo>
                <a:lnTo>
                  <a:pt x="11638472" y="3085161"/>
                </a:lnTo>
                <a:lnTo>
                  <a:pt x="11617590" y="3113393"/>
                </a:lnTo>
                <a:cubicBezTo>
                  <a:pt x="11621846" y="3121866"/>
                  <a:pt x="11613122" y="3148828"/>
                  <a:pt x="11622718" y="3149063"/>
                </a:cubicBezTo>
                <a:cubicBezTo>
                  <a:pt x="11620874" y="3159401"/>
                  <a:pt x="11616380" y="3164407"/>
                  <a:pt x="11622820" y="3163072"/>
                </a:cubicBezTo>
                <a:cubicBezTo>
                  <a:pt x="11622276" y="3170605"/>
                  <a:pt x="11620826" y="3184783"/>
                  <a:pt x="11619438" y="3194257"/>
                </a:cubicBezTo>
                <a:lnTo>
                  <a:pt x="11614494" y="3219915"/>
                </a:lnTo>
                <a:lnTo>
                  <a:pt x="11613098" y="3221731"/>
                </a:lnTo>
                <a:cubicBezTo>
                  <a:pt x="11612634" y="3224213"/>
                  <a:pt x="11612392" y="3231115"/>
                  <a:pt x="11611708" y="3234801"/>
                </a:cubicBezTo>
                <a:lnTo>
                  <a:pt x="11609006" y="3243851"/>
                </a:lnTo>
                <a:cubicBezTo>
                  <a:pt x="11607894" y="3246676"/>
                  <a:pt x="11606598" y="3249062"/>
                  <a:pt x="11605054" y="3250812"/>
                </a:cubicBezTo>
                <a:cubicBezTo>
                  <a:pt x="11608816" y="3286401"/>
                  <a:pt x="11599242" y="3315146"/>
                  <a:pt x="11596882" y="3351401"/>
                </a:cubicBezTo>
                <a:cubicBezTo>
                  <a:pt x="11606320" y="3370932"/>
                  <a:pt x="11574486" y="3407777"/>
                  <a:pt x="11562942" y="3412738"/>
                </a:cubicBezTo>
                <a:cubicBezTo>
                  <a:pt x="11558508" y="3443835"/>
                  <a:pt x="11567878" y="3479425"/>
                  <a:pt x="11562930" y="3515212"/>
                </a:cubicBezTo>
                <a:lnTo>
                  <a:pt x="11545452" y="3647527"/>
                </a:lnTo>
                <a:cubicBezTo>
                  <a:pt x="11538634" y="3726778"/>
                  <a:pt x="11536610" y="3789073"/>
                  <a:pt x="11537114" y="3864465"/>
                </a:cubicBezTo>
                <a:cubicBezTo>
                  <a:pt x="11537618" y="3939858"/>
                  <a:pt x="11535598" y="4034053"/>
                  <a:pt x="11548476" y="4099881"/>
                </a:cubicBezTo>
                <a:lnTo>
                  <a:pt x="11552432" y="4165133"/>
                </a:lnTo>
                <a:lnTo>
                  <a:pt x="11552732" y="4173457"/>
                </a:lnTo>
                <a:cubicBezTo>
                  <a:pt x="11546540" y="4200651"/>
                  <a:pt x="11557802" y="4228513"/>
                  <a:pt x="11553200" y="4250383"/>
                </a:cubicBezTo>
                <a:cubicBezTo>
                  <a:pt x="11552922" y="4256452"/>
                  <a:pt x="11553192" y="4261667"/>
                  <a:pt x="11553798" y="4266324"/>
                </a:cubicBezTo>
                <a:lnTo>
                  <a:pt x="11556298" y="4278290"/>
                </a:lnTo>
                <a:lnTo>
                  <a:pt x="11558608" y="4279552"/>
                </a:lnTo>
                <a:lnTo>
                  <a:pt x="11559256" y="4288041"/>
                </a:lnTo>
                <a:lnTo>
                  <a:pt x="11559842" y="4289935"/>
                </a:lnTo>
                <a:cubicBezTo>
                  <a:pt x="11559766" y="4297619"/>
                  <a:pt x="11558376" y="4321255"/>
                  <a:pt x="11558794" y="4334153"/>
                </a:cubicBezTo>
                <a:cubicBezTo>
                  <a:pt x="11561310" y="4357137"/>
                  <a:pt x="11552162" y="4349289"/>
                  <a:pt x="11562346" y="4367326"/>
                </a:cubicBezTo>
                <a:cubicBezTo>
                  <a:pt x="11559750" y="4411719"/>
                  <a:pt x="11572402" y="4426587"/>
                  <a:pt x="11564954" y="4468612"/>
                </a:cubicBezTo>
                <a:cubicBezTo>
                  <a:pt x="11563988" y="4505670"/>
                  <a:pt x="11581512" y="4533280"/>
                  <a:pt x="11580786" y="4546196"/>
                </a:cubicBezTo>
                <a:cubicBezTo>
                  <a:pt x="11581754" y="4580683"/>
                  <a:pt x="11563866" y="4624484"/>
                  <a:pt x="11563432" y="4665534"/>
                </a:cubicBezTo>
                <a:cubicBezTo>
                  <a:pt x="11565794" y="4700759"/>
                  <a:pt x="11560190" y="4735452"/>
                  <a:pt x="11568406" y="4764690"/>
                </a:cubicBezTo>
                <a:cubicBezTo>
                  <a:pt x="11567130" y="4767647"/>
                  <a:pt x="11566180" y="4770968"/>
                  <a:pt x="11565462" y="4774527"/>
                </a:cubicBezTo>
                <a:lnTo>
                  <a:pt x="11564000" y="4785178"/>
                </a:lnTo>
                <a:lnTo>
                  <a:pt x="11564328" y="4798347"/>
                </a:lnTo>
                <a:lnTo>
                  <a:pt x="11563206" y="4801234"/>
                </a:lnTo>
                <a:lnTo>
                  <a:pt x="11561136" y="4826142"/>
                </a:lnTo>
                <a:lnTo>
                  <a:pt x="11561700" y="4829040"/>
                </a:lnTo>
                <a:lnTo>
                  <a:pt x="11560522" y="4853748"/>
                </a:lnTo>
                <a:lnTo>
                  <a:pt x="11560924" y="4853991"/>
                </a:lnTo>
                <a:cubicBezTo>
                  <a:pt x="11561796" y="4855098"/>
                  <a:pt x="11562390" y="4856978"/>
                  <a:pt x="11562416" y="4860528"/>
                </a:cubicBezTo>
                <a:cubicBezTo>
                  <a:pt x="11568496" y="4853650"/>
                  <a:pt x="11564776" y="4862172"/>
                  <a:pt x="11564316" y="4873245"/>
                </a:cubicBezTo>
                <a:lnTo>
                  <a:pt x="11572682" y="4927107"/>
                </a:lnTo>
                <a:lnTo>
                  <a:pt x="11572672" y="4932248"/>
                </a:lnTo>
                <a:cubicBezTo>
                  <a:pt x="11572704" y="4932275"/>
                  <a:pt x="11572734" y="4932305"/>
                  <a:pt x="11572766" y="4932333"/>
                </a:cubicBezTo>
                <a:cubicBezTo>
                  <a:pt x="11572964" y="4933414"/>
                  <a:pt x="11573036" y="4935090"/>
                  <a:pt x="11572942" y="4937721"/>
                </a:cubicBezTo>
                <a:lnTo>
                  <a:pt x="11577402" y="4975055"/>
                </a:lnTo>
                <a:cubicBezTo>
                  <a:pt x="11574168" y="4991322"/>
                  <a:pt x="11579054" y="4994280"/>
                  <a:pt x="11580860" y="5016279"/>
                </a:cubicBezTo>
                <a:cubicBezTo>
                  <a:pt x="11577794" y="5025639"/>
                  <a:pt x="11578930" y="5033009"/>
                  <a:pt x="11581396" y="5040153"/>
                </a:cubicBezTo>
                <a:cubicBezTo>
                  <a:pt x="11580034" y="5061698"/>
                  <a:pt x="11583522" y="5081146"/>
                  <a:pt x="11584442" y="5105259"/>
                </a:cubicBezTo>
                <a:cubicBezTo>
                  <a:pt x="11580512" y="5131545"/>
                  <a:pt x="11587750" y="5144617"/>
                  <a:pt x="11588702" y="5170388"/>
                </a:cubicBezTo>
                <a:cubicBezTo>
                  <a:pt x="11581846" y="5193034"/>
                  <a:pt x="11594798" y="5188571"/>
                  <a:pt x="11597568" y="5201681"/>
                </a:cubicBezTo>
                <a:lnTo>
                  <a:pt x="11596842" y="5215195"/>
                </a:lnTo>
                <a:lnTo>
                  <a:pt x="11596192" y="5218814"/>
                </a:lnTo>
                <a:cubicBezTo>
                  <a:pt x="11595848" y="5221331"/>
                  <a:pt x="11595754" y="5223032"/>
                  <a:pt x="11595836" y="5224243"/>
                </a:cubicBezTo>
                <a:lnTo>
                  <a:pt x="11595408" y="5229443"/>
                </a:lnTo>
                <a:cubicBezTo>
                  <a:pt x="11594346" y="5237912"/>
                  <a:pt x="11593122" y="5246108"/>
                  <a:pt x="11591796" y="5253878"/>
                </a:cubicBezTo>
                <a:cubicBezTo>
                  <a:pt x="11596328" y="5261714"/>
                  <a:pt x="11588472" y="5289750"/>
                  <a:pt x="11598078" y="5288650"/>
                </a:cubicBezTo>
                <a:cubicBezTo>
                  <a:pt x="11596572" y="5299191"/>
                  <a:pt x="11592238" y="5304794"/>
                  <a:pt x="11598640" y="5302571"/>
                </a:cubicBezTo>
                <a:cubicBezTo>
                  <a:pt x="11598320" y="5306080"/>
                  <a:pt x="11598696" y="5308372"/>
                  <a:pt x="11599412" y="5310113"/>
                </a:cubicBezTo>
                <a:lnTo>
                  <a:pt x="11599768" y="5310652"/>
                </a:lnTo>
                <a:lnTo>
                  <a:pt x="11593310" y="5352392"/>
                </a:lnTo>
                <a:lnTo>
                  <a:pt x="11592144" y="5360280"/>
                </a:lnTo>
                <a:lnTo>
                  <a:pt x="11589598" y="5374040"/>
                </a:lnTo>
                <a:lnTo>
                  <a:pt x="11589840" y="5375477"/>
                </a:lnTo>
                <a:lnTo>
                  <a:pt x="11587428" y="5384856"/>
                </a:lnTo>
                <a:cubicBezTo>
                  <a:pt x="11586404" y="5387820"/>
                  <a:pt x="11585186" y="5390375"/>
                  <a:pt x="11583696" y="5392331"/>
                </a:cubicBezTo>
                <a:cubicBezTo>
                  <a:pt x="11588614" y="5427214"/>
                  <a:pt x="11579964" y="5457140"/>
                  <a:pt x="11578774" y="5493537"/>
                </a:cubicBezTo>
                <a:cubicBezTo>
                  <a:pt x="11574386" y="5533576"/>
                  <a:pt x="11562428" y="5590359"/>
                  <a:pt x="11557362" y="5632561"/>
                </a:cubicBezTo>
                <a:lnTo>
                  <a:pt x="11548380" y="5746753"/>
                </a:lnTo>
                <a:cubicBezTo>
                  <a:pt x="11556238" y="5772089"/>
                  <a:pt x="11550878" y="5798350"/>
                  <a:pt x="11551024" y="5822826"/>
                </a:cubicBezTo>
                <a:cubicBezTo>
                  <a:pt x="11542796" y="5814291"/>
                  <a:pt x="11553924" y="5853157"/>
                  <a:pt x="11544052" y="5852276"/>
                </a:cubicBezTo>
                <a:cubicBezTo>
                  <a:pt x="11544390" y="5856758"/>
                  <a:pt x="11545032" y="5861128"/>
                  <a:pt x="11545748" y="5865520"/>
                </a:cubicBezTo>
                <a:lnTo>
                  <a:pt x="11546116" y="5867822"/>
                </a:lnTo>
                <a:lnTo>
                  <a:pt x="11545906" y="5876651"/>
                </a:lnTo>
                <a:lnTo>
                  <a:pt x="11547962" y="5879618"/>
                </a:lnTo>
                <a:lnTo>
                  <a:pt x="11549160" y="5893249"/>
                </a:lnTo>
                <a:cubicBezTo>
                  <a:pt x="11549282" y="5898280"/>
                  <a:pt x="11549030" y="5903609"/>
                  <a:pt x="11548180" y="5909369"/>
                </a:cubicBezTo>
                <a:cubicBezTo>
                  <a:pt x="11541720" y="5927436"/>
                  <a:pt x="11549640" y="5963239"/>
                  <a:pt x="11541162" y="5985355"/>
                </a:cubicBezTo>
                <a:cubicBezTo>
                  <a:pt x="11538794" y="5993983"/>
                  <a:pt x="11531140" y="6003419"/>
                  <a:pt x="11533408" y="6010880"/>
                </a:cubicBezTo>
                <a:cubicBezTo>
                  <a:pt x="11533384" y="6032967"/>
                  <a:pt x="11540672" y="6093692"/>
                  <a:pt x="11541022" y="6117880"/>
                </a:cubicBezTo>
                <a:cubicBezTo>
                  <a:pt x="11536010" y="6127417"/>
                  <a:pt x="11542236" y="6147591"/>
                  <a:pt x="11540416" y="6176296"/>
                </a:cubicBezTo>
                <a:cubicBezTo>
                  <a:pt x="11533696" y="6193575"/>
                  <a:pt x="11520672" y="6223706"/>
                  <a:pt x="11515330" y="6241549"/>
                </a:cubicBezTo>
                <a:cubicBezTo>
                  <a:pt x="11509988" y="6259393"/>
                  <a:pt x="11506830" y="6256209"/>
                  <a:pt x="11508360" y="6283356"/>
                </a:cubicBezTo>
                <a:cubicBezTo>
                  <a:pt x="11496758" y="6317094"/>
                  <a:pt x="11506504" y="6340085"/>
                  <a:pt x="11502164" y="6370897"/>
                </a:cubicBezTo>
                <a:cubicBezTo>
                  <a:pt x="11498220" y="6406078"/>
                  <a:pt x="11505228" y="6378276"/>
                  <a:pt x="11493420" y="6419907"/>
                </a:cubicBezTo>
                <a:cubicBezTo>
                  <a:pt x="11496498" y="6425815"/>
                  <a:pt x="11498672" y="6444204"/>
                  <a:pt x="11496258" y="6453162"/>
                </a:cubicBezTo>
                <a:cubicBezTo>
                  <a:pt x="11496982" y="6471523"/>
                  <a:pt x="11512650" y="6498528"/>
                  <a:pt x="11512334" y="6514298"/>
                </a:cubicBezTo>
                <a:cubicBezTo>
                  <a:pt x="11512200" y="6527176"/>
                  <a:pt x="11507906" y="6505466"/>
                  <a:pt x="11506458" y="6519308"/>
                </a:cubicBezTo>
                <a:cubicBezTo>
                  <a:pt x="11505546" y="6536357"/>
                  <a:pt x="11496970" y="6533583"/>
                  <a:pt x="11506912" y="6550074"/>
                </a:cubicBezTo>
                <a:cubicBezTo>
                  <a:pt x="11502902" y="6566946"/>
                  <a:pt x="11507560" y="6571936"/>
                  <a:pt x="11508214" y="6596919"/>
                </a:cubicBezTo>
                <a:cubicBezTo>
                  <a:pt x="11504722" y="6606203"/>
                  <a:pt x="11505462" y="6614758"/>
                  <a:pt x="11507524" y="6623534"/>
                </a:cubicBezTo>
                <a:cubicBezTo>
                  <a:pt x="11505086" y="6646907"/>
                  <a:pt x="11507528" y="6669655"/>
                  <a:pt x="11507206" y="6696669"/>
                </a:cubicBezTo>
                <a:cubicBezTo>
                  <a:pt x="11501998" y="6724388"/>
                  <a:pt x="11508454" y="6741397"/>
                  <a:pt x="11508078" y="6770256"/>
                </a:cubicBezTo>
                <a:cubicBezTo>
                  <a:pt x="11509260" y="6790406"/>
                  <a:pt x="11512798" y="6819910"/>
                  <a:pt x="11515012" y="6840678"/>
                </a:cubicBezTo>
                <a:lnTo>
                  <a:pt x="11515906" y="6850048"/>
                </a:lnTo>
                <a:lnTo>
                  <a:pt x="0" y="6850048"/>
                </a:lnTo>
                <a:lnTo>
                  <a:pt x="0" y="6150255"/>
                </a:lnTo>
                <a:lnTo>
                  <a:pt x="17548" y="6079421"/>
                </a:lnTo>
                <a:cubicBezTo>
                  <a:pt x="24104" y="6016456"/>
                  <a:pt x="27371" y="6035306"/>
                  <a:pt x="27043" y="5985942"/>
                </a:cubicBezTo>
                <a:cubicBezTo>
                  <a:pt x="26678" y="5981021"/>
                  <a:pt x="35914" y="5971603"/>
                  <a:pt x="33624" y="5952542"/>
                </a:cubicBezTo>
                <a:cubicBezTo>
                  <a:pt x="37578" y="5922372"/>
                  <a:pt x="48696" y="5939028"/>
                  <a:pt x="52357" y="5900385"/>
                </a:cubicBezTo>
                <a:cubicBezTo>
                  <a:pt x="55799" y="5903958"/>
                  <a:pt x="54094" y="5866099"/>
                  <a:pt x="66315" y="5862451"/>
                </a:cubicBezTo>
                <a:cubicBezTo>
                  <a:pt x="70207" y="5846033"/>
                  <a:pt x="73489" y="5820812"/>
                  <a:pt x="75710" y="5801878"/>
                </a:cubicBezTo>
                <a:cubicBezTo>
                  <a:pt x="81695" y="5773510"/>
                  <a:pt x="88149" y="5759388"/>
                  <a:pt x="92413" y="5755196"/>
                </a:cubicBezTo>
                <a:cubicBezTo>
                  <a:pt x="99183" y="5726796"/>
                  <a:pt x="100401" y="5729867"/>
                  <a:pt x="114766" y="5692575"/>
                </a:cubicBezTo>
                <a:cubicBezTo>
                  <a:pt x="109606" y="5670690"/>
                  <a:pt x="120766" y="5651885"/>
                  <a:pt x="130959" y="5642725"/>
                </a:cubicBezTo>
                <a:cubicBezTo>
                  <a:pt x="140615" y="5617952"/>
                  <a:pt x="163671" y="5564143"/>
                  <a:pt x="166724" y="5528753"/>
                </a:cubicBezTo>
                <a:cubicBezTo>
                  <a:pt x="165990" y="5474631"/>
                  <a:pt x="177327" y="5489775"/>
                  <a:pt x="185947" y="5465696"/>
                </a:cubicBezTo>
                <a:cubicBezTo>
                  <a:pt x="196662" y="5446952"/>
                  <a:pt x="187411" y="5449560"/>
                  <a:pt x="200956" y="5429999"/>
                </a:cubicBezTo>
                <a:lnTo>
                  <a:pt x="216668" y="5393769"/>
                </a:lnTo>
                <a:lnTo>
                  <a:pt x="241271" y="5350074"/>
                </a:lnTo>
                <a:lnTo>
                  <a:pt x="248034" y="5340072"/>
                </a:lnTo>
                <a:cubicBezTo>
                  <a:pt x="248058" y="5334942"/>
                  <a:pt x="248479" y="5331687"/>
                  <a:pt x="249221" y="5329608"/>
                </a:cubicBezTo>
                <a:cubicBezTo>
                  <a:pt x="249320" y="5329557"/>
                  <a:pt x="249420" y="5329504"/>
                  <a:pt x="249519" y="5329453"/>
                </a:cubicBezTo>
                <a:lnTo>
                  <a:pt x="252498" y="5314689"/>
                </a:lnTo>
                <a:cubicBezTo>
                  <a:pt x="252864" y="5297574"/>
                  <a:pt x="278981" y="5263235"/>
                  <a:pt x="278285" y="5246981"/>
                </a:cubicBezTo>
                <a:cubicBezTo>
                  <a:pt x="294835" y="5239806"/>
                  <a:pt x="267309" y="5243000"/>
                  <a:pt x="282334" y="5215649"/>
                </a:cubicBezTo>
                <a:cubicBezTo>
                  <a:pt x="284338" y="5203457"/>
                  <a:pt x="286369" y="5198331"/>
                  <a:pt x="287909" y="5188115"/>
                </a:cubicBezTo>
                <a:cubicBezTo>
                  <a:pt x="288332" y="5187974"/>
                  <a:pt x="291148" y="5154493"/>
                  <a:pt x="291570" y="5154352"/>
                </a:cubicBezTo>
                <a:lnTo>
                  <a:pt x="295687" y="5129949"/>
                </a:lnTo>
                <a:lnTo>
                  <a:pt x="297770" y="5124375"/>
                </a:lnTo>
                <a:lnTo>
                  <a:pt x="294552" y="5091886"/>
                </a:lnTo>
                <a:lnTo>
                  <a:pt x="294372" y="5075666"/>
                </a:lnTo>
                <a:lnTo>
                  <a:pt x="291261" y="5069914"/>
                </a:lnTo>
                <a:cubicBezTo>
                  <a:pt x="289602" y="5064348"/>
                  <a:pt x="289412" y="5057213"/>
                  <a:pt x="292549" y="5046565"/>
                </a:cubicBezTo>
                <a:lnTo>
                  <a:pt x="293850" y="5044324"/>
                </a:lnTo>
                <a:lnTo>
                  <a:pt x="288225" y="5011521"/>
                </a:lnTo>
                <a:cubicBezTo>
                  <a:pt x="286438" y="5004509"/>
                  <a:pt x="295879" y="4976501"/>
                  <a:pt x="292304" y="4970595"/>
                </a:cubicBezTo>
                <a:cubicBezTo>
                  <a:pt x="297173" y="4914689"/>
                  <a:pt x="280545" y="4880484"/>
                  <a:pt x="292037" y="4812226"/>
                </a:cubicBezTo>
                <a:cubicBezTo>
                  <a:pt x="296651" y="4766534"/>
                  <a:pt x="296553" y="4740857"/>
                  <a:pt x="300183" y="4711370"/>
                </a:cubicBezTo>
                <a:cubicBezTo>
                  <a:pt x="303813" y="4681883"/>
                  <a:pt x="310253" y="4654301"/>
                  <a:pt x="313819" y="4635304"/>
                </a:cubicBezTo>
                <a:cubicBezTo>
                  <a:pt x="317385" y="4616307"/>
                  <a:pt x="319059" y="4621434"/>
                  <a:pt x="321580" y="4597389"/>
                </a:cubicBezTo>
                <a:cubicBezTo>
                  <a:pt x="324100" y="4573344"/>
                  <a:pt x="322182" y="4514378"/>
                  <a:pt x="328942" y="4491032"/>
                </a:cubicBezTo>
                <a:cubicBezTo>
                  <a:pt x="328254" y="4465815"/>
                  <a:pt x="339350" y="4462516"/>
                  <a:pt x="338027" y="4448739"/>
                </a:cubicBezTo>
                <a:cubicBezTo>
                  <a:pt x="354594" y="4377504"/>
                  <a:pt x="351648" y="4318161"/>
                  <a:pt x="348965" y="4231470"/>
                </a:cubicBezTo>
                <a:cubicBezTo>
                  <a:pt x="353874" y="4174323"/>
                  <a:pt x="356666" y="4175355"/>
                  <a:pt x="359496" y="4150308"/>
                </a:cubicBezTo>
                <a:cubicBezTo>
                  <a:pt x="362339" y="4142663"/>
                  <a:pt x="352449" y="4138872"/>
                  <a:pt x="356364" y="4131985"/>
                </a:cubicBezTo>
                <a:lnTo>
                  <a:pt x="361593" y="4096619"/>
                </a:lnTo>
                <a:lnTo>
                  <a:pt x="371792" y="4070654"/>
                </a:lnTo>
                <a:lnTo>
                  <a:pt x="378262" y="4046249"/>
                </a:lnTo>
                <a:lnTo>
                  <a:pt x="381009" y="4016915"/>
                </a:lnTo>
                <a:cubicBezTo>
                  <a:pt x="383439" y="4007929"/>
                  <a:pt x="391279" y="4007340"/>
                  <a:pt x="391151" y="3995496"/>
                </a:cubicBezTo>
                <a:cubicBezTo>
                  <a:pt x="396353" y="3959536"/>
                  <a:pt x="400862" y="3894766"/>
                  <a:pt x="406592" y="3845871"/>
                </a:cubicBezTo>
                <a:cubicBezTo>
                  <a:pt x="403177" y="3821649"/>
                  <a:pt x="409717" y="3786911"/>
                  <a:pt x="419462" y="3776866"/>
                </a:cubicBezTo>
                <a:cubicBezTo>
                  <a:pt x="422173" y="3764871"/>
                  <a:pt x="422222" y="3735955"/>
                  <a:pt x="420303" y="3724288"/>
                </a:cubicBezTo>
                <a:cubicBezTo>
                  <a:pt x="420584" y="3713932"/>
                  <a:pt x="424293" y="3712054"/>
                  <a:pt x="425736" y="3698294"/>
                </a:cubicBezTo>
                <a:cubicBezTo>
                  <a:pt x="429134" y="3683275"/>
                  <a:pt x="445239" y="3650699"/>
                  <a:pt x="450275" y="3636556"/>
                </a:cubicBezTo>
                <a:cubicBezTo>
                  <a:pt x="455311" y="3622413"/>
                  <a:pt x="450096" y="3636797"/>
                  <a:pt x="455950" y="3613438"/>
                </a:cubicBezTo>
                <a:cubicBezTo>
                  <a:pt x="457946" y="3605104"/>
                  <a:pt x="465726" y="3606849"/>
                  <a:pt x="469436" y="3588931"/>
                </a:cubicBezTo>
                <a:cubicBezTo>
                  <a:pt x="473148" y="3571012"/>
                  <a:pt x="477437" y="3530877"/>
                  <a:pt x="478216" y="3505927"/>
                </a:cubicBezTo>
                <a:cubicBezTo>
                  <a:pt x="465624" y="3478053"/>
                  <a:pt x="482767" y="3487820"/>
                  <a:pt x="466921" y="3436850"/>
                </a:cubicBezTo>
                <a:cubicBezTo>
                  <a:pt x="468947" y="3435539"/>
                  <a:pt x="468075" y="3414710"/>
                  <a:pt x="469431" y="3393361"/>
                </a:cubicBezTo>
                <a:cubicBezTo>
                  <a:pt x="470787" y="3372012"/>
                  <a:pt x="482148" y="3326552"/>
                  <a:pt x="475054" y="3308755"/>
                </a:cubicBezTo>
                <a:lnTo>
                  <a:pt x="474310" y="3151747"/>
                </a:lnTo>
                <a:lnTo>
                  <a:pt x="486215" y="3061618"/>
                </a:lnTo>
                <a:cubicBezTo>
                  <a:pt x="488121" y="3030278"/>
                  <a:pt x="496811" y="3025014"/>
                  <a:pt x="493402" y="3004882"/>
                </a:cubicBezTo>
                <a:cubicBezTo>
                  <a:pt x="495599" y="2970945"/>
                  <a:pt x="511735" y="2992431"/>
                  <a:pt x="498742" y="2953275"/>
                </a:cubicBezTo>
                <a:cubicBezTo>
                  <a:pt x="512558" y="2963977"/>
                  <a:pt x="494995" y="2934875"/>
                  <a:pt x="506118" y="2914739"/>
                </a:cubicBezTo>
                <a:cubicBezTo>
                  <a:pt x="497917" y="2886497"/>
                  <a:pt x="508247" y="2857462"/>
                  <a:pt x="509450" y="2840319"/>
                </a:cubicBezTo>
                <a:cubicBezTo>
                  <a:pt x="510653" y="2823176"/>
                  <a:pt x="514436" y="2836441"/>
                  <a:pt x="513337" y="2811881"/>
                </a:cubicBezTo>
                <a:lnTo>
                  <a:pt x="518905" y="2777197"/>
                </a:lnTo>
                <a:cubicBezTo>
                  <a:pt x="514307" y="2779008"/>
                  <a:pt x="515662" y="2773990"/>
                  <a:pt x="516381" y="2760229"/>
                </a:cubicBezTo>
                <a:lnTo>
                  <a:pt x="512284" y="2723271"/>
                </a:lnTo>
                <a:lnTo>
                  <a:pt x="516417" y="2697909"/>
                </a:lnTo>
                <a:cubicBezTo>
                  <a:pt x="516277" y="2694509"/>
                  <a:pt x="511777" y="2670333"/>
                  <a:pt x="508245" y="2670818"/>
                </a:cubicBezTo>
                <a:cubicBezTo>
                  <a:pt x="523059" y="2644368"/>
                  <a:pt x="513753" y="2641721"/>
                  <a:pt x="509977" y="2614598"/>
                </a:cubicBezTo>
                <a:cubicBezTo>
                  <a:pt x="511368" y="2591343"/>
                  <a:pt x="511836" y="2611388"/>
                  <a:pt x="513586" y="2555192"/>
                </a:cubicBezTo>
                <a:cubicBezTo>
                  <a:pt x="529849" y="2533316"/>
                  <a:pt x="501799" y="2549042"/>
                  <a:pt x="524573" y="2506102"/>
                </a:cubicBezTo>
                <a:cubicBezTo>
                  <a:pt x="522798" y="2504000"/>
                  <a:pt x="524426" y="2477490"/>
                  <a:pt x="526211" y="2463615"/>
                </a:cubicBezTo>
                <a:cubicBezTo>
                  <a:pt x="527997" y="2449740"/>
                  <a:pt x="525821" y="2437204"/>
                  <a:pt x="535288" y="2422849"/>
                </a:cubicBezTo>
                <a:cubicBezTo>
                  <a:pt x="538200" y="2412361"/>
                  <a:pt x="533938" y="2431104"/>
                  <a:pt x="538894" y="2398306"/>
                </a:cubicBezTo>
                <a:cubicBezTo>
                  <a:pt x="543849" y="2365508"/>
                  <a:pt x="560628" y="2258604"/>
                  <a:pt x="565019" y="2226060"/>
                </a:cubicBezTo>
                <a:cubicBezTo>
                  <a:pt x="569411" y="2193516"/>
                  <a:pt x="571990" y="2216405"/>
                  <a:pt x="572425" y="2203044"/>
                </a:cubicBezTo>
                <a:cubicBezTo>
                  <a:pt x="572861" y="2189683"/>
                  <a:pt x="565754" y="2160914"/>
                  <a:pt x="567634" y="2145894"/>
                </a:cubicBezTo>
                <a:cubicBezTo>
                  <a:pt x="569552" y="2127038"/>
                  <a:pt x="576895" y="2124242"/>
                  <a:pt x="576524" y="2112924"/>
                </a:cubicBezTo>
                <a:cubicBezTo>
                  <a:pt x="566248" y="2102460"/>
                  <a:pt x="566361" y="2091349"/>
                  <a:pt x="572593" y="2073223"/>
                </a:cubicBezTo>
                <a:cubicBezTo>
                  <a:pt x="575393" y="2039410"/>
                  <a:pt x="564822" y="2039383"/>
                  <a:pt x="566346" y="2006730"/>
                </a:cubicBezTo>
                <a:cubicBezTo>
                  <a:pt x="565764" y="1992401"/>
                  <a:pt x="569077" y="1984735"/>
                  <a:pt x="565784" y="1960829"/>
                </a:cubicBezTo>
                <a:cubicBezTo>
                  <a:pt x="566486" y="1943808"/>
                  <a:pt x="568252" y="1909609"/>
                  <a:pt x="557910" y="1886564"/>
                </a:cubicBezTo>
                <a:cubicBezTo>
                  <a:pt x="556594" y="1861569"/>
                  <a:pt x="556127" y="1879721"/>
                  <a:pt x="558732" y="1852441"/>
                </a:cubicBezTo>
                <a:cubicBezTo>
                  <a:pt x="559253" y="1819115"/>
                  <a:pt x="552986" y="1805243"/>
                  <a:pt x="554477" y="1785985"/>
                </a:cubicBezTo>
                <a:cubicBezTo>
                  <a:pt x="550197" y="1773445"/>
                  <a:pt x="555297" y="1787647"/>
                  <a:pt x="549925" y="1739449"/>
                </a:cubicBezTo>
                <a:cubicBezTo>
                  <a:pt x="559439" y="1720347"/>
                  <a:pt x="546428" y="1704007"/>
                  <a:pt x="548478" y="1687662"/>
                </a:cubicBezTo>
                <a:cubicBezTo>
                  <a:pt x="547438" y="1661740"/>
                  <a:pt x="547552" y="1598028"/>
                  <a:pt x="546079" y="1574394"/>
                </a:cubicBezTo>
                <a:cubicBezTo>
                  <a:pt x="544606" y="1550760"/>
                  <a:pt x="542413" y="1575916"/>
                  <a:pt x="539645" y="1545855"/>
                </a:cubicBezTo>
                <a:cubicBezTo>
                  <a:pt x="551965" y="1490487"/>
                  <a:pt x="529792" y="1459589"/>
                  <a:pt x="527078" y="1403551"/>
                </a:cubicBezTo>
                <a:cubicBezTo>
                  <a:pt x="509907" y="1369534"/>
                  <a:pt x="527744" y="1345427"/>
                  <a:pt x="514603" y="1308232"/>
                </a:cubicBezTo>
                <a:cubicBezTo>
                  <a:pt x="510585" y="1283061"/>
                  <a:pt x="514424" y="1279405"/>
                  <a:pt x="512548" y="1265228"/>
                </a:cubicBezTo>
                <a:cubicBezTo>
                  <a:pt x="510672" y="1251051"/>
                  <a:pt x="506150" y="1235061"/>
                  <a:pt x="503347" y="1223169"/>
                </a:cubicBezTo>
                <a:cubicBezTo>
                  <a:pt x="507006" y="1216804"/>
                  <a:pt x="500559" y="1167333"/>
                  <a:pt x="495727" y="1168475"/>
                </a:cubicBezTo>
                <a:cubicBezTo>
                  <a:pt x="497383" y="1161125"/>
                  <a:pt x="503792" y="1140806"/>
                  <a:pt x="496141" y="1138512"/>
                </a:cubicBezTo>
                <a:cubicBezTo>
                  <a:pt x="496060" y="1100984"/>
                  <a:pt x="494987" y="1079901"/>
                  <a:pt x="505184" y="1047073"/>
                </a:cubicBezTo>
                <a:cubicBezTo>
                  <a:pt x="508983" y="1023742"/>
                  <a:pt x="506944" y="1040037"/>
                  <a:pt x="509355" y="1025516"/>
                </a:cubicBezTo>
                <a:cubicBezTo>
                  <a:pt x="511766" y="1010995"/>
                  <a:pt x="507447" y="986805"/>
                  <a:pt x="506873" y="963123"/>
                </a:cubicBezTo>
                <a:cubicBezTo>
                  <a:pt x="507006" y="939112"/>
                  <a:pt x="511112" y="911137"/>
                  <a:pt x="512548" y="893356"/>
                </a:cubicBezTo>
                <a:cubicBezTo>
                  <a:pt x="513984" y="875575"/>
                  <a:pt x="513640" y="871333"/>
                  <a:pt x="515492" y="856438"/>
                </a:cubicBezTo>
                <a:cubicBezTo>
                  <a:pt x="512022" y="831582"/>
                  <a:pt x="513851" y="810695"/>
                  <a:pt x="521269" y="792080"/>
                </a:cubicBezTo>
                <a:cubicBezTo>
                  <a:pt x="523173" y="777595"/>
                  <a:pt x="527507" y="785019"/>
                  <a:pt x="529314" y="774293"/>
                </a:cubicBezTo>
                <a:cubicBezTo>
                  <a:pt x="531122" y="763567"/>
                  <a:pt x="522950" y="756728"/>
                  <a:pt x="524928" y="727723"/>
                </a:cubicBezTo>
                <a:cubicBezTo>
                  <a:pt x="525327" y="717404"/>
                  <a:pt x="532992" y="717749"/>
                  <a:pt x="534104" y="695712"/>
                </a:cubicBezTo>
                <a:cubicBezTo>
                  <a:pt x="535215" y="673675"/>
                  <a:pt x="540000" y="585070"/>
                  <a:pt x="541179" y="552638"/>
                </a:cubicBezTo>
                <a:cubicBezTo>
                  <a:pt x="542357" y="520206"/>
                  <a:pt x="539121" y="533336"/>
                  <a:pt x="538784" y="517789"/>
                </a:cubicBezTo>
                <a:cubicBezTo>
                  <a:pt x="538447" y="502242"/>
                  <a:pt x="529995" y="483849"/>
                  <a:pt x="539155" y="459355"/>
                </a:cubicBezTo>
                <a:cubicBezTo>
                  <a:pt x="534282" y="441033"/>
                  <a:pt x="545465" y="440562"/>
                  <a:pt x="548350" y="420246"/>
                </a:cubicBezTo>
                <a:cubicBezTo>
                  <a:pt x="552432" y="409037"/>
                  <a:pt x="551248" y="395007"/>
                  <a:pt x="554063" y="385753"/>
                </a:cubicBezTo>
                <a:cubicBezTo>
                  <a:pt x="556878" y="376499"/>
                  <a:pt x="557385" y="369183"/>
                  <a:pt x="560450" y="362337"/>
                </a:cubicBezTo>
                <a:cubicBezTo>
                  <a:pt x="563515" y="355491"/>
                  <a:pt x="569657" y="353410"/>
                  <a:pt x="572451" y="344679"/>
                </a:cubicBezTo>
                <a:cubicBezTo>
                  <a:pt x="575246" y="335948"/>
                  <a:pt x="580164" y="322294"/>
                  <a:pt x="582006" y="312331"/>
                </a:cubicBezTo>
                <a:cubicBezTo>
                  <a:pt x="583847" y="302368"/>
                  <a:pt x="580997" y="303880"/>
                  <a:pt x="583503" y="284899"/>
                </a:cubicBezTo>
                <a:cubicBezTo>
                  <a:pt x="588855" y="253960"/>
                  <a:pt x="592732" y="226097"/>
                  <a:pt x="592254" y="191300"/>
                </a:cubicBezTo>
                <a:cubicBezTo>
                  <a:pt x="602017" y="184777"/>
                  <a:pt x="597586" y="174390"/>
                  <a:pt x="592419" y="160499"/>
                </a:cubicBezTo>
                <a:cubicBezTo>
                  <a:pt x="599540" y="134531"/>
                  <a:pt x="605057" y="90673"/>
                  <a:pt x="620978" y="46251"/>
                </a:cubicBezTo>
                <a:cubicBezTo>
                  <a:pt x="630736" y="27343"/>
                  <a:pt x="632412" y="23169"/>
                  <a:pt x="635098" y="9619"/>
                </a:cubicBezTo>
                <a:close/>
              </a:path>
            </a:pathLst>
          </a:custGeom>
        </p:spPr>
      </p:pic>
      <p:pic>
        <p:nvPicPr>
          <p:cNvPr id="4098" name="Picture 2" descr="Polytechnic Institute of Leiria - Wikipedia">
            <a:extLst>
              <a:ext uri="{FF2B5EF4-FFF2-40B4-BE49-F238E27FC236}">
                <a16:creationId xmlns:a16="http://schemas.microsoft.com/office/drawing/2014/main" id="{07F2D752-BAC4-5A72-8ACE-3F45B4010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692" y="122684"/>
            <a:ext cx="2524952" cy="995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B2B3703-271A-91E1-9D54-ED1809CAF2EC}"/>
              </a:ext>
            </a:extLst>
          </p:cNvPr>
          <p:cNvSpPr txBox="1">
            <a:spLocks/>
          </p:cNvSpPr>
          <p:nvPr/>
        </p:nvSpPr>
        <p:spPr>
          <a:xfrm>
            <a:off x="-2732314" y="-425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>
                <a:solidFill>
                  <a:srgbClr val="DBAC34"/>
                </a:solidFill>
              </a:rPr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60572033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3">
    <wetp:webextensionref xmlns:r="http://schemas.openxmlformats.org/officeDocument/2006/relationships" r:id="rId1"/>
  </wetp:taskpane>
  <wetp:taskpane dockstate="right" visibility="0" width="350" row="4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5E62817E-9FB8-4AA3-9F23-7D395062AD87}">
  <we:reference id="WA200005566" version="3.0.0.3" store="Omex" storeType="OMEX"/>
  <we:alternateReferences>
    <we:reference id="WA200005566" version="3.0.0.3" store="WA20000556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0A383BFC-830B-4C4F-9C00-774C2D2CCBAC}">
  <we:reference id="wa104379997" version="3.0.0.0" store="pt-PT" storeType="OMEX"/>
  <we:alternateReferences>
    <we:reference id="WA104379997" version="3.0.0.0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</TotalTime>
  <Words>245</Words>
  <Application>Microsoft Macintosh PowerPoint</Application>
  <PresentationFormat>Ecrã Panorâmico</PresentationFormat>
  <Paragraphs>35</Paragraphs>
  <Slides>9</Slides>
  <Notes>8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Tema do Office</vt:lpstr>
      <vt:lpstr>Apresentação do PowerPoint</vt:lpstr>
      <vt:lpstr>Distribuição do Património Financeiro dos Portugueses</vt:lpstr>
      <vt:lpstr>Despesa Anual Média por Agregado (2022/2023)</vt:lpstr>
      <vt:lpstr>Inflação Anual no Ano de 2022</vt:lpstr>
      <vt:lpstr>Portugueses estão na Cauda da UE em Literacia Financeira</vt:lpstr>
      <vt:lpstr>Apresentação do PowerPoint</vt:lpstr>
      <vt:lpstr>Apresentação do PowerPoint</vt:lpstr>
      <vt:lpstr>A Arquitetura do Sistema Smart4Finances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Gonçalo Santos Ferreira</dc:creator>
  <cp:lastModifiedBy>Gonçalo Santos Ferreira</cp:lastModifiedBy>
  <cp:revision>2</cp:revision>
  <dcterms:created xsi:type="dcterms:W3CDTF">2025-07-01T16:19:51Z</dcterms:created>
  <dcterms:modified xsi:type="dcterms:W3CDTF">2025-07-01T18:29:05Z</dcterms:modified>
</cp:coreProperties>
</file>