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15"/>
  </p:notesMasterIdLst>
  <p:sldIdLst>
    <p:sldId id="256" r:id="rId2"/>
    <p:sldId id="268" r:id="rId3"/>
    <p:sldId id="264" r:id="rId4"/>
    <p:sldId id="270" r:id="rId5"/>
    <p:sldId id="257" r:id="rId6"/>
    <p:sldId id="258" r:id="rId7"/>
    <p:sldId id="259" r:id="rId8"/>
    <p:sldId id="260" r:id="rId9"/>
    <p:sldId id="263" r:id="rId10"/>
    <p:sldId id="265" r:id="rId11"/>
    <p:sldId id="269" r:id="rId12"/>
    <p:sldId id="26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E24B5-1384-2E4F-9B20-CDB0D42DB6A4}" v="1573" dt="2025-07-01T18:29:05.451"/>
    <p1510:client id="{99D04499-9CA9-41D2-814E-6DF764B9A952}" v="634" dt="2025-07-01T18:27:09.630"/>
    <p1510:client id="{C444545C-BD45-43A2-8FE2-C238EBA1B865}" v="32" dt="2025-07-01T17:16:35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0"/>
    <p:restoredTop sz="94711"/>
  </p:normalViewPr>
  <p:slideViewPr>
    <p:cSldViewPr snapToGrid="0">
      <p:cViewPr varScale="1">
        <p:scale>
          <a:sx n="145" d="100"/>
          <a:sy n="145" d="100"/>
        </p:scale>
        <p:origin x="200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FBE1F1-82FB-4E06-B9B0-12F4B03D323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6FABED-0D83-4CE7-A639-6320FE4F52F3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1. Resumo</a:t>
          </a:r>
          <a:endParaRPr lang="en-US" dirty="0"/>
        </a:p>
      </dgm:t>
    </dgm:pt>
    <dgm:pt modelId="{114D0D77-E3F0-4D2B-8F97-59615237507A}" type="parTrans" cxnId="{9FC0AE7D-AA52-4418-8820-5EAC40CCC1F8}">
      <dgm:prSet/>
      <dgm:spPr/>
      <dgm:t>
        <a:bodyPr/>
        <a:lstStyle/>
        <a:p>
          <a:endParaRPr lang="en-US"/>
        </a:p>
      </dgm:t>
    </dgm:pt>
    <dgm:pt modelId="{FEE35068-1823-40A0-B4C0-F99F2BA898E1}" type="sibTrans" cxnId="{9FC0AE7D-AA52-4418-8820-5EAC40CCC1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B99C68-2463-4D49-8CDA-62E113FF8A4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2. Objetivos</a:t>
          </a:r>
          <a:endParaRPr lang="en-US" dirty="0"/>
        </a:p>
      </dgm:t>
    </dgm:pt>
    <dgm:pt modelId="{8BB4226C-3CE4-4A9E-9705-9A74C492CA80}" type="parTrans" cxnId="{DC2DECEB-43E8-4C0D-A5B0-746D4FC346EA}">
      <dgm:prSet/>
      <dgm:spPr/>
      <dgm:t>
        <a:bodyPr/>
        <a:lstStyle/>
        <a:p>
          <a:endParaRPr lang="en-US"/>
        </a:p>
      </dgm:t>
    </dgm:pt>
    <dgm:pt modelId="{BE782BC5-46AE-4333-82EE-2B4D82D42003}" type="sibTrans" cxnId="{DC2DECEB-43E8-4C0D-A5B0-746D4FC346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EED192-5357-4C91-8B86-8271FF366F2A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3. Estudo de Literacia Financeira</a:t>
          </a:r>
          <a:endParaRPr lang="en-US"/>
        </a:p>
      </dgm:t>
    </dgm:pt>
    <dgm:pt modelId="{9C0B85BD-C50C-4A1D-B7D1-97671DB371A6}" type="parTrans" cxnId="{43BF40E6-1488-4796-887B-149B5C49209B}">
      <dgm:prSet/>
      <dgm:spPr/>
      <dgm:t>
        <a:bodyPr/>
        <a:lstStyle/>
        <a:p>
          <a:endParaRPr lang="en-US"/>
        </a:p>
      </dgm:t>
    </dgm:pt>
    <dgm:pt modelId="{536D4098-06CA-4831-B84A-46652DFEF1FD}" type="sibTrans" cxnId="{43BF40E6-1488-4796-887B-149B5C4920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2BF5F5-4303-4D38-A06B-66D31508958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5. Apresentação da Solução</a:t>
          </a:r>
          <a:endParaRPr lang="en-US" dirty="0"/>
        </a:p>
      </dgm:t>
    </dgm:pt>
    <dgm:pt modelId="{696B22D6-D580-45AD-ABA6-EB73A91EADB3}" type="parTrans" cxnId="{CCB6CF0C-2660-4F1A-A6C5-216780CA3D52}">
      <dgm:prSet/>
      <dgm:spPr/>
      <dgm:t>
        <a:bodyPr/>
        <a:lstStyle/>
        <a:p>
          <a:endParaRPr lang="en-US"/>
        </a:p>
      </dgm:t>
    </dgm:pt>
    <dgm:pt modelId="{CBE9A005-7D38-4DDC-ABB8-67CA1F4798DD}" type="sibTrans" cxnId="{CCB6CF0C-2660-4F1A-A6C5-216780CA3D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1BF18C-E3CB-42C7-8B11-8E0EDE68405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4. Arquitetura do Sistema</a:t>
          </a:r>
          <a:endParaRPr lang="en-US" dirty="0"/>
        </a:p>
      </dgm:t>
    </dgm:pt>
    <dgm:pt modelId="{AE45D651-9BFC-4123-AFAA-C9204B31A776}" type="parTrans" cxnId="{7875BB6E-41F5-4625-856C-7CD57D8DAE92}">
      <dgm:prSet/>
      <dgm:spPr/>
      <dgm:t>
        <a:bodyPr/>
        <a:lstStyle/>
        <a:p>
          <a:endParaRPr lang="en-US"/>
        </a:p>
      </dgm:t>
    </dgm:pt>
    <dgm:pt modelId="{23986C37-D739-47B2-B8A5-7A6CC8D33A67}" type="sibTrans" cxnId="{7875BB6E-41F5-4625-856C-7CD57D8DAE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CF94DC-C550-4065-9B9A-A6520843E93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6. Conclusão</a:t>
          </a:r>
          <a:endParaRPr lang="en-US" dirty="0"/>
        </a:p>
      </dgm:t>
    </dgm:pt>
    <dgm:pt modelId="{48AD649A-3A29-41BB-BB80-BB08F2EAD428}" type="parTrans" cxnId="{1AED6093-E268-403D-8E25-E4BB4337A260}">
      <dgm:prSet/>
      <dgm:spPr/>
      <dgm:t>
        <a:bodyPr/>
        <a:lstStyle/>
        <a:p>
          <a:endParaRPr lang="en-US"/>
        </a:p>
      </dgm:t>
    </dgm:pt>
    <dgm:pt modelId="{37FEDD85-9762-459F-B116-D6DA8EC51F69}" type="sibTrans" cxnId="{1AED6093-E268-403D-8E25-E4BB4337A260}">
      <dgm:prSet/>
      <dgm:spPr/>
      <dgm:t>
        <a:bodyPr/>
        <a:lstStyle/>
        <a:p>
          <a:endParaRPr lang="en-US"/>
        </a:p>
      </dgm:t>
    </dgm:pt>
    <dgm:pt modelId="{859CCAFF-EFD5-448D-ADD3-C3E7F0A1554A}" type="pres">
      <dgm:prSet presAssocID="{65FBE1F1-82FB-4E06-B9B0-12F4B03D3233}" presName="root" presStyleCnt="0">
        <dgm:presLayoutVars>
          <dgm:dir/>
          <dgm:resizeHandles val="exact"/>
        </dgm:presLayoutVars>
      </dgm:prSet>
      <dgm:spPr/>
    </dgm:pt>
    <dgm:pt modelId="{709A50DB-5E4D-4308-943D-F497B6988205}" type="pres">
      <dgm:prSet presAssocID="{65FBE1F1-82FB-4E06-B9B0-12F4B03D3233}" presName="container" presStyleCnt="0">
        <dgm:presLayoutVars>
          <dgm:dir/>
          <dgm:resizeHandles val="exact"/>
        </dgm:presLayoutVars>
      </dgm:prSet>
      <dgm:spPr/>
    </dgm:pt>
    <dgm:pt modelId="{B2A7850F-544F-4898-B593-A201679960F8}" type="pres">
      <dgm:prSet presAssocID="{8D6FABED-0D83-4CE7-A639-6320FE4F52F3}" presName="compNode" presStyleCnt="0"/>
      <dgm:spPr/>
    </dgm:pt>
    <dgm:pt modelId="{0DB9E40C-27D1-450D-9AFC-26D104015554}" type="pres">
      <dgm:prSet presAssocID="{8D6FABED-0D83-4CE7-A639-6320FE4F52F3}" presName="iconBgRect" presStyleLbl="bgShp" presStyleIdx="0" presStyleCnt="6"/>
      <dgm:spPr/>
    </dgm:pt>
    <dgm:pt modelId="{16578515-F65F-4A7B-8F56-847B838B4E8B}" type="pres">
      <dgm:prSet presAssocID="{8D6FABED-0D83-4CE7-A639-6320FE4F52F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3B15D7D9-9E6C-4B03-ADB4-C45E904B5ECB}" type="pres">
      <dgm:prSet presAssocID="{8D6FABED-0D83-4CE7-A639-6320FE4F52F3}" presName="spaceRect" presStyleCnt="0"/>
      <dgm:spPr/>
    </dgm:pt>
    <dgm:pt modelId="{EC0807CD-F252-44E2-B22A-A90A9E8334FF}" type="pres">
      <dgm:prSet presAssocID="{8D6FABED-0D83-4CE7-A639-6320FE4F52F3}" presName="textRect" presStyleLbl="revTx" presStyleIdx="0" presStyleCnt="6">
        <dgm:presLayoutVars>
          <dgm:chMax val="1"/>
          <dgm:chPref val="1"/>
        </dgm:presLayoutVars>
      </dgm:prSet>
      <dgm:spPr/>
    </dgm:pt>
    <dgm:pt modelId="{E047EA2F-C3A7-4749-88CF-FC97847B518C}" type="pres">
      <dgm:prSet presAssocID="{FEE35068-1823-40A0-B4C0-F99F2BA898E1}" presName="sibTrans" presStyleLbl="sibTrans2D1" presStyleIdx="0" presStyleCnt="0"/>
      <dgm:spPr/>
    </dgm:pt>
    <dgm:pt modelId="{A4033BBA-1684-4C68-9843-6BDF0D4CEAF3}" type="pres">
      <dgm:prSet presAssocID="{4DB99C68-2463-4D49-8CDA-62E113FF8A46}" presName="compNode" presStyleCnt="0"/>
      <dgm:spPr/>
    </dgm:pt>
    <dgm:pt modelId="{936FABDC-9E56-444A-A71E-824D1DA25EC1}" type="pres">
      <dgm:prSet presAssocID="{4DB99C68-2463-4D49-8CDA-62E113FF8A46}" presName="iconBgRect" presStyleLbl="bgShp" presStyleIdx="1" presStyleCnt="6"/>
      <dgm:spPr/>
    </dgm:pt>
    <dgm:pt modelId="{AD85F1D4-667A-4154-8083-2CF2DBC27C3F}" type="pres">
      <dgm:prSet presAssocID="{4DB99C68-2463-4D49-8CDA-62E113FF8A4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52CEC00E-428E-4991-9457-766BF789AD7D}" type="pres">
      <dgm:prSet presAssocID="{4DB99C68-2463-4D49-8CDA-62E113FF8A46}" presName="spaceRect" presStyleCnt="0"/>
      <dgm:spPr/>
    </dgm:pt>
    <dgm:pt modelId="{73DC34C1-951A-4EDA-9818-A2F79B4EF699}" type="pres">
      <dgm:prSet presAssocID="{4DB99C68-2463-4D49-8CDA-62E113FF8A46}" presName="textRect" presStyleLbl="revTx" presStyleIdx="1" presStyleCnt="6">
        <dgm:presLayoutVars>
          <dgm:chMax val="1"/>
          <dgm:chPref val="1"/>
        </dgm:presLayoutVars>
      </dgm:prSet>
      <dgm:spPr/>
    </dgm:pt>
    <dgm:pt modelId="{F0A7F138-A706-465E-BD5D-ECDAF61731E3}" type="pres">
      <dgm:prSet presAssocID="{BE782BC5-46AE-4333-82EE-2B4D82D42003}" presName="sibTrans" presStyleLbl="sibTrans2D1" presStyleIdx="0" presStyleCnt="0"/>
      <dgm:spPr/>
    </dgm:pt>
    <dgm:pt modelId="{B1CC375A-E9D0-4F1D-B8E9-5A3063967ACE}" type="pres">
      <dgm:prSet presAssocID="{DAEED192-5357-4C91-8B86-8271FF366F2A}" presName="compNode" presStyleCnt="0"/>
      <dgm:spPr/>
    </dgm:pt>
    <dgm:pt modelId="{1FDB0A37-8C7A-4310-88E9-ABAE70D92F64}" type="pres">
      <dgm:prSet presAssocID="{DAEED192-5357-4C91-8B86-8271FF366F2A}" presName="iconBgRect" presStyleLbl="bgShp" presStyleIdx="2" presStyleCnt="6"/>
      <dgm:spPr/>
    </dgm:pt>
    <dgm:pt modelId="{C3C1E31F-813F-4632-BA1C-8A72D98B5726}" type="pres">
      <dgm:prSet presAssocID="{DAEED192-5357-4C91-8B86-8271FF366F2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8D450E5F-7C00-4D62-890D-EE2CBFBAC6C8}" type="pres">
      <dgm:prSet presAssocID="{DAEED192-5357-4C91-8B86-8271FF366F2A}" presName="spaceRect" presStyleCnt="0"/>
      <dgm:spPr/>
    </dgm:pt>
    <dgm:pt modelId="{BD08C976-11F6-4E4F-B986-1EFECC8947CE}" type="pres">
      <dgm:prSet presAssocID="{DAEED192-5357-4C91-8B86-8271FF366F2A}" presName="textRect" presStyleLbl="revTx" presStyleIdx="2" presStyleCnt="6">
        <dgm:presLayoutVars>
          <dgm:chMax val="1"/>
          <dgm:chPref val="1"/>
        </dgm:presLayoutVars>
      </dgm:prSet>
      <dgm:spPr/>
    </dgm:pt>
    <dgm:pt modelId="{58876DCE-F2D5-4CB0-B18D-5D649F30E554}" type="pres">
      <dgm:prSet presAssocID="{536D4098-06CA-4831-B84A-46652DFEF1FD}" presName="sibTrans" presStyleLbl="sibTrans2D1" presStyleIdx="0" presStyleCnt="0"/>
      <dgm:spPr/>
    </dgm:pt>
    <dgm:pt modelId="{25B008FF-0900-483C-ACC5-0E96804E06A7}" type="pres">
      <dgm:prSet presAssocID="{4D1BF18C-E3CB-42C7-8B11-8E0EDE684054}" presName="compNode" presStyleCnt="0"/>
      <dgm:spPr/>
    </dgm:pt>
    <dgm:pt modelId="{27C52110-212E-4678-AD65-133E79B15EFC}" type="pres">
      <dgm:prSet presAssocID="{4D1BF18C-E3CB-42C7-8B11-8E0EDE684054}" presName="iconBgRect" presStyleLbl="bgShp" presStyleIdx="3" presStyleCnt="6"/>
      <dgm:spPr/>
    </dgm:pt>
    <dgm:pt modelId="{6FE5A7C5-930F-4680-8CF5-4DCA6B2E732F}" type="pres">
      <dgm:prSet presAssocID="{4D1BF18C-E3CB-42C7-8B11-8E0EDE684054}" presName="iconRect" presStyleLbl="node1" presStyleIdx="3" presStyleCnt="6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4A0FE359-2170-4609-946C-E0A2F2D41A35}" type="pres">
      <dgm:prSet presAssocID="{4D1BF18C-E3CB-42C7-8B11-8E0EDE684054}" presName="spaceRect" presStyleCnt="0"/>
      <dgm:spPr/>
    </dgm:pt>
    <dgm:pt modelId="{D5C64400-DBCC-4F8B-9140-764FCBC7B39A}" type="pres">
      <dgm:prSet presAssocID="{4D1BF18C-E3CB-42C7-8B11-8E0EDE684054}" presName="textRect" presStyleLbl="revTx" presStyleIdx="3" presStyleCnt="6">
        <dgm:presLayoutVars>
          <dgm:chMax val="1"/>
          <dgm:chPref val="1"/>
        </dgm:presLayoutVars>
      </dgm:prSet>
      <dgm:spPr/>
    </dgm:pt>
    <dgm:pt modelId="{AFE90B60-F022-4AC9-9A2B-3DD1631EB609}" type="pres">
      <dgm:prSet presAssocID="{23986C37-D739-47B2-B8A5-7A6CC8D33A67}" presName="sibTrans" presStyleLbl="sibTrans2D1" presStyleIdx="0" presStyleCnt="0"/>
      <dgm:spPr/>
    </dgm:pt>
    <dgm:pt modelId="{7D03E928-BB6E-4812-9905-56B1DCC7072F}" type="pres">
      <dgm:prSet presAssocID="{192BF5F5-4303-4D38-A06B-66D315089587}" presName="compNode" presStyleCnt="0"/>
      <dgm:spPr/>
    </dgm:pt>
    <dgm:pt modelId="{6F71F27D-1793-4E01-9F76-12A47F3FD57F}" type="pres">
      <dgm:prSet presAssocID="{192BF5F5-4303-4D38-A06B-66D315089587}" presName="iconBgRect" presStyleLbl="bgShp" presStyleIdx="4" presStyleCnt="6"/>
      <dgm:spPr/>
    </dgm:pt>
    <dgm:pt modelId="{2F61BDC1-263A-4B9A-8568-05A979F2F91F}" type="pres">
      <dgm:prSet presAssocID="{192BF5F5-4303-4D38-A06B-66D31508958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EA5BB1E7-CB4E-4C70-AD0E-F5A02C2B2D35}" type="pres">
      <dgm:prSet presAssocID="{192BF5F5-4303-4D38-A06B-66D315089587}" presName="spaceRect" presStyleCnt="0"/>
      <dgm:spPr/>
    </dgm:pt>
    <dgm:pt modelId="{9E08BF79-A6A2-440A-9B73-8CBD0194DC99}" type="pres">
      <dgm:prSet presAssocID="{192BF5F5-4303-4D38-A06B-66D315089587}" presName="textRect" presStyleLbl="revTx" presStyleIdx="4" presStyleCnt="6">
        <dgm:presLayoutVars>
          <dgm:chMax val="1"/>
          <dgm:chPref val="1"/>
        </dgm:presLayoutVars>
      </dgm:prSet>
      <dgm:spPr/>
    </dgm:pt>
    <dgm:pt modelId="{D15580AD-FDF3-43BB-9D27-4731A4B2A31D}" type="pres">
      <dgm:prSet presAssocID="{CBE9A005-7D38-4DDC-ABB8-67CA1F4798DD}" presName="sibTrans" presStyleLbl="sibTrans2D1" presStyleIdx="0" presStyleCnt="0"/>
      <dgm:spPr/>
    </dgm:pt>
    <dgm:pt modelId="{55AC96E2-346C-4CDD-9D5E-9EC023B68B21}" type="pres">
      <dgm:prSet presAssocID="{88CF94DC-C550-4065-9B9A-A6520843E93F}" presName="compNode" presStyleCnt="0"/>
      <dgm:spPr/>
    </dgm:pt>
    <dgm:pt modelId="{BECF4E5D-321A-4FC1-B966-23E4164A74E3}" type="pres">
      <dgm:prSet presAssocID="{88CF94DC-C550-4065-9B9A-A6520843E93F}" presName="iconBgRect" presStyleLbl="bgShp" presStyleIdx="5" presStyleCnt="6"/>
      <dgm:spPr/>
    </dgm:pt>
    <dgm:pt modelId="{07759114-8464-4AF2-B2F1-211AA05E9B76}" type="pres">
      <dgm:prSet presAssocID="{88CF94DC-C550-4065-9B9A-A6520843E93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6EE9BCC-87D5-4198-B1D3-E85F270658FC}" type="pres">
      <dgm:prSet presAssocID="{88CF94DC-C550-4065-9B9A-A6520843E93F}" presName="spaceRect" presStyleCnt="0"/>
      <dgm:spPr/>
    </dgm:pt>
    <dgm:pt modelId="{A73AF87E-61FD-412E-AADF-17C0FD068792}" type="pres">
      <dgm:prSet presAssocID="{88CF94DC-C550-4065-9B9A-A6520843E93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5EB7700-0ADC-44C2-99C3-D23276606C45}" type="presOf" srcId="{4DB99C68-2463-4D49-8CDA-62E113FF8A46}" destId="{73DC34C1-951A-4EDA-9818-A2F79B4EF699}" srcOrd="0" destOrd="0" presId="urn:microsoft.com/office/officeart/2018/2/layout/IconCircleList"/>
    <dgm:cxn modelId="{CCB6CF0C-2660-4F1A-A6C5-216780CA3D52}" srcId="{65FBE1F1-82FB-4E06-B9B0-12F4B03D3233}" destId="{192BF5F5-4303-4D38-A06B-66D315089587}" srcOrd="4" destOrd="0" parTransId="{696B22D6-D580-45AD-ABA6-EB73A91EADB3}" sibTransId="{CBE9A005-7D38-4DDC-ABB8-67CA1F4798DD}"/>
    <dgm:cxn modelId="{0912AE1A-0780-40F7-AE1B-3B03DAF10CBC}" type="presOf" srcId="{FEE35068-1823-40A0-B4C0-F99F2BA898E1}" destId="{E047EA2F-C3A7-4749-88CF-FC97847B518C}" srcOrd="0" destOrd="0" presId="urn:microsoft.com/office/officeart/2018/2/layout/IconCircleList"/>
    <dgm:cxn modelId="{4892FA1D-02F5-49A1-A7F6-8B66E208D2EF}" type="presOf" srcId="{BE782BC5-46AE-4333-82EE-2B4D82D42003}" destId="{F0A7F138-A706-465E-BD5D-ECDAF61731E3}" srcOrd="0" destOrd="0" presId="urn:microsoft.com/office/officeart/2018/2/layout/IconCircleList"/>
    <dgm:cxn modelId="{6EA5E826-2DE5-4925-9C07-1332F08083D6}" type="presOf" srcId="{8D6FABED-0D83-4CE7-A639-6320FE4F52F3}" destId="{EC0807CD-F252-44E2-B22A-A90A9E8334FF}" srcOrd="0" destOrd="0" presId="urn:microsoft.com/office/officeart/2018/2/layout/IconCircleList"/>
    <dgm:cxn modelId="{D8733250-7A31-4B90-BC0B-6890BB7A0383}" type="presOf" srcId="{88CF94DC-C550-4065-9B9A-A6520843E93F}" destId="{A73AF87E-61FD-412E-AADF-17C0FD068792}" srcOrd="0" destOrd="0" presId="urn:microsoft.com/office/officeart/2018/2/layout/IconCircleList"/>
    <dgm:cxn modelId="{F0ED4E68-E468-408B-B8EC-06B616DA6BE9}" type="presOf" srcId="{536D4098-06CA-4831-B84A-46652DFEF1FD}" destId="{58876DCE-F2D5-4CB0-B18D-5D649F30E554}" srcOrd="0" destOrd="0" presId="urn:microsoft.com/office/officeart/2018/2/layout/IconCircleList"/>
    <dgm:cxn modelId="{DBA84069-97FE-47AB-AC8C-CA919CE7CE81}" type="presOf" srcId="{4D1BF18C-E3CB-42C7-8B11-8E0EDE684054}" destId="{D5C64400-DBCC-4F8B-9140-764FCBC7B39A}" srcOrd="0" destOrd="0" presId="urn:microsoft.com/office/officeart/2018/2/layout/IconCircleList"/>
    <dgm:cxn modelId="{7875BB6E-41F5-4625-856C-7CD57D8DAE92}" srcId="{65FBE1F1-82FB-4E06-B9B0-12F4B03D3233}" destId="{4D1BF18C-E3CB-42C7-8B11-8E0EDE684054}" srcOrd="3" destOrd="0" parTransId="{AE45D651-9BFC-4123-AFAA-C9204B31A776}" sibTransId="{23986C37-D739-47B2-B8A5-7A6CC8D33A67}"/>
    <dgm:cxn modelId="{EDFD0F76-7EEB-4C0F-B51A-35E82A29EF4C}" type="presOf" srcId="{DAEED192-5357-4C91-8B86-8271FF366F2A}" destId="{BD08C976-11F6-4E4F-B986-1EFECC8947CE}" srcOrd="0" destOrd="0" presId="urn:microsoft.com/office/officeart/2018/2/layout/IconCircleList"/>
    <dgm:cxn modelId="{9FC0AE7D-AA52-4418-8820-5EAC40CCC1F8}" srcId="{65FBE1F1-82FB-4E06-B9B0-12F4B03D3233}" destId="{8D6FABED-0D83-4CE7-A639-6320FE4F52F3}" srcOrd="0" destOrd="0" parTransId="{114D0D77-E3F0-4D2B-8F97-59615237507A}" sibTransId="{FEE35068-1823-40A0-B4C0-F99F2BA898E1}"/>
    <dgm:cxn modelId="{1AED6093-E268-403D-8E25-E4BB4337A260}" srcId="{65FBE1F1-82FB-4E06-B9B0-12F4B03D3233}" destId="{88CF94DC-C550-4065-9B9A-A6520843E93F}" srcOrd="5" destOrd="0" parTransId="{48AD649A-3A29-41BB-BB80-BB08F2EAD428}" sibTransId="{37FEDD85-9762-459F-B116-D6DA8EC51F69}"/>
    <dgm:cxn modelId="{38660DA2-0C11-40F3-AB81-98428C75241B}" type="presOf" srcId="{23986C37-D739-47B2-B8A5-7A6CC8D33A67}" destId="{AFE90B60-F022-4AC9-9A2B-3DD1631EB609}" srcOrd="0" destOrd="0" presId="urn:microsoft.com/office/officeart/2018/2/layout/IconCircleList"/>
    <dgm:cxn modelId="{3D5EFEA2-DB51-48F0-A0F5-0FF544054FF5}" type="presOf" srcId="{CBE9A005-7D38-4DDC-ABB8-67CA1F4798DD}" destId="{D15580AD-FDF3-43BB-9D27-4731A4B2A31D}" srcOrd="0" destOrd="0" presId="urn:microsoft.com/office/officeart/2018/2/layout/IconCircleList"/>
    <dgm:cxn modelId="{CF9DD0BE-D2CF-42A8-A66C-EA2CDCAE1F9E}" type="presOf" srcId="{65FBE1F1-82FB-4E06-B9B0-12F4B03D3233}" destId="{859CCAFF-EFD5-448D-ADD3-C3E7F0A1554A}" srcOrd="0" destOrd="0" presId="urn:microsoft.com/office/officeart/2018/2/layout/IconCircleList"/>
    <dgm:cxn modelId="{A25833E0-3ACC-4CCC-A5E5-4E193CC7075D}" type="presOf" srcId="{192BF5F5-4303-4D38-A06B-66D315089587}" destId="{9E08BF79-A6A2-440A-9B73-8CBD0194DC99}" srcOrd="0" destOrd="0" presId="urn:microsoft.com/office/officeart/2018/2/layout/IconCircleList"/>
    <dgm:cxn modelId="{43BF40E6-1488-4796-887B-149B5C49209B}" srcId="{65FBE1F1-82FB-4E06-B9B0-12F4B03D3233}" destId="{DAEED192-5357-4C91-8B86-8271FF366F2A}" srcOrd="2" destOrd="0" parTransId="{9C0B85BD-C50C-4A1D-B7D1-97671DB371A6}" sibTransId="{536D4098-06CA-4831-B84A-46652DFEF1FD}"/>
    <dgm:cxn modelId="{DC2DECEB-43E8-4C0D-A5B0-746D4FC346EA}" srcId="{65FBE1F1-82FB-4E06-B9B0-12F4B03D3233}" destId="{4DB99C68-2463-4D49-8CDA-62E113FF8A46}" srcOrd="1" destOrd="0" parTransId="{8BB4226C-3CE4-4A9E-9705-9A74C492CA80}" sibTransId="{BE782BC5-46AE-4333-82EE-2B4D82D42003}"/>
    <dgm:cxn modelId="{570E0898-E788-4841-9EFB-EE6F43ED4553}" type="presParOf" srcId="{859CCAFF-EFD5-448D-ADD3-C3E7F0A1554A}" destId="{709A50DB-5E4D-4308-943D-F497B6988205}" srcOrd="0" destOrd="0" presId="urn:microsoft.com/office/officeart/2018/2/layout/IconCircleList"/>
    <dgm:cxn modelId="{0ED3703B-7F65-43F9-8B1E-C2604A30513C}" type="presParOf" srcId="{709A50DB-5E4D-4308-943D-F497B6988205}" destId="{B2A7850F-544F-4898-B593-A201679960F8}" srcOrd="0" destOrd="0" presId="urn:microsoft.com/office/officeart/2018/2/layout/IconCircleList"/>
    <dgm:cxn modelId="{0D277818-ABFF-4D51-A9DA-1AA6E6084457}" type="presParOf" srcId="{B2A7850F-544F-4898-B593-A201679960F8}" destId="{0DB9E40C-27D1-450D-9AFC-26D104015554}" srcOrd="0" destOrd="0" presId="urn:microsoft.com/office/officeart/2018/2/layout/IconCircleList"/>
    <dgm:cxn modelId="{5BB7FCDC-61CF-4C98-8879-546FDA7525A7}" type="presParOf" srcId="{B2A7850F-544F-4898-B593-A201679960F8}" destId="{16578515-F65F-4A7B-8F56-847B838B4E8B}" srcOrd="1" destOrd="0" presId="urn:microsoft.com/office/officeart/2018/2/layout/IconCircleList"/>
    <dgm:cxn modelId="{50116DEE-4070-4176-BC82-973A47995D83}" type="presParOf" srcId="{B2A7850F-544F-4898-B593-A201679960F8}" destId="{3B15D7D9-9E6C-4B03-ADB4-C45E904B5ECB}" srcOrd="2" destOrd="0" presId="urn:microsoft.com/office/officeart/2018/2/layout/IconCircleList"/>
    <dgm:cxn modelId="{07DA597B-6CE3-4526-A95B-3CC9E449FD4A}" type="presParOf" srcId="{B2A7850F-544F-4898-B593-A201679960F8}" destId="{EC0807CD-F252-44E2-B22A-A90A9E8334FF}" srcOrd="3" destOrd="0" presId="urn:microsoft.com/office/officeart/2018/2/layout/IconCircleList"/>
    <dgm:cxn modelId="{53482C36-495B-4FF5-A0B8-7DD7DD97E666}" type="presParOf" srcId="{709A50DB-5E4D-4308-943D-F497B6988205}" destId="{E047EA2F-C3A7-4749-88CF-FC97847B518C}" srcOrd="1" destOrd="0" presId="urn:microsoft.com/office/officeart/2018/2/layout/IconCircleList"/>
    <dgm:cxn modelId="{9293CC2D-3E4F-47C7-BE15-4B988C40AA3B}" type="presParOf" srcId="{709A50DB-5E4D-4308-943D-F497B6988205}" destId="{A4033BBA-1684-4C68-9843-6BDF0D4CEAF3}" srcOrd="2" destOrd="0" presId="urn:microsoft.com/office/officeart/2018/2/layout/IconCircleList"/>
    <dgm:cxn modelId="{009EC424-2E0A-497C-BC59-DD2BB8CDF521}" type="presParOf" srcId="{A4033BBA-1684-4C68-9843-6BDF0D4CEAF3}" destId="{936FABDC-9E56-444A-A71E-824D1DA25EC1}" srcOrd="0" destOrd="0" presId="urn:microsoft.com/office/officeart/2018/2/layout/IconCircleList"/>
    <dgm:cxn modelId="{6FFA6147-5510-4892-8201-DB75666C5AF2}" type="presParOf" srcId="{A4033BBA-1684-4C68-9843-6BDF0D4CEAF3}" destId="{AD85F1D4-667A-4154-8083-2CF2DBC27C3F}" srcOrd="1" destOrd="0" presId="urn:microsoft.com/office/officeart/2018/2/layout/IconCircleList"/>
    <dgm:cxn modelId="{BDED1833-BA8A-42C2-B762-793450BFD696}" type="presParOf" srcId="{A4033BBA-1684-4C68-9843-6BDF0D4CEAF3}" destId="{52CEC00E-428E-4991-9457-766BF789AD7D}" srcOrd="2" destOrd="0" presId="urn:microsoft.com/office/officeart/2018/2/layout/IconCircleList"/>
    <dgm:cxn modelId="{473744A1-41A4-480F-A889-80A55C4299D0}" type="presParOf" srcId="{A4033BBA-1684-4C68-9843-6BDF0D4CEAF3}" destId="{73DC34C1-951A-4EDA-9818-A2F79B4EF699}" srcOrd="3" destOrd="0" presId="urn:microsoft.com/office/officeart/2018/2/layout/IconCircleList"/>
    <dgm:cxn modelId="{55EDB1D9-864D-4032-9212-FB3D06E0562D}" type="presParOf" srcId="{709A50DB-5E4D-4308-943D-F497B6988205}" destId="{F0A7F138-A706-465E-BD5D-ECDAF61731E3}" srcOrd="3" destOrd="0" presId="urn:microsoft.com/office/officeart/2018/2/layout/IconCircleList"/>
    <dgm:cxn modelId="{BC22B90E-CEEB-4A1B-A5B6-E83668B4E5A1}" type="presParOf" srcId="{709A50DB-5E4D-4308-943D-F497B6988205}" destId="{B1CC375A-E9D0-4F1D-B8E9-5A3063967ACE}" srcOrd="4" destOrd="0" presId="urn:microsoft.com/office/officeart/2018/2/layout/IconCircleList"/>
    <dgm:cxn modelId="{6DB0743A-631C-47CD-BDEA-0B9846158950}" type="presParOf" srcId="{B1CC375A-E9D0-4F1D-B8E9-5A3063967ACE}" destId="{1FDB0A37-8C7A-4310-88E9-ABAE70D92F64}" srcOrd="0" destOrd="0" presId="urn:microsoft.com/office/officeart/2018/2/layout/IconCircleList"/>
    <dgm:cxn modelId="{3EAF2CDB-4064-4BED-BABF-CD08E9CA87D5}" type="presParOf" srcId="{B1CC375A-E9D0-4F1D-B8E9-5A3063967ACE}" destId="{C3C1E31F-813F-4632-BA1C-8A72D98B5726}" srcOrd="1" destOrd="0" presId="urn:microsoft.com/office/officeart/2018/2/layout/IconCircleList"/>
    <dgm:cxn modelId="{C0DE04FF-9609-45E4-A488-B315CA394CDE}" type="presParOf" srcId="{B1CC375A-E9D0-4F1D-B8E9-5A3063967ACE}" destId="{8D450E5F-7C00-4D62-890D-EE2CBFBAC6C8}" srcOrd="2" destOrd="0" presId="urn:microsoft.com/office/officeart/2018/2/layout/IconCircleList"/>
    <dgm:cxn modelId="{5D88B238-B101-4EC2-9949-60E65B1F2D05}" type="presParOf" srcId="{B1CC375A-E9D0-4F1D-B8E9-5A3063967ACE}" destId="{BD08C976-11F6-4E4F-B986-1EFECC8947CE}" srcOrd="3" destOrd="0" presId="urn:microsoft.com/office/officeart/2018/2/layout/IconCircleList"/>
    <dgm:cxn modelId="{EF37A47E-F740-4775-A0E2-1509D03F415F}" type="presParOf" srcId="{709A50DB-5E4D-4308-943D-F497B6988205}" destId="{58876DCE-F2D5-4CB0-B18D-5D649F30E554}" srcOrd="5" destOrd="0" presId="urn:microsoft.com/office/officeart/2018/2/layout/IconCircleList"/>
    <dgm:cxn modelId="{168D03EA-AE1B-4087-9EC4-48B65AAEBA99}" type="presParOf" srcId="{709A50DB-5E4D-4308-943D-F497B6988205}" destId="{25B008FF-0900-483C-ACC5-0E96804E06A7}" srcOrd="6" destOrd="0" presId="urn:microsoft.com/office/officeart/2018/2/layout/IconCircleList"/>
    <dgm:cxn modelId="{033E683E-0FEC-478F-961C-33AAFFE8538C}" type="presParOf" srcId="{25B008FF-0900-483C-ACC5-0E96804E06A7}" destId="{27C52110-212E-4678-AD65-133E79B15EFC}" srcOrd="0" destOrd="0" presId="urn:microsoft.com/office/officeart/2018/2/layout/IconCircleList"/>
    <dgm:cxn modelId="{F7232973-C73C-4401-B43C-2BD40550AA9F}" type="presParOf" srcId="{25B008FF-0900-483C-ACC5-0E96804E06A7}" destId="{6FE5A7C5-930F-4680-8CF5-4DCA6B2E732F}" srcOrd="1" destOrd="0" presId="urn:microsoft.com/office/officeart/2018/2/layout/IconCircleList"/>
    <dgm:cxn modelId="{EFFE5732-2BFB-4F27-AD83-CF91D557A825}" type="presParOf" srcId="{25B008FF-0900-483C-ACC5-0E96804E06A7}" destId="{4A0FE359-2170-4609-946C-E0A2F2D41A35}" srcOrd="2" destOrd="0" presId="urn:microsoft.com/office/officeart/2018/2/layout/IconCircleList"/>
    <dgm:cxn modelId="{313ED269-164F-4EFA-8AB7-FB4E44E9DA51}" type="presParOf" srcId="{25B008FF-0900-483C-ACC5-0E96804E06A7}" destId="{D5C64400-DBCC-4F8B-9140-764FCBC7B39A}" srcOrd="3" destOrd="0" presId="urn:microsoft.com/office/officeart/2018/2/layout/IconCircleList"/>
    <dgm:cxn modelId="{9B518DF2-6E9F-48DF-AFB7-5B37509456E0}" type="presParOf" srcId="{709A50DB-5E4D-4308-943D-F497B6988205}" destId="{AFE90B60-F022-4AC9-9A2B-3DD1631EB609}" srcOrd="7" destOrd="0" presId="urn:microsoft.com/office/officeart/2018/2/layout/IconCircleList"/>
    <dgm:cxn modelId="{6D0A351B-87B7-4E1F-A8FA-94BC476C36C5}" type="presParOf" srcId="{709A50DB-5E4D-4308-943D-F497B6988205}" destId="{7D03E928-BB6E-4812-9905-56B1DCC7072F}" srcOrd="8" destOrd="0" presId="urn:microsoft.com/office/officeart/2018/2/layout/IconCircleList"/>
    <dgm:cxn modelId="{15A9D048-8C00-4F66-826D-74F9E2BE0FBD}" type="presParOf" srcId="{7D03E928-BB6E-4812-9905-56B1DCC7072F}" destId="{6F71F27D-1793-4E01-9F76-12A47F3FD57F}" srcOrd="0" destOrd="0" presId="urn:microsoft.com/office/officeart/2018/2/layout/IconCircleList"/>
    <dgm:cxn modelId="{F78D4476-9235-4CBA-A4BC-0B3680990B1E}" type="presParOf" srcId="{7D03E928-BB6E-4812-9905-56B1DCC7072F}" destId="{2F61BDC1-263A-4B9A-8568-05A979F2F91F}" srcOrd="1" destOrd="0" presId="urn:microsoft.com/office/officeart/2018/2/layout/IconCircleList"/>
    <dgm:cxn modelId="{212113E1-39C9-40AF-A7E9-527E0A49D0B3}" type="presParOf" srcId="{7D03E928-BB6E-4812-9905-56B1DCC7072F}" destId="{EA5BB1E7-CB4E-4C70-AD0E-F5A02C2B2D35}" srcOrd="2" destOrd="0" presId="urn:microsoft.com/office/officeart/2018/2/layout/IconCircleList"/>
    <dgm:cxn modelId="{B13B0105-E776-44E8-942F-07A62EBA0000}" type="presParOf" srcId="{7D03E928-BB6E-4812-9905-56B1DCC7072F}" destId="{9E08BF79-A6A2-440A-9B73-8CBD0194DC99}" srcOrd="3" destOrd="0" presId="urn:microsoft.com/office/officeart/2018/2/layout/IconCircleList"/>
    <dgm:cxn modelId="{DAEC7606-31F9-46E6-8BBF-19D708D84AB4}" type="presParOf" srcId="{709A50DB-5E4D-4308-943D-F497B6988205}" destId="{D15580AD-FDF3-43BB-9D27-4731A4B2A31D}" srcOrd="9" destOrd="0" presId="urn:microsoft.com/office/officeart/2018/2/layout/IconCircleList"/>
    <dgm:cxn modelId="{4CA9DF04-99D6-4B9D-8518-4D44817F75F0}" type="presParOf" srcId="{709A50DB-5E4D-4308-943D-F497B6988205}" destId="{55AC96E2-346C-4CDD-9D5E-9EC023B68B21}" srcOrd="10" destOrd="0" presId="urn:microsoft.com/office/officeart/2018/2/layout/IconCircleList"/>
    <dgm:cxn modelId="{0C355BA6-2E7D-4F42-9B67-547DAC2A72FB}" type="presParOf" srcId="{55AC96E2-346C-4CDD-9D5E-9EC023B68B21}" destId="{BECF4E5D-321A-4FC1-B966-23E4164A74E3}" srcOrd="0" destOrd="0" presId="urn:microsoft.com/office/officeart/2018/2/layout/IconCircleList"/>
    <dgm:cxn modelId="{2782C5C4-FA45-4A7B-8582-02F43E59C56D}" type="presParOf" srcId="{55AC96E2-346C-4CDD-9D5E-9EC023B68B21}" destId="{07759114-8464-4AF2-B2F1-211AA05E9B76}" srcOrd="1" destOrd="0" presId="urn:microsoft.com/office/officeart/2018/2/layout/IconCircleList"/>
    <dgm:cxn modelId="{4D1C3F04-ED64-405C-8E91-3C524CB785DD}" type="presParOf" srcId="{55AC96E2-346C-4CDD-9D5E-9EC023B68B21}" destId="{76EE9BCC-87D5-4198-B1D3-E85F270658FC}" srcOrd="2" destOrd="0" presId="urn:microsoft.com/office/officeart/2018/2/layout/IconCircleList"/>
    <dgm:cxn modelId="{844B9A71-4504-461A-8C43-98E066F47D64}" type="presParOf" srcId="{55AC96E2-346C-4CDD-9D5E-9EC023B68B21}" destId="{A73AF87E-61FD-412E-AADF-17C0FD06879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9E40C-27D1-450D-9AFC-26D104015554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78515-F65F-4A7B-8F56-847B838B4E8B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807CD-F252-44E2-B22A-A90A9E8334FF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1. Resumo</a:t>
          </a:r>
          <a:endParaRPr lang="en-US" sz="1900" kern="1200" dirty="0"/>
        </a:p>
      </dsp:txBody>
      <dsp:txXfrm>
        <a:off x="1172126" y="908559"/>
        <a:ext cx="2114937" cy="897246"/>
      </dsp:txXfrm>
    </dsp:sp>
    <dsp:sp modelId="{936FABDC-9E56-444A-A71E-824D1DA25EC1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5F1D4-667A-4154-8083-2CF2DBC27C3F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C34C1-951A-4EDA-9818-A2F79B4EF699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2. Objetivos</a:t>
          </a:r>
          <a:endParaRPr lang="en-US" sz="1900" kern="1200" dirty="0"/>
        </a:p>
      </dsp:txBody>
      <dsp:txXfrm>
        <a:off x="4745088" y="908559"/>
        <a:ext cx="2114937" cy="897246"/>
      </dsp:txXfrm>
    </dsp:sp>
    <dsp:sp modelId="{1FDB0A37-8C7A-4310-88E9-ABAE70D92F64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1E31F-813F-4632-BA1C-8A72D98B5726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8C976-11F6-4E4F-B986-1EFECC8947CE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3. Estudo de Literacia Financeira</a:t>
          </a:r>
          <a:endParaRPr lang="en-US" sz="1900" kern="1200"/>
        </a:p>
      </dsp:txBody>
      <dsp:txXfrm>
        <a:off x="8318049" y="908559"/>
        <a:ext cx="2114937" cy="897246"/>
      </dsp:txXfrm>
    </dsp:sp>
    <dsp:sp modelId="{27C52110-212E-4678-AD65-133E79B15EFC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5A7C5-930F-4680-8CF5-4DCA6B2E732F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64400-DBCC-4F8B-9140-764FCBC7B39A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4. Arquitetura do Sistema</a:t>
          </a:r>
          <a:endParaRPr lang="en-US" sz="1900" kern="1200" dirty="0"/>
        </a:p>
      </dsp:txBody>
      <dsp:txXfrm>
        <a:off x="1172126" y="2545532"/>
        <a:ext cx="2114937" cy="897246"/>
      </dsp:txXfrm>
    </dsp:sp>
    <dsp:sp modelId="{6F71F27D-1793-4E01-9F76-12A47F3FD57F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1BDC1-263A-4B9A-8568-05A979F2F91F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8BF79-A6A2-440A-9B73-8CBD0194DC99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5. Apresentação da Solução</a:t>
          </a:r>
          <a:endParaRPr lang="en-US" sz="1900" kern="1200" dirty="0"/>
        </a:p>
      </dsp:txBody>
      <dsp:txXfrm>
        <a:off x="4745088" y="2545532"/>
        <a:ext cx="2114937" cy="897246"/>
      </dsp:txXfrm>
    </dsp:sp>
    <dsp:sp modelId="{BECF4E5D-321A-4FC1-B966-23E4164A74E3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59114-8464-4AF2-B2F1-211AA05E9B76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AF87E-61FD-412E-AADF-17C0FD068792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6. Conclusão</a:t>
          </a:r>
          <a:endParaRPr lang="en-US" sz="1900" kern="1200" dirty="0"/>
        </a:p>
      </dsp:txBody>
      <dsp:txXfrm>
        <a:off x="8318049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A450D-FE04-4649-967A-ECCD9592D93D}" type="datetimeFigureOut">
              <a:rPr lang="pt-PT" smtClean="0"/>
              <a:t>01/07/25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8EFE1-CDA0-7846-B900-A3F86E6465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251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Bem vindos à apresentação do projeto Smart4Finances....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137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Onde existe um problema, existe uma oportunidade de negócio, neste caso surgiu o smart4finances.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41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Como sabem, em Portugal existe um problema financeiro, onde grande parte do património dos portugueses está em dinheiro liquido/depósitos.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5383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Os portugueses gastam mais dinheiro em bebidas, tabaco e narcóticos do que em serviços de saúde e gastam mais dinheiro em restaurante e alojamentos do que na sua saúde.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04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inflação na zona euro em 2022 foi 9.1% e em Portugal 9.3%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9666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juntar a tudo isto, Portugal tem um nível de literacia financeiro muito baixo, o que representa que é o povo mais impactado e arrastado pela inflação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6243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 da arquitetura (</a:t>
            </a:r>
            <a:r>
              <a:rPr lang="pt-PT" dirty="0" err="1"/>
              <a:t>Vue</a:t>
            </a:r>
            <a:r>
              <a:rPr lang="pt-PT" dirty="0"/>
              <a:t> </a:t>
            </a:r>
            <a:r>
              <a:rPr lang="pt-PT" dirty="0" err="1"/>
              <a:t>frontend</a:t>
            </a:r>
            <a:r>
              <a:rPr lang="pt-PT" dirty="0"/>
              <a:t>, </a:t>
            </a:r>
            <a:r>
              <a:rPr lang="pt-PT" dirty="0" err="1"/>
              <a:t>Laravel</a:t>
            </a:r>
            <a:r>
              <a:rPr lang="pt-PT" dirty="0"/>
              <a:t> </a:t>
            </a:r>
            <a:r>
              <a:rPr lang="pt-PT" dirty="0" err="1"/>
              <a:t>backend</a:t>
            </a:r>
            <a:r>
              <a:rPr lang="pt-PT" dirty="0"/>
              <a:t>, </a:t>
            </a:r>
            <a:r>
              <a:rPr lang="pt-PT" dirty="0" err="1"/>
              <a:t>mysql</a:t>
            </a:r>
            <a:r>
              <a:rPr lang="pt-PT" dirty="0"/>
              <a:t> </a:t>
            </a:r>
            <a:r>
              <a:rPr lang="pt-PT" dirty="0" err="1"/>
              <a:t>backend</a:t>
            </a:r>
            <a:r>
              <a:rPr lang="pt-PT" dirty="0"/>
              <a:t> para ter a nossa </a:t>
            </a:r>
            <a:r>
              <a:rPr lang="pt-PT" dirty="0" err="1"/>
              <a:t>bd</a:t>
            </a:r>
            <a:r>
              <a:rPr lang="pt-PT" dirty="0"/>
              <a:t>, </a:t>
            </a:r>
            <a:r>
              <a:rPr lang="pt-PT" dirty="0" err="1"/>
              <a:t>laravel</a:t>
            </a:r>
            <a:r>
              <a:rPr lang="pt-PT" dirty="0"/>
              <a:t> mail </a:t>
            </a:r>
            <a:r>
              <a:rPr lang="pt-PT" dirty="0" err="1"/>
              <a:t>system</a:t>
            </a:r>
            <a:r>
              <a:rPr lang="pt-PT" dirty="0"/>
              <a:t> para no registo o </a:t>
            </a:r>
            <a:r>
              <a:rPr lang="pt-PT" dirty="0" err="1"/>
              <a:t>user</a:t>
            </a:r>
            <a:r>
              <a:rPr lang="pt-PT" dirty="0"/>
              <a:t> receber um email para confirmar registo e receber os relatórios financeiros)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50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EC075-C292-91FC-541D-51F145575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7FC5D08F-B60F-378A-93F7-13B2AE0A97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0EA5619D-CF97-39E6-1ACB-62024078C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Agradecer à professora,</a:t>
            </a:r>
          </a:p>
          <a:p>
            <a:r>
              <a:rPr lang="pt-PT" dirty="0"/>
              <a:t>Avó e família</a:t>
            </a:r>
          </a:p>
          <a:p>
            <a:r>
              <a:rPr lang="pt-PT" dirty="0"/>
              <a:t>Presentes </a:t>
            </a:r>
            <a:r>
              <a:rPr lang="pt-PT" dirty="0" err="1"/>
              <a:t>etc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335E877-67EB-E114-3AE6-D19883AAE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520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0D181-B150-E2A2-F3C7-D2A52E163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D831E3FA-DE5B-A111-42E5-43757BFD3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E3969C3A-B69D-BCD6-1F22-DD2AB2008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Agradecer à professora,</a:t>
            </a:r>
          </a:p>
          <a:p>
            <a:r>
              <a:rPr lang="pt-PT" dirty="0"/>
              <a:t>Avó e família</a:t>
            </a:r>
          </a:p>
          <a:p>
            <a:r>
              <a:rPr lang="pt-PT" dirty="0"/>
              <a:t>Presentes </a:t>
            </a:r>
            <a:r>
              <a:rPr lang="pt-PT" dirty="0" err="1"/>
              <a:t>etc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0E49033-09FB-9037-5C94-5D8186135E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8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209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440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7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78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77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049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940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36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25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684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9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2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cmartins.p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texto, Tipo de letra, logótipo, círculo&#10;&#10;Os conteúdos gerados por IA podem estar incorretos.">
            <a:extLst>
              <a:ext uri="{FF2B5EF4-FFF2-40B4-BE49-F238E27FC236}">
                <a16:creationId xmlns:a16="http://schemas.microsoft.com/office/drawing/2014/main" id="{FE49DB30-EF20-0682-B2A2-526B582F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862" r="-1" b="11862"/>
          <a:stretch>
            <a:fillRect/>
          </a:stretch>
        </p:blipFill>
        <p:spPr>
          <a:xfrm>
            <a:off x="2" y="10"/>
            <a:ext cx="12191998" cy="6858398"/>
          </a:xfrm>
          <a:custGeom>
            <a:avLst/>
            <a:gdLst/>
            <a:ahLst/>
            <a:cxnLst/>
            <a:rect l="l" t="t" r="r" b="b"/>
            <a:pathLst>
              <a:path w="12191271" h="6850048">
                <a:moveTo>
                  <a:pt x="636938" y="0"/>
                </a:moveTo>
                <a:lnTo>
                  <a:pt x="12191271" y="0"/>
                </a:lnTo>
                <a:lnTo>
                  <a:pt x="12191271" y="34"/>
                </a:lnTo>
                <a:lnTo>
                  <a:pt x="12188836" y="26696"/>
                </a:lnTo>
                <a:cubicBezTo>
                  <a:pt x="12159738" y="43228"/>
                  <a:pt x="12151834" y="118002"/>
                  <a:pt x="12131136" y="168244"/>
                </a:cubicBezTo>
                <a:cubicBezTo>
                  <a:pt x="12124808" y="199505"/>
                  <a:pt x="12149886" y="254732"/>
                  <a:pt x="12134482" y="260696"/>
                </a:cubicBezTo>
                <a:cubicBezTo>
                  <a:pt x="12141738" y="278745"/>
                  <a:pt x="12126232" y="287417"/>
                  <a:pt x="12123358" y="303160"/>
                </a:cubicBezTo>
                <a:cubicBezTo>
                  <a:pt x="12127622" y="318147"/>
                  <a:pt x="12122174" y="322795"/>
                  <a:pt x="12119930" y="334153"/>
                </a:cubicBezTo>
                <a:cubicBezTo>
                  <a:pt x="12122824" y="340739"/>
                  <a:pt x="12121652" y="350621"/>
                  <a:pt x="12117292" y="352523"/>
                </a:cubicBezTo>
                <a:cubicBezTo>
                  <a:pt x="12108502" y="344302"/>
                  <a:pt x="12109672" y="380554"/>
                  <a:pt x="12103022" y="380764"/>
                </a:cubicBezTo>
                <a:cubicBezTo>
                  <a:pt x="12099682" y="400323"/>
                  <a:pt x="12099092" y="490383"/>
                  <a:pt x="12087384" y="501357"/>
                </a:cubicBezTo>
                <a:cubicBezTo>
                  <a:pt x="12078470" y="540103"/>
                  <a:pt x="12088892" y="604695"/>
                  <a:pt x="12086884" y="621818"/>
                </a:cubicBezTo>
                <a:cubicBezTo>
                  <a:pt x="12103872" y="645808"/>
                  <a:pt x="12046274" y="710838"/>
                  <a:pt x="12037912" y="783603"/>
                </a:cubicBezTo>
                <a:cubicBezTo>
                  <a:pt x="12038728" y="794128"/>
                  <a:pt x="12038178" y="799388"/>
                  <a:pt x="12033652" y="800460"/>
                </a:cubicBezTo>
                <a:cubicBezTo>
                  <a:pt x="12030680" y="822866"/>
                  <a:pt x="12018000" y="839465"/>
                  <a:pt x="12021616" y="857543"/>
                </a:cubicBezTo>
                <a:cubicBezTo>
                  <a:pt x="12012916" y="850673"/>
                  <a:pt x="12020790" y="891755"/>
                  <a:pt x="12011726" y="892266"/>
                </a:cubicBezTo>
                <a:cubicBezTo>
                  <a:pt x="12007210" y="905052"/>
                  <a:pt x="11997872" y="927582"/>
                  <a:pt x="11994512" y="934260"/>
                </a:cubicBezTo>
                <a:lnTo>
                  <a:pt x="11991560" y="932336"/>
                </a:lnTo>
                <a:lnTo>
                  <a:pt x="11990514" y="940487"/>
                </a:lnTo>
                <a:lnTo>
                  <a:pt x="11988602" y="958836"/>
                </a:lnTo>
                <a:cubicBezTo>
                  <a:pt x="11985966" y="966456"/>
                  <a:pt x="11975758" y="977088"/>
                  <a:pt x="11974700" y="986207"/>
                </a:cubicBezTo>
                <a:cubicBezTo>
                  <a:pt x="11970938" y="1004735"/>
                  <a:pt x="11977876" y="1007075"/>
                  <a:pt x="11982258" y="1013556"/>
                </a:cubicBezTo>
                <a:cubicBezTo>
                  <a:pt x="11981214" y="1026451"/>
                  <a:pt x="11971950" y="1050442"/>
                  <a:pt x="11968448" y="1063580"/>
                </a:cubicBezTo>
                <a:cubicBezTo>
                  <a:pt x="11964708" y="1069989"/>
                  <a:pt x="11969836" y="1093522"/>
                  <a:pt x="11961240" y="1092388"/>
                </a:cubicBezTo>
                <a:cubicBezTo>
                  <a:pt x="11960426" y="1105603"/>
                  <a:pt x="11958786" y="1112923"/>
                  <a:pt x="11957400" y="1120089"/>
                </a:cubicBezTo>
                <a:lnTo>
                  <a:pt x="11952458" y="1136369"/>
                </a:lnTo>
                <a:cubicBezTo>
                  <a:pt x="11950090" y="1140925"/>
                  <a:pt x="11948538" y="1146011"/>
                  <a:pt x="11948726" y="1152132"/>
                </a:cubicBezTo>
                <a:lnTo>
                  <a:pt x="11949742" y="1158140"/>
                </a:lnTo>
                <a:lnTo>
                  <a:pt x="11948154" y="1158608"/>
                </a:lnTo>
                <a:cubicBezTo>
                  <a:pt x="11945686" y="1158803"/>
                  <a:pt x="11928734" y="1161056"/>
                  <a:pt x="11927260" y="1180442"/>
                </a:cubicBezTo>
                <a:cubicBezTo>
                  <a:pt x="11921496" y="1192709"/>
                  <a:pt x="11919204" y="1203402"/>
                  <a:pt x="11915994" y="1221353"/>
                </a:cubicBezTo>
                <a:cubicBezTo>
                  <a:pt x="11915516" y="1232713"/>
                  <a:pt x="11926308" y="1235102"/>
                  <a:pt x="11924388" y="1248604"/>
                </a:cubicBezTo>
                <a:cubicBezTo>
                  <a:pt x="11911346" y="1301115"/>
                  <a:pt x="11929638" y="1279167"/>
                  <a:pt x="11916648" y="1307095"/>
                </a:cubicBezTo>
                <a:cubicBezTo>
                  <a:pt x="11915436" y="1312439"/>
                  <a:pt x="11915606" y="1317191"/>
                  <a:pt x="11916360" y="1321583"/>
                </a:cubicBezTo>
                <a:lnTo>
                  <a:pt x="11918132" y="1328373"/>
                </a:lnTo>
                <a:lnTo>
                  <a:pt x="11911374" y="1349635"/>
                </a:lnTo>
                <a:cubicBezTo>
                  <a:pt x="11908688" y="1360345"/>
                  <a:pt x="11906470" y="1371840"/>
                  <a:pt x="11904778" y="1383852"/>
                </a:cubicBezTo>
                <a:cubicBezTo>
                  <a:pt x="11907652" y="1387748"/>
                  <a:pt x="11902226" y="1395665"/>
                  <a:pt x="11900890" y="1399838"/>
                </a:cubicBezTo>
                <a:cubicBezTo>
                  <a:pt x="11902940" y="1400643"/>
                  <a:pt x="11902928" y="1410976"/>
                  <a:pt x="11900874" y="1413889"/>
                </a:cubicBezTo>
                <a:cubicBezTo>
                  <a:pt x="11886092" y="1485537"/>
                  <a:pt x="11909474" y="1450776"/>
                  <a:pt x="11893500" y="1491153"/>
                </a:cubicBezTo>
                <a:cubicBezTo>
                  <a:pt x="11892154" y="1498399"/>
                  <a:pt x="11892622" y="1504376"/>
                  <a:pt x="11893858" y="1509677"/>
                </a:cubicBezTo>
                <a:lnTo>
                  <a:pt x="11897264" y="1519651"/>
                </a:lnTo>
                <a:lnTo>
                  <a:pt x="11895090" y="1525679"/>
                </a:lnTo>
                <a:cubicBezTo>
                  <a:pt x="11892484" y="1550498"/>
                  <a:pt x="11896104" y="1559433"/>
                  <a:pt x="11890274" y="1572282"/>
                </a:cubicBezTo>
                <a:cubicBezTo>
                  <a:pt x="11897250" y="1597020"/>
                  <a:pt x="11889764" y="1586796"/>
                  <a:pt x="11886744" y="1602539"/>
                </a:cubicBezTo>
                <a:cubicBezTo>
                  <a:pt x="11883642" y="1614697"/>
                  <a:pt x="11882502" y="1589859"/>
                  <a:pt x="11880728" y="1602238"/>
                </a:cubicBezTo>
                <a:cubicBezTo>
                  <a:pt x="11881720" y="1616707"/>
                  <a:pt x="11874476" y="1613372"/>
                  <a:pt x="11875940" y="1628576"/>
                </a:cubicBezTo>
                <a:cubicBezTo>
                  <a:pt x="11881788" y="1627172"/>
                  <a:pt x="11872080" y="1656092"/>
                  <a:pt x="11876794" y="1658841"/>
                </a:cubicBezTo>
                <a:lnTo>
                  <a:pt x="11876694" y="1659046"/>
                </a:lnTo>
                <a:cubicBezTo>
                  <a:pt x="11866634" y="1667627"/>
                  <a:pt x="11851866" y="1763404"/>
                  <a:pt x="11841806" y="1771984"/>
                </a:cubicBezTo>
                <a:cubicBezTo>
                  <a:pt x="11810410" y="1824881"/>
                  <a:pt x="11780100" y="1952023"/>
                  <a:pt x="11765636" y="2016516"/>
                </a:cubicBezTo>
                <a:cubicBezTo>
                  <a:pt x="11751172" y="2081009"/>
                  <a:pt x="11756430" y="2114985"/>
                  <a:pt x="11755018" y="2158942"/>
                </a:cubicBezTo>
                <a:lnTo>
                  <a:pt x="11756288" y="2240371"/>
                </a:lnTo>
                <a:lnTo>
                  <a:pt x="11751858" y="2253578"/>
                </a:lnTo>
                <a:cubicBezTo>
                  <a:pt x="11750642" y="2255242"/>
                  <a:pt x="11750294" y="2257858"/>
                  <a:pt x="11752262" y="2273603"/>
                </a:cubicBezTo>
                <a:cubicBezTo>
                  <a:pt x="11740738" y="2308149"/>
                  <a:pt x="11737736" y="2368195"/>
                  <a:pt x="11722998" y="2393147"/>
                </a:cubicBezTo>
                <a:cubicBezTo>
                  <a:pt x="11727870" y="2391170"/>
                  <a:pt x="11729790" y="2408227"/>
                  <a:pt x="11726462" y="2418325"/>
                </a:cubicBezTo>
                <a:cubicBezTo>
                  <a:pt x="11745428" y="2412080"/>
                  <a:pt x="11706204" y="2455637"/>
                  <a:pt x="11717312" y="2469703"/>
                </a:cubicBezTo>
                <a:cubicBezTo>
                  <a:pt x="11706060" y="2466046"/>
                  <a:pt x="11682162" y="2507996"/>
                  <a:pt x="11689052" y="2534428"/>
                </a:cubicBezTo>
                <a:cubicBezTo>
                  <a:pt x="11683298" y="2568704"/>
                  <a:pt x="11671550" y="2590146"/>
                  <a:pt x="11671572" y="2628315"/>
                </a:cubicBezTo>
                <a:cubicBezTo>
                  <a:pt x="11669958" y="2628904"/>
                  <a:pt x="11668516" y="2630315"/>
                  <a:pt x="11667202" y="2632291"/>
                </a:cubicBezTo>
                <a:lnTo>
                  <a:pt x="11663792" y="2639275"/>
                </a:lnTo>
                <a:lnTo>
                  <a:pt x="11663828" y="2640882"/>
                </a:lnTo>
                <a:cubicBezTo>
                  <a:pt x="11663260" y="2646928"/>
                  <a:pt x="11662318" y="2649787"/>
                  <a:pt x="11661216" y="2651232"/>
                </a:cubicBezTo>
                <a:lnTo>
                  <a:pt x="11659736" y="2651998"/>
                </a:lnTo>
                <a:lnTo>
                  <a:pt x="11657658" y="2658628"/>
                </a:lnTo>
                <a:lnTo>
                  <a:pt x="11652798" y="2670425"/>
                </a:lnTo>
                <a:lnTo>
                  <a:pt x="11652608" y="2673819"/>
                </a:lnTo>
                <a:lnTo>
                  <a:pt x="11646398" y="2693461"/>
                </a:lnTo>
                <a:lnTo>
                  <a:pt x="11646654" y="2694295"/>
                </a:lnTo>
                <a:cubicBezTo>
                  <a:pt x="11647086" y="2696613"/>
                  <a:pt x="11647138" y="2699170"/>
                  <a:pt x="11646396" y="2702293"/>
                </a:cubicBezTo>
                <a:cubicBezTo>
                  <a:pt x="11652536" y="2705759"/>
                  <a:pt x="11647852" y="2707391"/>
                  <a:pt x="11645122" y="2716295"/>
                </a:cubicBezTo>
                <a:cubicBezTo>
                  <a:pt x="11654048" y="2723663"/>
                  <a:pt x="11643268" y="2743972"/>
                  <a:pt x="11646406" y="2755554"/>
                </a:cubicBezTo>
                <a:cubicBezTo>
                  <a:pt x="11644200" y="2761932"/>
                  <a:pt x="11642026" y="2768809"/>
                  <a:pt x="11639970" y="2776095"/>
                </a:cubicBezTo>
                <a:lnTo>
                  <a:pt x="11638858" y="2780546"/>
                </a:lnTo>
                <a:lnTo>
                  <a:pt x="11638912" y="2780766"/>
                </a:lnTo>
                <a:cubicBezTo>
                  <a:pt x="11638832" y="2782014"/>
                  <a:pt x="11638528" y="2783583"/>
                  <a:pt x="11637890" y="2785722"/>
                </a:cubicBezTo>
                <a:lnTo>
                  <a:pt x="11636832" y="2788662"/>
                </a:lnTo>
                <a:lnTo>
                  <a:pt x="11634674" y="2797295"/>
                </a:lnTo>
                <a:lnTo>
                  <a:pt x="11634434" y="2801139"/>
                </a:lnTo>
                <a:cubicBezTo>
                  <a:pt x="11635286" y="2816294"/>
                  <a:pt x="11647702" y="2823339"/>
                  <a:pt x="11638528" y="2839295"/>
                </a:cubicBezTo>
                <a:cubicBezTo>
                  <a:pt x="11636094" y="2865138"/>
                  <a:pt x="11641034" y="2884181"/>
                  <a:pt x="11634070" y="2906237"/>
                </a:cubicBezTo>
                <a:cubicBezTo>
                  <a:pt x="11631818" y="2930445"/>
                  <a:pt x="11632514" y="2952380"/>
                  <a:pt x="11628506" y="2972091"/>
                </a:cubicBezTo>
                <a:cubicBezTo>
                  <a:pt x="11629844" y="2981191"/>
                  <a:pt x="11625508" y="2988486"/>
                  <a:pt x="11625932" y="2995729"/>
                </a:cubicBezTo>
                <a:cubicBezTo>
                  <a:pt x="11626358" y="3002972"/>
                  <a:pt x="11636102" y="3002605"/>
                  <a:pt x="11631060" y="3015551"/>
                </a:cubicBezTo>
                <a:cubicBezTo>
                  <a:pt x="11639036" y="3026970"/>
                  <a:pt x="11634852" y="3046550"/>
                  <a:pt x="11634862" y="3052653"/>
                </a:cubicBezTo>
                <a:lnTo>
                  <a:pt x="11638472" y="3085161"/>
                </a:lnTo>
                <a:lnTo>
                  <a:pt x="11617590" y="3113393"/>
                </a:lnTo>
                <a:cubicBezTo>
                  <a:pt x="11621846" y="3121866"/>
                  <a:pt x="11613122" y="3148828"/>
                  <a:pt x="11622718" y="3149063"/>
                </a:cubicBezTo>
                <a:cubicBezTo>
                  <a:pt x="11620874" y="3159401"/>
                  <a:pt x="11616380" y="3164407"/>
                  <a:pt x="11622820" y="3163072"/>
                </a:cubicBezTo>
                <a:cubicBezTo>
                  <a:pt x="11622276" y="3170605"/>
                  <a:pt x="11620826" y="3184783"/>
                  <a:pt x="11619438" y="3194257"/>
                </a:cubicBezTo>
                <a:lnTo>
                  <a:pt x="11614494" y="3219915"/>
                </a:lnTo>
                <a:lnTo>
                  <a:pt x="11613098" y="3221731"/>
                </a:lnTo>
                <a:cubicBezTo>
                  <a:pt x="11612634" y="3224213"/>
                  <a:pt x="11612392" y="3231115"/>
                  <a:pt x="11611708" y="3234801"/>
                </a:cubicBezTo>
                <a:lnTo>
                  <a:pt x="11609006" y="3243851"/>
                </a:lnTo>
                <a:cubicBezTo>
                  <a:pt x="11607894" y="3246676"/>
                  <a:pt x="11606598" y="3249062"/>
                  <a:pt x="11605054" y="3250812"/>
                </a:cubicBezTo>
                <a:cubicBezTo>
                  <a:pt x="11608816" y="3286401"/>
                  <a:pt x="11599242" y="3315146"/>
                  <a:pt x="11596882" y="3351401"/>
                </a:cubicBezTo>
                <a:cubicBezTo>
                  <a:pt x="11606320" y="3370932"/>
                  <a:pt x="11574486" y="3407777"/>
                  <a:pt x="11562942" y="3412738"/>
                </a:cubicBezTo>
                <a:cubicBezTo>
                  <a:pt x="11558508" y="3443835"/>
                  <a:pt x="11567878" y="3479425"/>
                  <a:pt x="11562930" y="3515212"/>
                </a:cubicBezTo>
                <a:lnTo>
                  <a:pt x="11545452" y="3647527"/>
                </a:lnTo>
                <a:cubicBezTo>
                  <a:pt x="11538634" y="3726778"/>
                  <a:pt x="11536610" y="3789073"/>
                  <a:pt x="11537114" y="3864465"/>
                </a:cubicBezTo>
                <a:cubicBezTo>
                  <a:pt x="11537618" y="3939858"/>
                  <a:pt x="11535598" y="4034053"/>
                  <a:pt x="11548476" y="4099881"/>
                </a:cubicBezTo>
                <a:lnTo>
                  <a:pt x="11552432" y="4165133"/>
                </a:lnTo>
                <a:lnTo>
                  <a:pt x="11552732" y="4173457"/>
                </a:lnTo>
                <a:cubicBezTo>
                  <a:pt x="11546540" y="4200651"/>
                  <a:pt x="11557802" y="4228513"/>
                  <a:pt x="11553200" y="4250383"/>
                </a:cubicBezTo>
                <a:cubicBezTo>
                  <a:pt x="11552922" y="4256452"/>
                  <a:pt x="11553192" y="4261667"/>
                  <a:pt x="11553798" y="4266324"/>
                </a:cubicBezTo>
                <a:lnTo>
                  <a:pt x="11556298" y="4278290"/>
                </a:lnTo>
                <a:lnTo>
                  <a:pt x="11558608" y="4279552"/>
                </a:lnTo>
                <a:lnTo>
                  <a:pt x="11559256" y="4288041"/>
                </a:lnTo>
                <a:lnTo>
                  <a:pt x="11559842" y="4289935"/>
                </a:lnTo>
                <a:cubicBezTo>
                  <a:pt x="11559766" y="4297619"/>
                  <a:pt x="11558376" y="4321255"/>
                  <a:pt x="11558794" y="4334153"/>
                </a:cubicBezTo>
                <a:cubicBezTo>
                  <a:pt x="11561310" y="4357137"/>
                  <a:pt x="11552162" y="4349289"/>
                  <a:pt x="11562346" y="4367326"/>
                </a:cubicBezTo>
                <a:cubicBezTo>
                  <a:pt x="11559750" y="4411719"/>
                  <a:pt x="11572402" y="4426587"/>
                  <a:pt x="11564954" y="4468612"/>
                </a:cubicBezTo>
                <a:cubicBezTo>
                  <a:pt x="11563988" y="4505670"/>
                  <a:pt x="11581512" y="4533280"/>
                  <a:pt x="11580786" y="4546196"/>
                </a:cubicBezTo>
                <a:cubicBezTo>
                  <a:pt x="11581754" y="4580683"/>
                  <a:pt x="11563866" y="4624484"/>
                  <a:pt x="11563432" y="4665534"/>
                </a:cubicBezTo>
                <a:cubicBezTo>
                  <a:pt x="11565794" y="4700759"/>
                  <a:pt x="11560190" y="4735452"/>
                  <a:pt x="11568406" y="4764690"/>
                </a:cubicBezTo>
                <a:cubicBezTo>
                  <a:pt x="11567130" y="4767647"/>
                  <a:pt x="11566180" y="4770968"/>
                  <a:pt x="11565462" y="4774527"/>
                </a:cubicBezTo>
                <a:lnTo>
                  <a:pt x="11564000" y="4785178"/>
                </a:lnTo>
                <a:lnTo>
                  <a:pt x="11564328" y="4798347"/>
                </a:lnTo>
                <a:lnTo>
                  <a:pt x="11563206" y="4801234"/>
                </a:lnTo>
                <a:lnTo>
                  <a:pt x="11561136" y="4826142"/>
                </a:lnTo>
                <a:lnTo>
                  <a:pt x="11561700" y="4829040"/>
                </a:lnTo>
                <a:lnTo>
                  <a:pt x="11560522" y="4853748"/>
                </a:lnTo>
                <a:lnTo>
                  <a:pt x="11560924" y="4853991"/>
                </a:lnTo>
                <a:cubicBezTo>
                  <a:pt x="11561796" y="4855098"/>
                  <a:pt x="11562390" y="4856978"/>
                  <a:pt x="11562416" y="4860528"/>
                </a:cubicBezTo>
                <a:cubicBezTo>
                  <a:pt x="11568496" y="4853650"/>
                  <a:pt x="11564776" y="4862172"/>
                  <a:pt x="11564316" y="4873245"/>
                </a:cubicBezTo>
                <a:lnTo>
                  <a:pt x="11572682" y="4927107"/>
                </a:lnTo>
                <a:lnTo>
                  <a:pt x="11572672" y="4932248"/>
                </a:lnTo>
                <a:cubicBezTo>
                  <a:pt x="11572704" y="4932275"/>
                  <a:pt x="11572734" y="4932305"/>
                  <a:pt x="11572766" y="4932333"/>
                </a:cubicBezTo>
                <a:cubicBezTo>
                  <a:pt x="11572964" y="4933414"/>
                  <a:pt x="11573036" y="4935090"/>
                  <a:pt x="11572942" y="4937721"/>
                </a:cubicBezTo>
                <a:lnTo>
                  <a:pt x="11577402" y="4975055"/>
                </a:lnTo>
                <a:cubicBezTo>
                  <a:pt x="11574168" y="4991322"/>
                  <a:pt x="11579054" y="4994280"/>
                  <a:pt x="11580860" y="5016279"/>
                </a:cubicBezTo>
                <a:cubicBezTo>
                  <a:pt x="11577794" y="5025639"/>
                  <a:pt x="11578930" y="5033009"/>
                  <a:pt x="11581396" y="5040153"/>
                </a:cubicBezTo>
                <a:cubicBezTo>
                  <a:pt x="11580034" y="5061698"/>
                  <a:pt x="11583522" y="5081146"/>
                  <a:pt x="11584442" y="5105259"/>
                </a:cubicBezTo>
                <a:cubicBezTo>
                  <a:pt x="11580512" y="5131545"/>
                  <a:pt x="11587750" y="5144617"/>
                  <a:pt x="11588702" y="5170388"/>
                </a:cubicBezTo>
                <a:cubicBezTo>
                  <a:pt x="11581846" y="5193034"/>
                  <a:pt x="11594798" y="5188571"/>
                  <a:pt x="11597568" y="5201681"/>
                </a:cubicBezTo>
                <a:lnTo>
                  <a:pt x="11596842" y="5215195"/>
                </a:lnTo>
                <a:lnTo>
                  <a:pt x="11596192" y="5218814"/>
                </a:lnTo>
                <a:cubicBezTo>
                  <a:pt x="11595848" y="5221331"/>
                  <a:pt x="11595754" y="5223032"/>
                  <a:pt x="11595836" y="5224243"/>
                </a:cubicBezTo>
                <a:lnTo>
                  <a:pt x="11595408" y="5229443"/>
                </a:lnTo>
                <a:cubicBezTo>
                  <a:pt x="11594346" y="5237912"/>
                  <a:pt x="11593122" y="5246108"/>
                  <a:pt x="11591796" y="5253878"/>
                </a:cubicBezTo>
                <a:cubicBezTo>
                  <a:pt x="11596328" y="5261714"/>
                  <a:pt x="11588472" y="5289750"/>
                  <a:pt x="11598078" y="5288650"/>
                </a:cubicBezTo>
                <a:cubicBezTo>
                  <a:pt x="11596572" y="5299191"/>
                  <a:pt x="11592238" y="5304794"/>
                  <a:pt x="11598640" y="5302571"/>
                </a:cubicBezTo>
                <a:cubicBezTo>
                  <a:pt x="11598320" y="5306080"/>
                  <a:pt x="11598696" y="5308372"/>
                  <a:pt x="11599412" y="5310113"/>
                </a:cubicBezTo>
                <a:lnTo>
                  <a:pt x="11599768" y="5310652"/>
                </a:lnTo>
                <a:lnTo>
                  <a:pt x="11593310" y="5352392"/>
                </a:lnTo>
                <a:lnTo>
                  <a:pt x="11592144" y="5360280"/>
                </a:lnTo>
                <a:lnTo>
                  <a:pt x="11589598" y="5374040"/>
                </a:lnTo>
                <a:lnTo>
                  <a:pt x="11589840" y="5375477"/>
                </a:lnTo>
                <a:lnTo>
                  <a:pt x="11587428" y="5384856"/>
                </a:lnTo>
                <a:cubicBezTo>
                  <a:pt x="11586404" y="5387820"/>
                  <a:pt x="11585186" y="5390375"/>
                  <a:pt x="11583696" y="5392331"/>
                </a:cubicBezTo>
                <a:cubicBezTo>
                  <a:pt x="11588614" y="5427214"/>
                  <a:pt x="11579964" y="5457140"/>
                  <a:pt x="11578774" y="5493537"/>
                </a:cubicBezTo>
                <a:cubicBezTo>
                  <a:pt x="11574386" y="5533576"/>
                  <a:pt x="11562428" y="5590359"/>
                  <a:pt x="11557362" y="5632561"/>
                </a:cubicBezTo>
                <a:lnTo>
                  <a:pt x="11548380" y="5746753"/>
                </a:lnTo>
                <a:cubicBezTo>
                  <a:pt x="11556238" y="5772089"/>
                  <a:pt x="11550878" y="5798350"/>
                  <a:pt x="11551024" y="5822826"/>
                </a:cubicBezTo>
                <a:cubicBezTo>
                  <a:pt x="11542796" y="5814291"/>
                  <a:pt x="11553924" y="5853157"/>
                  <a:pt x="11544052" y="5852276"/>
                </a:cubicBezTo>
                <a:cubicBezTo>
                  <a:pt x="11544390" y="5856758"/>
                  <a:pt x="11545032" y="5861128"/>
                  <a:pt x="11545748" y="5865520"/>
                </a:cubicBezTo>
                <a:lnTo>
                  <a:pt x="11546116" y="5867822"/>
                </a:lnTo>
                <a:lnTo>
                  <a:pt x="11545906" y="5876651"/>
                </a:lnTo>
                <a:lnTo>
                  <a:pt x="11547962" y="5879618"/>
                </a:lnTo>
                <a:lnTo>
                  <a:pt x="11549160" y="5893249"/>
                </a:lnTo>
                <a:cubicBezTo>
                  <a:pt x="11549282" y="5898280"/>
                  <a:pt x="11549030" y="5903609"/>
                  <a:pt x="11548180" y="5909369"/>
                </a:cubicBezTo>
                <a:cubicBezTo>
                  <a:pt x="11541720" y="5927436"/>
                  <a:pt x="11549640" y="5963239"/>
                  <a:pt x="11541162" y="5985355"/>
                </a:cubicBezTo>
                <a:cubicBezTo>
                  <a:pt x="11538794" y="5993983"/>
                  <a:pt x="11531140" y="6003419"/>
                  <a:pt x="11533408" y="6010880"/>
                </a:cubicBezTo>
                <a:cubicBezTo>
                  <a:pt x="11533384" y="6032967"/>
                  <a:pt x="11540672" y="6093692"/>
                  <a:pt x="11541022" y="6117880"/>
                </a:cubicBezTo>
                <a:cubicBezTo>
                  <a:pt x="11536010" y="6127417"/>
                  <a:pt x="11542236" y="6147591"/>
                  <a:pt x="11540416" y="6176296"/>
                </a:cubicBezTo>
                <a:cubicBezTo>
                  <a:pt x="11533696" y="6193575"/>
                  <a:pt x="11520672" y="6223706"/>
                  <a:pt x="11515330" y="6241549"/>
                </a:cubicBezTo>
                <a:cubicBezTo>
                  <a:pt x="11509988" y="6259393"/>
                  <a:pt x="11506830" y="6256209"/>
                  <a:pt x="11508360" y="6283356"/>
                </a:cubicBezTo>
                <a:cubicBezTo>
                  <a:pt x="11496758" y="6317094"/>
                  <a:pt x="11506504" y="6340085"/>
                  <a:pt x="11502164" y="6370897"/>
                </a:cubicBezTo>
                <a:cubicBezTo>
                  <a:pt x="11498220" y="6406078"/>
                  <a:pt x="11505228" y="6378276"/>
                  <a:pt x="11493420" y="6419907"/>
                </a:cubicBezTo>
                <a:cubicBezTo>
                  <a:pt x="11496498" y="6425815"/>
                  <a:pt x="11498672" y="6444204"/>
                  <a:pt x="11496258" y="6453162"/>
                </a:cubicBezTo>
                <a:cubicBezTo>
                  <a:pt x="11496982" y="6471523"/>
                  <a:pt x="11512650" y="6498528"/>
                  <a:pt x="11512334" y="6514298"/>
                </a:cubicBezTo>
                <a:cubicBezTo>
                  <a:pt x="11512200" y="6527176"/>
                  <a:pt x="11507906" y="6505466"/>
                  <a:pt x="11506458" y="6519308"/>
                </a:cubicBezTo>
                <a:cubicBezTo>
                  <a:pt x="11505546" y="6536357"/>
                  <a:pt x="11496970" y="6533583"/>
                  <a:pt x="11506912" y="6550074"/>
                </a:cubicBezTo>
                <a:cubicBezTo>
                  <a:pt x="11502902" y="6566946"/>
                  <a:pt x="11507560" y="6571936"/>
                  <a:pt x="11508214" y="6596919"/>
                </a:cubicBezTo>
                <a:cubicBezTo>
                  <a:pt x="11504722" y="6606203"/>
                  <a:pt x="11505462" y="6614758"/>
                  <a:pt x="11507524" y="6623534"/>
                </a:cubicBezTo>
                <a:cubicBezTo>
                  <a:pt x="11505086" y="6646907"/>
                  <a:pt x="11507528" y="6669655"/>
                  <a:pt x="11507206" y="6696669"/>
                </a:cubicBezTo>
                <a:cubicBezTo>
                  <a:pt x="11501998" y="6724388"/>
                  <a:pt x="11508454" y="6741397"/>
                  <a:pt x="11508078" y="6770256"/>
                </a:cubicBezTo>
                <a:cubicBezTo>
                  <a:pt x="11509260" y="6790406"/>
                  <a:pt x="11512798" y="6819910"/>
                  <a:pt x="11515012" y="6840678"/>
                </a:cubicBezTo>
                <a:lnTo>
                  <a:pt x="11515906" y="6850048"/>
                </a:lnTo>
                <a:lnTo>
                  <a:pt x="0" y="6850048"/>
                </a:lnTo>
                <a:lnTo>
                  <a:pt x="0" y="6150255"/>
                </a:lnTo>
                <a:lnTo>
                  <a:pt x="17548" y="6079421"/>
                </a:lnTo>
                <a:cubicBezTo>
                  <a:pt x="24104" y="6016456"/>
                  <a:pt x="27371" y="6035306"/>
                  <a:pt x="27043" y="5985942"/>
                </a:cubicBezTo>
                <a:cubicBezTo>
                  <a:pt x="26678" y="5981021"/>
                  <a:pt x="35914" y="5971603"/>
                  <a:pt x="33624" y="5952542"/>
                </a:cubicBezTo>
                <a:cubicBezTo>
                  <a:pt x="37578" y="5922372"/>
                  <a:pt x="48696" y="5939028"/>
                  <a:pt x="52357" y="5900385"/>
                </a:cubicBezTo>
                <a:cubicBezTo>
                  <a:pt x="55799" y="5903958"/>
                  <a:pt x="54094" y="5866099"/>
                  <a:pt x="66315" y="5862451"/>
                </a:cubicBezTo>
                <a:cubicBezTo>
                  <a:pt x="70207" y="5846033"/>
                  <a:pt x="73489" y="5820812"/>
                  <a:pt x="75710" y="5801878"/>
                </a:cubicBezTo>
                <a:cubicBezTo>
                  <a:pt x="81695" y="5773510"/>
                  <a:pt x="88149" y="5759388"/>
                  <a:pt x="92413" y="5755196"/>
                </a:cubicBezTo>
                <a:cubicBezTo>
                  <a:pt x="99183" y="5726796"/>
                  <a:pt x="100401" y="5729867"/>
                  <a:pt x="114766" y="5692575"/>
                </a:cubicBezTo>
                <a:cubicBezTo>
                  <a:pt x="109606" y="5670690"/>
                  <a:pt x="120766" y="5651885"/>
                  <a:pt x="130959" y="5642725"/>
                </a:cubicBezTo>
                <a:cubicBezTo>
                  <a:pt x="140615" y="5617952"/>
                  <a:pt x="163671" y="5564143"/>
                  <a:pt x="166724" y="5528753"/>
                </a:cubicBezTo>
                <a:cubicBezTo>
                  <a:pt x="165990" y="5474631"/>
                  <a:pt x="177327" y="5489775"/>
                  <a:pt x="185947" y="5465696"/>
                </a:cubicBezTo>
                <a:cubicBezTo>
                  <a:pt x="196662" y="5446952"/>
                  <a:pt x="187411" y="5449560"/>
                  <a:pt x="200956" y="5429999"/>
                </a:cubicBezTo>
                <a:lnTo>
                  <a:pt x="216668" y="5393769"/>
                </a:lnTo>
                <a:lnTo>
                  <a:pt x="241271" y="5350074"/>
                </a:lnTo>
                <a:lnTo>
                  <a:pt x="248034" y="5340072"/>
                </a:lnTo>
                <a:cubicBezTo>
                  <a:pt x="248058" y="5334942"/>
                  <a:pt x="248479" y="5331687"/>
                  <a:pt x="249221" y="5329608"/>
                </a:cubicBezTo>
                <a:cubicBezTo>
                  <a:pt x="249320" y="5329557"/>
                  <a:pt x="249420" y="5329504"/>
                  <a:pt x="249519" y="5329453"/>
                </a:cubicBezTo>
                <a:lnTo>
                  <a:pt x="252498" y="5314689"/>
                </a:lnTo>
                <a:cubicBezTo>
                  <a:pt x="252864" y="5297574"/>
                  <a:pt x="278981" y="5263235"/>
                  <a:pt x="278285" y="5246981"/>
                </a:cubicBezTo>
                <a:cubicBezTo>
                  <a:pt x="294835" y="5239806"/>
                  <a:pt x="267309" y="5243000"/>
                  <a:pt x="282334" y="5215649"/>
                </a:cubicBezTo>
                <a:cubicBezTo>
                  <a:pt x="284338" y="5203457"/>
                  <a:pt x="286369" y="5198331"/>
                  <a:pt x="287909" y="5188115"/>
                </a:cubicBezTo>
                <a:cubicBezTo>
                  <a:pt x="288332" y="5187974"/>
                  <a:pt x="291148" y="5154493"/>
                  <a:pt x="291570" y="5154352"/>
                </a:cubicBezTo>
                <a:lnTo>
                  <a:pt x="295687" y="5129949"/>
                </a:lnTo>
                <a:lnTo>
                  <a:pt x="297770" y="5124375"/>
                </a:lnTo>
                <a:lnTo>
                  <a:pt x="294552" y="5091886"/>
                </a:lnTo>
                <a:lnTo>
                  <a:pt x="294372" y="5075666"/>
                </a:lnTo>
                <a:lnTo>
                  <a:pt x="291261" y="5069914"/>
                </a:lnTo>
                <a:cubicBezTo>
                  <a:pt x="289602" y="5064348"/>
                  <a:pt x="289412" y="5057213"/>
                  <a:pt x="292549" y="5046565"/>
                </a:cubicBezTo>
                <a:lnTo>
                  <a:pt x="293850" y="5044324"/>
                </a:lnTo>
                <a:lnTo>
                  <a:pt x="288225" y="5011521"/>
                </a:lnTo>
                <a:cubicBezTo>
                  <a:pt x="286438" y="5004509"/>
                  <a:pt x="295879" y="4976501"/>
                  <a:pt x="292304" y="4970595"/>
                </a:cubicBezTo>
                <a:cubicBezTo>
                  <a:pt x="297173" y="4914689"/>
                  <a:pt x="280545" y="4880484"/>
                  <a:pt x="292037" y="4812226"/>
                </a:cubicBezTo>
                <a:cubicBezTo>
                  <a:pt x="296651" y="4766534"/>
                  <a:pt x="296553" y="4740857"/>
                  <a:pt x="300183" y="4711370"/>
                </a:cubicBezTo>
                <a:cubicBezTo>
                  <a:pt x="303813" y="4681883"/>
                  <a:pt x="310253" y="4654301"/>
                  <a:pt x="313819" y="4635304"/>
                </a:cubicBezTo>
                <a:cubicBezTo>
                  <a:pt x="317385" y="4616307"/>
                  <a:pt x="319059" y="4621434"/>
                  <a:pt x="321580" y="4597389"/>
                </a:cubicBezTo>
                <a:cubicBezTo>
                  <a:pt x="324100" y="4573344"/>
                  <a:pt x="322182" y="4514378"/>
                  <a:pt x="328942" y="4491032"/>
                </a:cubicBezTo>
                <a:cubicBezTo>
                  <a:pt x="328254" y="4465815"/>
                  <a:pt x="339350" y="4462516"/>
                  <a:pt x="338027" y="4448739"/>
                </a:cubicBezTo>
                <a:cubicBezTo>
                  <a:pt x="354594" y="4377504"/>
                  <a:pt x="351648" y="4318161"/>
                  <a:pt x="348965" y="4231470"/>
                </a:cubicBezTo>
                <a:cubicBezTo>
                  <a:pt x="353874" y="4174323"/>
                  <a:pt x="356666" y="4175355"/>
                  <a:pt x="359496" y="4150308"/>
                </a:cubicBezTo>
                <a:cubicBezTo>
                  <a:pt x="362339" y="4142663"/>
                  <a:pt x="352449" y="4138872"/>
                  <a:pt x="356364" y="4131985"/>
                </a:cubicBezTo>
                <a:lnTo>
                  <a:pt x="361593" y="4096619"/>
                </a:lnTo>
                <a:lnTo>
                  <a:pt x="371792" y="4070654"/>
                </a:lnTo>
                <a:lnTo>
                  <a:pt x="378262" y="4046249"/>
                </a:lnTo>
                <a:lnTo>
                  <a:pt x="381009" y="4016915"/>
                </a:lnTo>
                <a:cubicBezTo>
                  <a:pt x="383439" y="4007929"/>
                  <a:pt x="391279" y="4007340"/>
                  <a:pt x="391151" y="3995496"/>
                </a:cubicBezTo>
                <a:cubicBezTo>
                  <a:pt x="396353" y="3959536"/>
                  <a:pt x="400862" y="3894766"/>
                  <a:pt x="406592" y="3845871"/>
                </a:cubicBezTo>
                <a:cubicBezTo>
                  <a:pt x="403177" y="3821649"/>
                  <a:pt x="409717" y="3786911"/>
                  <a:pt x="419462" y="3776866"/>
                </a:cubicBezTo>
                <a:cubicBezTo>
                  <a:pt x="422173" y="3764871"/>
                  <a:pt x="422222" y="3735955"/>
                  <a:pt x="420303" y="3724288"/>
                </a:cubicBezTo>
                <a:cubicBezTo>
                  <a:pt x="420584" y="3713932"/>
                  <a:pt x="424293" y="3712054"/>
                  <a:pt x="425736" y="3698294"/>
                </a:cubicBezTo>
                <a:cubicBezTo>
                  <a:pt x="429134" y="3683275"/>
                  <a:pt x="445239" y="3650699"/>
                  <a:pt x="450275" y="3636556"/>
                </a:cubicBezTo>
                <a:cubicBezTo>
                  <a:pt x="455311" y="3622413"/>
                  <a:pt x="450096" y="3636797"/>
                  <a:pt x="455950" y="3613438"/>
                </a:cubicBezTo>
                <a:cubicBezTo>
                  <a:pt x="457946" y="3605104"/>
                  <a:pt x="465726" y="3606849"/>
                  <a:pt x="469436" y="3588931"/>
                </a:cubicBezTo>
                <a:cubicBezTo>
                  <a:pt x="473148" y="3571012"/>
                  <a:pt x="477437" y="3530877"/>
                  <a:pt x="478216" y="3505927"/>
                </a:cubicBezTo>
                <a:cubicBezTo>
                  <a:pt x="465624" y="3478053"/>
                  <a:pt x="482767" y="3487820"/>
                  <a:pt x="466921" y="3436850"/>
                </a:cubicBezTo>
                <a:cubicBezTo>
                  <a:pt x="468947" y="3435539"/>
                  <a:pt x="468075" y="3414710"/>
                  <a:pt x="469431" y="3393361"/>
                </a:cubicBezTo>
                <a:cubicBezTo>
                  <a:pt x="470787" y="3372012"/>
                  <a:pt x="482148" y="3326552"/>
                  <a:pt x="475054" y="3308755"/>
                </a:cubicBezTo>
                <a:lnTo>
                  <a:pt x="474310" y="3151747"/>
                </a:lnTo>
                <a:lnTo>
                  <a:pt x="486215" y="3061618"/>
                </a:lnTo>
                <a:cubicBezTo>
                  <a:pt x="488121" y="3030278"/>
                  <a:pt x="496811" y="3025014"/>
                  <a:pt x="493402" y="3004882"/>
                </a:cubicBezTo>
                <a:cubicBezTo>
                  <a:pt x="495599" y="2970945"/>
                  <a:pt x="511735" y="2992431"/>
                  <a:pt x="498742" y="2953275"/>
                </a:cubicBezTo>
                <a:cubicBezTo>
                  <a:pt x="512558" y="2963977"/>
                  <a:pt x="494995" y="2934875"/>
                  <a:pt x="506118" y="2914739"/>
                </a:cubicBezTo>
                <a:cubicBezTo>
                  <a:pt x="497917" y="2886497"/>
                  <a:pt x="508247" y="2857462"/>
                  <a:pt x="509450" y="2840319"/>
                </a:cubicBezTo>
                <a:cubicBezTo>
                  <a:pt x="510653" y="2823176"/>
                  <a:pt x="514436" y="2836441"/>
                  <a:pt x="513337" y="2811881"/>
                </a:cubicBezTo>
                <a:lnTo>
                  <a:pt x="518905" y="2777197"/>
                </a:lnTo>
                <a:cubicBezTo>
                  <a:pt x="514307" y="2779008"/>
                  <a:pt x="515662" y="2773990"/>
                  <a:pt x="516381" y="2760229"/>
                </a:cubicBezTo>
                <a:lnTo>
                  <a:pt x="512284" y="2723271"/>
                </a:lnTo>
                <a:lnTo>
                  <a:pt x="516417" y="2697909"/>
                </a:lnTo>
                <a:cubicBezTo>
                  <a:pt x="516277" y="2694509"/>
                  <a:pt x="511777" y="2670333"/>
                  <a:pt x="508245" y="2670818"/>
                </a:cubicBezTo>
                <a:cubicBezTo>
                  <a:pt x="523059" y="2644368"/>
                  <a:pt x="513753" y="2641721"/>
                  <a:pt x="509977" y="2614598"/>
                </a:cubicBezTo>
                <a:cubicBezTo>
                  <a:pt x="511368" y="2591343"/>
                  <a:pt x="511836" y="2611388"/>
                  <a:pt x="513586" y="2555192"/>
                </a:cubicBezTo>
                <a:cubicBezTo>
                  <a:pt x="529849" y="2533316"/>
                  <a:pt x="501799" y="2549042"/>
                  <a:pt x="524573" y="2506102"/>
                </a:cubicBezTo>
                <a:cubicBezTo>
                  <a:pt x="522798" y="2504000"/>
                  <a:pt x="524426" y="2477490"/>
                  <a:pt x="526211" y="2463615"/>
                </a:cubicBezTo>
                <a:cubicBezTo>
                  <a:pt x="527997" y="2449740"/>
                  <a:pt x="525821" y="2437204"/>
                  <a:pt x="535288" y="2422849"/>
                </a:cubicBezTo>
                <a:cubicBezTo>
                  <a:pt x="538200" y="2412361"/>
                  <a:pt x="533938" y="2431104"/>
                  <a:pt x="538894" y="2398306"/>
                </a:cubicBezTo>
                <a:cubicBezTo>
                  <a:pt x="543849" y="2365508"/>
                  <a:pt x="560628" y="2258604"/>
                  <a:pt x="565019" y="2226060"/>
                </a:cubicBezTo>
                <a:cubicBezTo>
                  <a:pt x="569411" y="2193516"/>
                  <a:pt x="571990" y="2216405"/>
                  <a:pt x="572425" y="2203044"/>
                </a:cubicBezTo>
                <a:cubicBezTo>
                  <a:pt x="572861" y="2189683"/>
                  <a:pt x="565754" y="2160914"/>
                  <a:pt x="567634" y="2145894"/>
                </a:cubicBezTo>
                <a:cubicBezTo>
                  <a:pt x="569552" y="2127038"/>
                  <a:pt x="576895" y="2124242"/>
                  <a:pt x="576524" y="2112924"/>
                </a:cubicBezTo>
                <a:cubicBezTo>
                  <a:pt x="566248" y="2102460"/>
                  <a:pt x="566361" y="2091349"/>
                  <a:pt x="572593" y="2073223"/>
                </a:cubicBezTo>
                <a:cubicBezTo>
                  <a:pt x="575393" y="2039410"/>
                  <a:pt x="564822" y="2039383"/>
                  <a:pt x="566346" y="2006730"/>
                </a:cubicBezTo>
                <a:cubicBezTo>
                  <a:pt x="565764" y="1992401"/>
                  <a:pt x="569077" y="1984735"/>
                  <a:pt x="565784" y="1960829"/>
                </a:cubicBezTo>
                <a:cubicBezTo>
                  <a:pt x="566486" y="1943808"/>
                  <a:pt x="568252" y="1909609"/>
                  <a:pt x="557910" y="1886564"/>
                </a:cubicBezTo>
                <a:cubicBezTo>
                  <a:pt x="556594" y="1861569"/>
                  <a:pt x="556127" y="1879721"/>
                  <a:pt x="558732" y="1852441"/>
                </a:cubicBezTo>
                <a:cubicBezTo>
                  <a:pt x="559253" y="1819115"/>
                  <a:pt x="552986" y="1805243"/>
                  <a:pt x="554477" y="1785985"/>
                </a:cubicBezTo>
                <a:cubicBezTo>
                  <a:pt x="550197" y="1773445"/>
                  <a:pt x="555297" y="1787647"/>
                  <a:pt x="549925" y="1739449"/>
                </a:cubicBezTo>
                <a:cubicBezTo>
                  <a:pt x="559439" y="1720347"/>
                  <a:pt x="546428" y="1704007"/>
                  <a:pt x="548478" y="1687662"/>
                </a:cubicBezTo>
                <a:cubicBezTo>
                  <a:pt x="547438" y="1661740"/>
                  <a:pt x="547552" y="1598028"/>
                  <a:pt x="546079" y="1574394"/>
                </a:cubicBezTo>
                <a:cubicBezTo>
                  <a:pt x="544606" y="1550760"/>
                  <a:pt x="542413" y="1575916"/>
                  <a:pt x="539645" y="1545855"/>
                </a:cubicBezTo>
                <a:cubicBezTo>
                  <a:pt x="551965" y="1490487"/>
                  <a:pt x="529792" y="1459589"/>
                  <a:pt x="527078" y="1403551"/>
                </a:cubicBezTo>
                <a:cubicBezTo>
                  <a:pt x="509907" y="1369534"/>
                  <a:pt x="527744" y="1345427"/>
                  <a:pt x="514603" y="1308232"/>
                </a:cubicBezTo>
                <a:cubicBezTo>
                  <a:pt x="510585" y="1283061"/>
                  <a:pt x="514424" y="1279405"/>
                  <a:pt x="512548" y="1265228"/>
                </a:cubicBezTo>
                <a:cubicBezTo>
                  <a:pt x="510672" y="1251051"/>
                  <a:pt x="506150" y="1235061"/>
                  <a:pt x="503347" y="1223169"/>
                </a:cubicBezTo>
                <a:cubicBezTo>
                  <a:pt x="507006" y="1216804"/>
                  <a:pt x="500559" y="1167333"/>
                  <a:pt x="495727" y="1168475"/>
                </a:cubicBezTo>
                <a:cubicBezTo>
                  <a:pt x="497383" y="1161125"/>
                  <a:pt x="503792" y="1140806"/>
                  <a:pt x="496141" y="1138512"/>
                </a:cubicBezTo>
                <a:cubicBezTo>
                  <a:pt x="496060" y="1100984"/>
                  <a:pt x="494987" y="1079901"/>
                  <a:pt x="505184" y="1047073"/>
                </a:cubicBezTo>
                <a:cubicBezTo>
                  <a:pt x="508983" y="1023742"/>
                  <a:pt x="506944" y="1040037"/>
                  <a:pt x="509355" y="1025516"/>
                </a:cubicBezTo>
                <a:cubicBezTo>
                  <a:pt x="511766" y="1010995"/>
                  <a:pt x="507447" y="986805"/>
                  <a:pt x="506873" y="963123"/>
                </a:cubicBezTo>
                <a:cubicBezTo>
                  <a:pt x="507006" y="939112"/>
                  <a:pt x="511112" y="911137"/>
                  <a:pt x="512548" y="893356"/>
                </a:cubicBezTo>
                <a:cubicBezTo>
                  <a:pt x="513984" y="875575"/>
                  <a:pt x="513640" y="871333"/>
                  <a:pt x="515492" y="856438"/>
                </a:cubicBezTo>
                <a:cubicBezTo>
                  <a:pt x="512022" y="831582"/>
                  <a:pt x="513851" y="810695"/>
                  <a:pt x="521269" y="792080"/>
                </a:cubicBezTo>
                <a:cubicBezTo>
                  <a:pt x="523173" y="777595"/>
                  <a:pt x="527507" y="785019"/>
                  <a:pt x="529314" y="774293"/>
                </a:cubicBezTo>
                <a:cubicBezTo>
                  <a:pt x="531122" y="763567"/>
                  <a:pt x="522950" y="756728"/>
                  <a:pt x="524928" y="727723"/>
                </a:cubicBezTo>
                <a:cubicBezTo>
                  <a:pt x="525327" y="717404"/>
                  <a:pt x="532992" y="717749"/>
                  <a:pt x="534104" y="695712"/>
                </a:cubicBezTo>
                <a:cubicBezTo>
                  <a:pt x="535215" y="673675"/>
                  <a:pt x="540000" y="585070"/>
                  <a:pt x="541179" y="552638"/>
                </a:cubicBezTo>
                <a:cubicBezTo>
                  <a:pt x="542357" y="520206"/>
                  <a:pt x="539121" y="533336"/>
                  <a:pt x="538784" y="517789"/>
                </a:cubicBezTo>
                <a:cubicBezTo>
                  <a:pt x="538447" y="502242"/>
                  <a:pt x="529995" y="483849"/>
                  <a:pt x="539155" y="459355"/>
                </a:cubicBezTo>
                <a:cubicBezTo>
                  <a:pt x="534282" y="441033"/>
                  <a:pt x="545465" y="440562"/>
                  <a:pt x="548350" y="420246"/>
                </a:cubicBezTo>
                <a:cubicBezTo>
                  <a:pt x="552432" y="409037"/>
                  <a:pt x="551248" y="395007"/>
                  <a:pt x="554063" y="385753"/>
                </a:cubicBezTo>
                <a:cubicBezTo>
                  <a:pt x="556878" y="376499"/>
                  <a:pt x="557385" y="369183"/>
                  <a:pt x="560450" y="362337"/>
                </a:cubicBezTo>
                <a:cubicBezTo>
                  <a:pt x="563515" y="355491"/>
                  <a:pt x="569657" y="353410"/>
                  <a:pt x="572451" y="344679"/>
                </a:cubicBezTo>
                <a:cubicBezTo>
                  <a:pt x="575246" y="335948"/>
                  <a:pt x="580164" y="322294"/>
                  <a:pt x="582006" y="312331"/>
                </a:cubicBezTo>
                <a:cubicBezTo>
                  <a:pt x="583847" y="302368"/>
                  <a:pt x="580997" y="303880"/>
                  <a:pt x="583503" y="284899"/>
                </a:cubicBezTo>
                <a:cubicBezTo>
                  <a:pt x="588855" y="253960"/>
                  <a:pt x="592732" y="226097"/>
                  <a:pt x="592254" y="191300"/>
                </a:cubicBezTo>
                <a:cubicBezTo>
                  <a:pt x="602017" y="184777"/>
                  <a:pt x="597586" y="174390"/>
                  <a:pt x="592419" y="160499"/>
                </a:cubicBezTo>
                <a:cubicBezTo>
                  <a:pt x="599540" y="134531"/>
                  <a:pt x="605057" y="90673"/>
                  <a:pt x="620978" y="46251"/>
                </a:cubicBezTo>
                <a:cubicBezTo>
                  <a:pt x="630736" y="27343"/>
                  <a:pt x="632412" y="23169"/>
                  <a:pt x="635098" y="9619"/>
                </a:cubicBezTo>
                <a:close/>
              </a:path>
            </a:pathLst>
          </a:custGeom>
        </p:spPr>
      </p:pic>
      <p:pic>
        <p:nvPicPr>
          <p:cNvPr id="4098" name="Picture 2" descr="Polytechnic Institute of Leiria - Wikipedia">
            <a:extLst>
              <a:ext uri="{FF2B5EF4-FFF2-40B4-BE49-F238E27FC236}">
                <a16:creationId xmlns:a16="http://schemas.microsoft.com/office/drawing/2014/main" id="{2FB1AE5E-97C8-9B99-BF67-A5FEF95D8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692" y="122684"/>
            <a:ext cx="2524952" cy="99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576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, símbolo, logótipo, Tipo de letra&#10;&#10;Os conteúdos gerados por IA podem estar incorretos.">
            <a:hlinkClick r:id="rId2"/>
            <a:extLst>
              <a:ext uri="{FF2B5EF4-FFF2-40B4-BE49-F238E27FC236}">
                <a16:creationId xmlns:a16="http://schemas.microsoft.com/office/drawing/2014/main" id="{3679E6A5-ADDA-3C9A-48DB-E4695B5470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05586" y="1142999"/>
            <a:ext cx="4580823" cy="4580823"/>
          </a:xfrm>
          <a:prstGeom prst="round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B34F39-0879-F4AA-E001-66A84D175D80}"/>
              </a:ext>
            </a:extLst>
          </p:cNvPr>
          <p:cNvSpPr txBox="1">
            <a:spLocks/>
          </p:cNvSpPr>
          <p:nvPr/>
        </p:nvSpPr>
        <p:spPr>
          <a:xfrm>
            <a:off x="11473315" y="6054291"/>
            <a:ext cx="718686" cy="777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154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BA8D45-0265-8E97-A9DE-081C4843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pt-PT" sz="29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Conclusão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AB285A-81F9-42F0-A9FD-0058EB46E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A08FF3E0-ABFD-4639-B6D5-59DC3C504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5F28668-2B20-456B-B40F-9496D0A01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45261A6-F525-4DE2-99D5-BD04602D3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5726B9BC-5A36-4E2B-ACA8-E750DAF63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3D8668E-61B9-48EF-9EBA-555647BA6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B5CB98A-8493-4791-B351-0BC590BB9A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4CA2FB47-60A5-434E-9BA4-1FF65518A12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06D9D90-1212-40FF-BAB0-8A661FC855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903898C6-CE98-4636-8CE5-5172BD2B9B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5326F39-37DB-4935-9AD9-746655D5DD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5" name="Imagem 4" descr="Uma imagem com texto, captura de ecrã, diagrama, Saturação de cores&#10;&#10;Os conteúdos gerados por IA podem estar incorretos.">
            <a:extLst>
              <a:ext uri="{FF2B5EF4-FFF2-40B4-BE49-F238E27FC236}">
                <a16:creationId xmlns:a16="http://schemas.microsoft.com/office/drawing/2014/main" id="{C7AFFA95-3282-9C7D-F876-568C7AF10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9" y="223512"/>
            <a:ext cx="3157404" cy="6410975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748F06-04CE-37A1-4F33-D93A3B6AD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538" y="2201849"/>
            <a:ext cx="6140449" cy="2454300"/>
          </a:xfrm>
        </p:spPr>
        <p:txBody>
          <a:bodyPr>
            <a:normAutofit/>
          </a:bodyPr>
          <a:lstStyle/>
          <a:p>
            <a:endParaRPr lang="pt-PT" sz="2000" b="1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pt-PT" sz="2000" dirty="0">
                <a:solidFill>
                  <a:schemeClr val="bg1">
                    <a:alpha val="80000"/>
                  </a:schemeClr>
                </a:solidFill>
              </a:rPr>
              <a:t>Aplicação web funcional e intuitiva.</a:t>
            </a:r>
          </a:p>
          <a:p>
            <a:r>
              <a:rPr lang="pt-PT" sz="2000" dirty="0">
                <a:solidFill>
                  <a:schemeClr val="bg1">
                    <a:alpha val="80000"/>
                  </a:schemeClr>
                </a:solidFill>
              </a:rPr>
              <a:t>Dashboards e relatórios detalhados.</a:t>
            </a:r>
          </a:p>
          <a:p>
            <a:r>
              <a:rPr lang="pt-PT" sz="2000" dirty="0">
                <a:solidFill>
                  <a:schemeClr val="bg1">
                    <a:alpha val="80000"/>
                  </a:schemeClr>
                </a:solidFill>
              </a:rPr>
              <a:t>Alertas automáticos personalizados.</a:t>
            </a:r>
          </a:p>
          <a:p>
            <a:r>
              <a:rPr lang="pt-PT" sz="2000" dirty="0">
                <a:solidFill>
                  <a:schemeClr val="bg1">
                    <a:alpha val="80000"/>
                  </a:schemeClr>
                </a:solidFill>
              </a:rPr>
              <a:t>Boa usabilidade comprovada.</a:t>
            </a:r>
          </a:p>
          <a:p>
            <a:r>
              <a:rPr lang="pt-PT" sz="2000" dirty="0">
                <a:solidFill>
                  <a:schemeClr val="bg1">
                    <a:alpha val="80000"/>
                  </a:schemeClr>
                </a:solidFill>
              </a:rPr>
              <a:t>Plataforma escalável e adaptável.</a:t>
            </a:r>
          </a:p>
          <a:p>
            <a:endParaRPr lang="pt-PT" sz="20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A9FA7A0-6EA3-4E61-3A00-F7BA330FD93B}"/>
              </a:ext>
            </a:extLst>
          </p:cNvPr>
          <p:cNvSpPr txBox="1">
            <a:spLocks/>
          </p:cNvSpPr>
          <p:nvPr/>
        </p:nvSpPr>
        <p:spPr>
          <a:xfrm>
            <a:off x="11268635" y="6006353"/>
            <a:ext cx="923365" cy="825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14794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3B4BF1-F99F-D0DF-E92D-45901A74B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3703-271A-91E1-9D54-ED1809CAF2EC}"/>
              </a:ext>
            </a:extLst>
          </p:cNvPr>
          <p:cNvSpPr txBox="1">
            <a:spLocks/>
          </p:cNvSpPr>
          <p:nvPr/>
        </p:nvSpPr>
        <p:spPr>
          <a:xfrm>
            <a:off x="-2732314" y="-425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rgbClr val="DBAC34"/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60572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">
        <p14:flip dir="r"/>
      </p:transition>
    </mc:Choice>
    <mc:Fallback xmlns="">
      <p:transition spd="slow" advTm="1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D5935-2C0F-947A-C04E-94969262B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texto, Tipo de letra, logótipo, círculo&#10;&#10;Os conteúdos gerados por IA podem estar incorretos.">
            <a:extLst>
              <a:ext uri="{FF2B5EF4-FFF2-40B4-BE49-F238E27FC236}">
                <a16:creationId xmlns:a16="http://schemas.microsoft.com/office/drawing/2014/main" id="{A116E87F-C21A-4F36-D1F5-FC1A5A4FBB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862" r="-1" b="11862"/>
          <a:stretch>
            <a:fillRect/>
          </a:stretch>
        </p:blipFill>
        <p:spPr>
          <a:xfrm>
            <a:off x="2" y="-398"/>
            <a:ext cx="12191998" cy="6858398"/>
          </a:xfrm>
          <a:custGeom>
            <a:avLst/>
            <a:gdLst/>
            <a:ahLst/>
            <a:cxnLst/>
            <a:rect l="l" t="t" r="r" b="b"/>
            <a:pathLst>
              <a:path w="12191271" h="6850048">
                <a:moveTo>
                  <a:pt x="636938" y="0"/>
                </a:moveTo>
                <a:lnTo>
                  <a:pt x="12191271" y="0"/>
                </a:lnTo>
                <a:lnTo>
                  <a:pt x="12191271" y="34"/>
                </a:lnTo>
                <a:lnTo>
                  <a:pt x="12188836" y="26696"/>
                </a:lnTo>
                <a:cubicBezTo>
                  <a:pt x="12159738" y="43228"/>
                  <a:pt x="12151834" y="118002"/>
                  <a:pt x="12131136" y="168244"/>
                </a:cubicBezTo>
                <a:cubicBezTo>
                  <a:pt x="12124808" y="199505"/>
                  <a:pt x="12149886" y="254732"/>
                  <a:pt x="12134482" y="260696"/>
                </a:cubicBezTo>
                <a:cubicBezTo>
                  <a:pt x="12141738" y="278745"/>
                  <a:pt x="12126232" y="287417"/>
                  <a:pt x="12123358" y="303160"/>
                </a:cubicBezTo>
                <a:cubicBezTo>
                  <a:pt x="12127622" y="318147"/>
                  <a:pt x="12122174" y="322795"/>
                  <a:pt x="12119930" y="334153"/>
                </a:cubicBezTo>
                <a:cubicBezTo>
                  <a:pt x="12122824" y="340739"/>
                  <a:pt x="12121652" y="350621"/>
                  <a:pt x="12117292" y="352523"/>
                </a:cubicBezTo>
                <a:cubicBezTo>
                  <a:pt x="12108502" y="344302"/>
                  <a:pt x="12109672" y="380554"/>
                  <a:pt x="12103022" y="380764"/>
                </a:cubicBezTo>
                <a:cubicBezTo>
                  <a:pt x="12099682" y="400323"/>
                  <a:pt x="12099092" y="490383"/>
                  <a:pt x="12087384" y="501357"/>
                </a:cubicBezTo>
                <a:cubicBezTo>
                  <a:pt x="12078470" y="540103"/>
                  <a:pt x="12088892" y="604695"/>
                  <a:pt x="12086884" y="621818"/>
                </a:cubicBezTo>
                <a:cubicBezTo>
                  <a:pt x="12103872" y="645808"/>
                  <a:pt x="12046274" y="710838"/>
                  <a:pt x="12037912" y="783603"/>
                </a:cubicBezTo>
                <a:cubicBezTo>
                  <a:pt x="12038728" y="794128"/>
                  <a:pt x="12038178" y="799388"/>
                  <a:pt x="12033652" y="800460"/>
                </a:cubicBezTo>
                <a:cubicBezTo>
                  <a:pt x="12030680" y="822866"/>
                  <a:pt x="12018000" y="839465"/>
                  <a:pt x="12021616" y="857543"/>
                </a:cubicBezTo>
                <a:cubicBezTo>
                  <a:pt x="12012916" y="850673"/>
                  <a:pt x="12020790" y="891755"/>
                  <a:pt x="12011726" y="892266"/>
                </a:cubicBezTo>
                <a:cubicBezTo>
                  <a:pt x="12007210" y="905052"/>
                  <a:pt x="11997872" y="927582"/>
                  <a:pt x="11994512" y="934260"/>
                </a:cubicBezTo>
                <a:lnTo>
                  <a:pt x="11991560" y="932336"/>
                </a:lnTo>
                <a:lnTo>
                  <a:pt x="11990514" y="940487"/>
                </a:lnTo>
                <a:lnTo>
                  <a:pt x="11988602" y="958836"/>
                </a:lnTo>
                <a:cubicBezTo>
                  <a:pt x="11985966" y="966456"/>
                  <a:pt x="11975758" y="977088"/>
                  <a:pt x="11974700" y="986207"/>
                </a:cubicBezTo>
                <a:cubicBezTo>
                  <a:pt x="11970938" y="1004735"/>
                  <a:pt x="11977876" y="1007075"/>
                  <a:pt x="11982258" y="1013556"/>
                </a:cubicBezTo>
                <a:cubicBezTo>
                  <a:pt x="11981214" y="1026451"/>
                  <a:pt x="11971950" y="1050442"/>
                  <a:pt x="11968448" y="1063580"/>
                </a:cubicBezTo>
                <a:cubicBezTo>
                  <a:pt x="11964708" y="1069989"/>
                  <a:pt x="11969836" y="1093522"/>
                  <a:pt x="11961240" y="1092388"/>
                </a:cubicBezTo>
                <a:cubicBezTo>
                  <a:pt x="11960426" y="1105603"/>
                  <a:pt x="11958786" y="1112923"/>
                  <a:pt x="11957400" y="1120089"/>
                </a:cubicBezTo>
                <a:lnTo>
                  <a:pt x="11952458" y="1136369"/>
                </a:lnTo>
                <a:cubicBezTo>
                  <a:pt x="11950090" y="1140925"/>
                  <a:pt x="11948538" y="1146011"/>
                  <a:pt x="11948726" y="1152132"/>
                </a:cubicBezTo>
                <a:lnTo>
                  <a:pt x="11949742" y="1158140"/>
                </a:lnTo>
                <a:lnTo>
                  <a:pt x="11948154" y="1158608"/>
                </a:lnTo>
                <a:cubicBezTo>
                  <a:pt x="11945686" y="1158803"/>
                  <a:pt x="11928734" y="1161056"/>
                  <a:pt x="11927260" y="1180442"/>
                </a:cubicBezTo>
                <a:cubicBezTo>
                  <a:pt x="11921496" y="1192709"/>
                  <a:pt x="11919204" y="1203402"/>
                  <a:pt x="11915994" y="1221353"/>
                </a:cubicBezTo>
                <a:cubicBezTo>
                  <a:pt x="11915516" y="1232713"/>
                  <a:pt x="11926308" y="1235102"/>
                  <a:pt x="11924388" y="1248604"/>
                </a:cubicBezTo>
                <a:cubicBezTo>
                  <a:pt x="11911346" y="1301115"/>
                  <a:pt x="11929638" y="1279167"/>
                  <a:pt x="11916648" y="1307095"/>
                </a:cubicBezTo>
                <a:cubicBezTo>
                  <a:pt x="11915436" y="1312439"/>
                  <a:pt x="11915606" y="1317191"/>
                  <a:pt x="11916360" y="1321583"/>
                </a:cubicBezTo>
                <a:lnTo>
                  <a:pt x="11918132" y="1328373"/>
                </a:lnTo>
                <a:lnTo>
                  <a:pt x="11911374" y="1349635"/>
                </a:lnTo>
                <a:cubicBezTo>
                  <a:pt x="11908688" y="1360345"/>
                  <a:pt x="11906470" y="1371840"/>
                  <a:pt x="11904778" y="1383852"/>
                </a:cubicBezTo>
                <a:cubicBezTo>
                  <a:pt x="11907652" y="1387748"/>
                  <a:pt x="11902226" y="1395665"/>
                  <a:pt x="11900890" y="1399838"/>
                </a:cubicBezTo>
                <a:cubicBezTo>
                  <a:pt x="11902940" y="1400643"/>
                  <a:pt x="11902928" y="1410976"/>
                  <a:pt x="11900874" y="1413889"/>
                </a:cubicBezTo>
                <a:cubicBezTo>
                  <a:pt x="11886092" y="1485537"/>
                  <a:pt x="11909474" y="1450776"/>
                  <a:pt x="11893500" y="1491153"/>
                </a:cubicBezTo>
                <a:cubicBezTo>
                  <a:pt x="11892154" y="1498399"/>
                  <a:pt x="11892622" y="1504376"/>
                  <a:pt x="11893858" y="1509677"/>
                </a:cubicBezTo>
                <a:lnTo>
                  <a:pt x="11897264" y="1519651"/>
                </a:lnTo>
                <a:lnTo>
                  <a:pt x="11895090" y="1525679"/>
                </a:lnTo>
                <a:cubicBezTo>
                  <a:pt x="11892484" y="1550498"/>
                  <a:pt x="11896104" y="1559433"/>
                  <a:pt x="11890274" y="1572282"/>
                </a:cubicBezTo>
                <a:cubicBezTo>
                  <a:pt x="11897250" y="1597020"/>
                  <a:pt x="11889764" y="1586796"/>
                  <a:pt x="11886744" y="1602539"/>
                </a:cubicBezTo>
                <a:cubicBezTo>
                  <a:pt x="11883642" y="1614697"/>
                  <a:pt x="11882502" y="1589859"/>
                  <a:pt x="11880728" y="1602238"/>
                </a:cubicBezTo>
                <a:cubicBezTo>
                  <a:pt x="11881720" y="1616707"/>
                  <a:pt x="11874476" y="1613372"/>
                  <a:pt x="11875940" y="1628576"/>
                </a:cubicBezTo>
                <a:cubicBezTo>
                  <a:pt x="11881788" y="1627172"/>
                  <a:pt x="11872080" y="1656092"/>
                  <a:pt x="11876794" y="1658841"/>
                </a:cubicBezTo>
                <a:lnTo>
                  <a:pt x="11876694" y="1659046"/>
                </a:lnTo>
                <a:cubicBezTo>
                  <a:pt x="11866634" y="1667627"/>
                  <a:pt x="11851866" y="1763404"/>
                  <a:pt x="11841806" y="1771984"/>
                </a:cubicBezTo>
                <a:cubicBezTo>
                  <a:pt x="11810410" y="1824881"/>
                  <a:pt x="11780100" y="1952023"/>
                  <a:pt x="11765636" y="2016516"/>
                </a:cubicBezTo>
                <a:cubicBezTo>
                  <a:pt x="11751172" y="2081009"/>
                  <a:pt x="11756430" y="2114985"/>
                  <a:pt x="11755018" y="2158942"/>
                </a:cubicBezTo>
                <a:lnTo>
                  <a:pt x="11756288" y="2240371"/>
                </a:lnTo>
                <a:lnTo>
                  <a:pt x="11751858" y="2253578"/>
                </a:lnTo>
                <a:cubicBezTo>
                  <a:pt x="11750642" y="2255242"/>
                  <a:pt x="11750294" y="2257858"/>
                  <a:pt x="11752262" y="2273603"/>
                </a:cubicBezTo>
                <a:cubicBezTo>
                  <a:pt x="11740738" y="2308149"/>
                  <a:pt x="11737736" y="2368195"/>
                  <a:pt x="11722998" y="2393147"/>
                </a:cubicBezTo>
                <a:cubicBezTo>
                  <a:pt x="11727870" y="2391170"/>
                  <a:pt x="11729790" y="2408227"/>
                  <a:pt x="11726462" y="2418325"/>
                </a:cubicBezTo>
                <a:cubicBezTo>
                  <a:pt x="11745428" y="2412080"/>
                  <a:pt x="11706204" y="2455637"/>
                  <a:pt x="11717312" y="2469703"/>
                </a:cubicBezTo>
                <a:cubicBezTo>
                  <a:pt x="11706060" y="2466046"/>
                  <a:pt x="11682162" y="2507996"/>
                  <a:pt x="11689052" y="2534428"/>
                </a:cubicBezTo>
                <a:cubicBezTo>
                  <a:pt x="11683298" y="2568704"/>
                  <a:pt x="11671550" y="2590146"/>
                  <a:pt x="11671572" y="2628315"/>
                </a:cubicBezTo>
                <a:cubicBezTo>
                  <a:pt x="11669958" y="2628904"/>
                  <a:pt x="11668516" y="2630315"/>
                  <a:pt x="11667202" y="2632291"/>
                </a:cubicBezTo>
                <a:lnTo>
                  <a:pt x="11663792" y="2639275"/>
                </a:lnTo>
                <a:lnTo>
                  <a:pt x="11663828" y="2640882"/>
                </a:lnTo>
                <a:cubicBezTo>
                  <a:pt x="11663260" y="2646928"/>
                  <a:pt x="11662318" y="2649787"/>
                  <a:pt x="11661216" y="2651232"/>
                </a:cubicBezTo>
                <a:lnTo>
                  <a:pt x="11659736" y="2651998"/>
                </a:lnTo>
                <a:lnTo>
                  <a:pt x="11657658" y="2658628"/>
                </a:lnTo>
                <a:lnTo>
                  <a:pt x="11652798" y="2670425"/>
                </a:lnTo>
                <a:lnTo>
                  <a:pt x="11652608" y="2673819"/>
                </a:lnTo>
                <a:lnTo>
                  <a:pt x="11646398" y="2693461"/>
                </a:lnTo>
                <a:lnTo>
                  <a:pt x="11646654" y="2694295"/>
                </a:lnTo>
                <a:cubicBezTo>
                  <a:pt x="11647086" y="2696613"/>
                  <a:pt x="11647138" y="2699170"/>
                  <a:pt x="11646396" y="2702293"/>
                </a:cubicBezTo>
                <a:cubicBezTo>
                  <a:pt x="11652536" y="2705759"/>
                  <a:pt x="11647852" y="2707391"/>
                  <a:pt x="11645122" y="2716295"/>
                </a:cubicBezTo>
                <a:cubicBezTo>
                  <a:pt x="11654048" y="2723663"/>
                  <a:pt x="11643268" y="2743972"/>
                  <a:pt x="11646406" y="2755554"/>
                </a:cubicBezTo>
                <a:cubicBezTo>
                  <a:pt x="11644200" y="2761932"/>
                  <a:pt x="11642026" y="2768809"/>
                  <a:pt x="11639970" y="2776095"/>
                </a:cubicBezTo>
                <a:lnTo>
                  <a:pt x="11638858" y="2780546"/>
                </a:lnTo>
                <a:lnTo>
                  <a:pt x="11638912" y="2780766"/>
                </a:lnTo>
                <a:cubicBezTo>
                  <a:pt x="11638832" y="2782014"/>
                  <a:pt x="11638528" y="2783583"/>
                  <a:pt x="11637890" y="2785722"/>
                </a:cubicBezTo>
                <a:lnTo>
                  <a:pt x="11636832" y="2788662"/>
                </a:lnTo>
                <a:lnTo>
                  <a:pt x="11634674" y="2797295"/>
                </a:lnTo>
                <a:lnTo>
                  <a:pt x="11634434" y="2801139"/>
                </a:lnTo>
                <a:cubicBezTo>
                  <a:pt x="11635286" y="2816294"/>
                  <a:pt x="11647702" y="2823339"/>
                  <a:pt x="11638528" y="2839295"/>
                </a:cubicBezTo>
                <a:cubicBezTo>
                  <a:pt x="11636094" y="2865138"/>
                  <a:pt x="11641034" y="2884181"/>
                  <a:pt x="11634070" y="2906237"/>
                </a:cubicBezTo>
                <a:cubicBezTo>
                  <a:pt x="11631818" y="2930445"/>
                  <a:pt x="11632514" y="2952380"/>
                  <a:pt x="11628506" y="2972091"/>
                </a:cubicBezTo>
                <a:cubicBezTo>
                  <a:pt x="11629844" y="2981191"/>
                  <a:pt x="11625508" y="2988486"/>
                  <a:pt x="11625932" y="2995729"/>
                </a:cubicBezTo>
                <a:cubicBezTo>
                  <a:pt x="11626358" y="3002972"/>
                  <a:pt x="11636102" y="3002605"/>
                  <a:pt x="11631060" y="3015551"/>
                </a:cubicBezTo>
                <a:cubicBezTo>
                  <a:pt x="11639036" y="3026970"/>
                  <a:pt x="11634852" y="3046550"/>
                  <a:pt x="11634862" y="3052653"/>
                </a:cubicBezTo>
                <a:lnTo>
                  <a:pt x="11638472" y="3085161"/>
                </a:lnTo>
                <a:lnTo>
                  <a:pt x="11617590" y="3113393"/>
                </a:lnTo>
                <a:cubicBezTo>
                  <a:pt x="11621846" y="3121866"/>
                  <a:pt x="11613122" y="3148828"/>
                  <a:pt x="11622718" y="3149063"/>
                </a:cubicBezTo>
                <a:cubicBezTo>
                  <a:pt x="11620874" y="3159401"/>
                  <a:pt x="11616380" y="3164407"/>
                  <a:pt x="11622820" y="3163072"/>
                </a:cubicBezTo>
                <a:cubicBezTo>
                  <a:pt x="11622276" y="3170605"/>
                  <a:pt x="11620826" y="3184783"/>
                  <a:pt x="11619438" y="3194257"/>
                </a:cubicBezTo>
                <a:lnTo>
                  <a:pt x="11614494" y="3219915"/>
                </a:lnTo>
                <a:lnTo>
                  <a:pt x="11613098" y="3221731"/>
                </a:lnTo>
                <a:cubicBezTo>
                  <a:pt x="11612634" y="3224213"/>
                  <a:pt x="11612392" y="3231115"/>
                  <a:pt x="11611708" y="3234801"/>
                </a:cubicBezTo>
                <a:lnTo>
                  <a:pt x="11609006" y="3243851"/>
                </a:lnTo>
                <a:cubicBezTo>
                  <a:pt x="11607894" y="3246676"/>
                  <a:pt x="11606598" y="3249062"/>
                  <a:pt x="11605054" y="3250812"/>
                </a:cubicBezTo>
                <a:cubicBezTo>
                  <a:pt x="11608816" y="3286401"/>
                  <a:pt x="11599242" y="3315146"/>
                  <a:pt x="11596882" y="3351401"/>
                </a:cubicBezTo>
                <a:cubicBezTo>
                  <a:pt x="11606320" y="3370932"/>
                  <a:pt x="11574486" y="3407777"/>
                  <a:pt x="11562942" y="3412738"/>
                </a:cubicBezTo>
                <a:cubicBezTo>
                  <a:pt x="11558508" y="3443835"/>
                  <a:pt x="11567878" y="3479425"/>
                  <a:pt x="11562930" y="3515212"/>
                </a:cubicBezTo>
                <a:lnTo>
                  <a:pt x="11545452" y="3647527"/>
                </a:lnTo>
                <a:cubicBezTo>
                  <a:pt x="11538634" y="3726778"/>
                  <a:pt x="11536610" y="3789073"/>
                  <a:pt x="11537114" y="3864465"/>
                </a:cubicBezTo>
                <a:cubicBezTo>
                  <a:pt x="11537618" y="3939858"/>
                  <a:pt x="11535598" y="4034053"/>
                  <a:pt x="11548476" y="4099881"/>
                </a:cubicBezTo>
                <a:lnTo>
                  <a:pt x="11552432" y="4165133"/>
                </a:lnTo>
                <a:lnTo>
                  <a:pt x="11552732" y="4173457"/>
                </a:lnTo>
                <a:cubicBezTo>
                  <a:pt x="11546540" y="4200651"/>
                  <a:pt x="11557802" y="4228513"/>
                  <a:pt x="11553200" y="4250383"/>
                </a:cubicBezTo>
                <a:cubicBezTo>
                  <a:pt x="11552922" y="4256452"/>
                  <a:pt x="11553192" y="4261667"/>
                  <a:pt x="11553798" y="4266324"/>
                </a:cubicBezTo>
                <a:lnTo>
                  <a:pt x="11556298" y="4278290"/>
                </a:lnTo>
                <a:lnTo>
                  <a:pt x="11558608" y="4279552"/>
                </a:lnTo>
                <a:lnTo>
                  <a:pt x="11559256" y="4288041"/>
                </a:lnTo>
                <a:lnTo>
                  <a:pt x="11559842" y="4289935"/>
                </a:lnTo>
                <a:cubicBezTo>
                  <a:pt x="11559766" y="4297619"/>
                  <a:pt x="11558376" y="4321255"/>
                  <a:pt x="11558794" y="4334153"/>
                </a:cubicBezTo>
                <a:cubicBezTo>
                  <a:pt x="11561310" y="4357137"/>
                  <a:pt x="11552162" y="4349289"/>
                  <a:pt x="11562346" y="4367326"/>
                </a:cubicBezTo>
                <a:cubicBezTo>
                  <a:pt x="11559750" y="4411719"/>
                  <a:pt x="11572402" y="4426587"/>
                  <a:pt x="11564954" y="4468612"/>
                </a:cubicBezTo>
                <a:cubicBezTo>
                  <a:pt x="11563988" y="4505670"/>
                  <a:pt x="11581512" y="4533280"/>
                  <a:pt x="11580786" y="4546196"/>
                </a:cubicBezTo>
                <a:cubicBezTo>
                  <a:pt x="11581754" y="4580683"/>
                  <a:pt x="11563866" y="4624484"/>
                  <a:pt x="11563432" y="4665534"/>
                </a:cubicBezTo>
                <a:cubicBezTo>
                  <a:pt x="11565794" y="4700759"/>
                  <a:pt x="11560190" y="4735452"/>
                  <a:pt x="11568406" y="4764690"/>
                </a:cubicBezTo>
                <a:cubicBezTo>
                  <a:pt x="11567130" y="4767647"/>
                  <a:pt x="11566180" y="4770968"/>
                  <a:pt x="11565462" y="4774527"/>
                </a:cubicBezTo>
                <a:lnTo>
                  <a:pt x="11564000" y="4785178"/>
                </a:lnTo>
                <a:lnTo>
                  <a:pt x="11564328" y="4798347"/>
                </a:lnTo>
                <a:lnTo>
                  <a:pt x="11563206" y="4801234"/>
                </a:lnTo>
                <a:lnTo>
                  <a:pt x="11561136" y="4826142"/>
                </a:lnTo>
                <a:lnTo>
                  <a:pt x="11561700" y="4829040"/>
                </a:lnTo>
                <a:lnTo>
                  <a:pt x="11560522" y="4853748"/>
                </a:lnTo>
                <a:lnTo>
                  <a:pt x="11560924" y="4853991"/>
                </a:lnTo>
                <a:cubicBezTo>
                  <a:pt x="11561796" y="4855098"/>
                  <a:pt x="11562390" y="4856978"/>
                  <a:pt x="11562416" y="4860528"/>
                </a:cubicBezTo>
                <a:cubicBezTo>
                  <a:pt x="11568496" y="4853650"/>
                  <a:pt x="11564776" y="4862172"/>
                  <a:pt x="11564316" y="4873245"/>
                </a:cubicBezTo>
                <a:lnTo>
                  <a:pt x="11572682" y="4927107"/>
                </a:lnTo>
                <a:lnTo>
                  <a:pt x="11572672" y="4932248"/>
                </a:lnTo>
                <a:cubicBezTo>
                  <a:pt x="11572704" y="4932275"/>
                  <a:pt x="11572734" y="4932305"/>
                  <a:pt x="11572766" y="4932333"/>
                </a:cubicBezTo>
                <a:cubicBezTo>
                  <a:pt x="11572964" y="4933414"/>
                  <a:pt x="11573036" y="4935090"/>
                  <a:pt x="11572942" y="4937721"/>
                </a:cubicBezTo>
                <a:lnTo>
                  <a:pt x="11577402" y="4975055"/>
                </a:lnTo>
                <a:cubicBezTo>
                  <a:pt x="11574168" y="4991322"/>
                  <a:pt x="11579054" y="4994280"/>
                  <a:pt x="11580860" y="5016279"/>
                </a:cubicBezTo>
                <a:cubicBezTo>
                  <a:pt x="11577794" y="5025639"/>
                  <a:pt x="11578930" y="5033009"/>
                  <a:pt x="11581396" y="5040153"/>
                </a:cubicBezTo>
                <a:cubicBezTo>
                  <a:pt x="11580034" y="5061698"/>
                  <a:pt x="11583522" y="5081146"/>
                  <a:pt x="11584442" y="5105259"/>
                </a:cubicBezTo>
                <a:cubicBezTo>
                  <a:pt x="11580512" y="5131545"/>
                  <a:pt x="11587750" y="5144617"/>
                  <a:pt x="11588702" y="5170388"/>
                </a:cubicBezTo>
                <a:cubicBezTo>
                  <a:pt x="11581846" y="5193034"/>
                  <a:pt x="11594798" y="5188571"/>
                  <a:pt x="11597568" y="5201681"/>
                </a:cubicBezTo>
                <a:lnTo>
                  <a:pt x="11596842" y="5215195"/>
                </a:lnTo>
                <a:lnTo>
                  <a:pt x="11596192" y="5218814"/>
                </a:lnTo>
                <a:cubicBezTo>
                  <a:pt x="11595848" y="5221331"/>
                  <a:pt x="11595754" y="5223032"/>
                  <a:pt x="11595836" y="5224243"/>
                </a:cubicBezTo>
                <a:lnTo>
                  <a:pt x="11595408" y="5229443"/>
                </a:lnTo>
                <a:cubicBezTo>
                  <a:pt x="11594346" y="5237912"/>
                  <a:pt x="11593122" y="5246108"/>
                  <a:pt x="11591796" y="5253878"/>
                </a:cubicBezTo>
                <a:cubicBezTo>
                  <a:pt x="11596328" y="5261714"/>
                  <a:pt x="11588472" y="5289750"/>
                  <a:pt x="11598078" y="5288650"/>
                </a:cubicBezTo>
                <a:cubicBezTo>
                  <a:pt x="11596572" y="5299191"/>
                  <a:pt x="11592238" y="5304794"/>
                  <a:pt x="11598640" y="5302571"/>
                </a:cubicBezTo>
                <a:cubicBezTo>
                  <a:pt x="11598320" y="5306080"/>
                  <a:pt x="11598696" y="5308372"/>
                  <a:pt x="11599412" y="5310113"/>
                </a:cubicBezTo>
                <a:lnTo>
                  <a:pt x="11599768" y="5310652"/>
                </a:lnTo>
                <a:lnTo>
                  <a:pt x="11593310" y="5352392"/>
                </a:lnTo>
                <a:lnTo>
                  <a:pt x="11592144" y="5360280"/>
                </a:lnTo>
                <a:lnTo>
                  <a:pt x="11589598" y="5374040"/>
                </a:lnTo>
                <a:lnTo>
                  <a:pt x="11589840" y="5375477"/>
                </a:lnTo>
                <a:lnTo>
                  <a:pt x="11587428" y="5384856"/>
                </a:lnTo>
                <a:cubicBezTo>
                  <a:pt x="11586404" y="5387820"/>
                  <a:pt x="11585186" y="5390375"/>
                  <a:pt x="11583696" y="5392331"/>
                </a:cubicBezTo>
                <a:cubicBezTo>
                  <a:pt x="11588614" y="5427214"/>
                  <a:pt x="11579964" y="5457140"/>
                  <a:pt x="11578774" y="5493537"/>
                </a:cubicBezTo>
                <a:cubicBezTo>
                  <a:pt x="11574386" y="5533576"/>
                  <a:pt x="11562428" y="5590359"/>
                  <a:pt x="11557362" y="5632561"/>
                </a:cubicBezTo>
                <a:lnTo>
                  <a:pt x="11548380" y="5746753"/>
                </a:lnTo>
                <a:cubicBezTo>
                  <a:pt x="11556238" y="5772089"/>
                  <a:pt x="11550878" y="5798350"/>
                  <a:pt x="11551024" y="5822826"/>
                </a:cubicBezTo>
                <a:cubicBezTo>
                  <a:pt x="11542796" y="5814291"/>
                  <a:pt x="11553924" y="5853157"/>
                  <a:pt x="11544052" y="5852276"/>
                </a:cubicBezTo>
                <a:cubicBezTo>
                  <a:pt x="11544390" y="5856758"/>
                  <a:pt x="11545032" y="5861128"/>
                  <a:pt x="11545748" y="5865520"/>
                </a:cubicBezTo>
                <a:lnTo>
                  <a:pt x="11546116" y="5867822"/>
                </a:lnTo>
                <a:lnTo>
                  <a:pt x="11545906" y="5876651"/>
                </a:lnTo>
                <a:lnTo>
                  <a:pt x="11547962" y="5879618"/>
                </a:lnTo>
                <a:lnTo>
                  <a:pt x="11549160" y="5893249"/>
                </a:lnTo>
                <a:cubicBezTo>
                  <a:pt x="11549282" y="5898280"/>
                  <a:pt x="11549030" y="5903609"/>
                  <a:pt x="11548180" y="5909369"/>
                </a:cubicBezTo>
                <a:cubicBezTo>
                  <a:pt x="11541720" y="5927436"/>
                  <a:pt x="11549640" y="5963239"/>
                  <a:pt x="11541162" y="5985355"/>
                </a:cubicBezTo>
                <a:cubicBezTo>
                  <a:pt x="11538794" y="5993983"/>
                  <a:pt x="11531140" y="6003419"/>
                  <a:pt x="11533408" y="6010880"/>
                </a:cubicBezTo>
                <a:cubicBezTo>
                  <a:pt x="11533384" y="6032967"/>
                  <a:pt x="11540672" y="6093692"/>
                  <a:pt x="11541022" y="6117880"/>
                </a:cubicBezTo>
                <a:cubicBezTo>
                  <a:pt x="11536010" y="6127417"/>
                  <a:pt x="11542236" y="6147591"/>
                  <a:pt x="11540416" y="6176296"/>
                </a:cubicBezTo>
                <a:cubicBezTo>
                  <a:pt x="11533696" y="6193575"/>
                  <a:pt x="11520672" y="6223706"/>
                  <a:pt x="11515330" y="6241549"/>
                </a:cubicBezTo>
                <a:cubicBezTo>
                  <a:pt x="11509988" y="6259393"/>
                  <a:pt x="11506830" y="6256209"/>
                  <a:pt x="11508360" y="6283356"/>
                </a:cubicBezTo>
                <a:cubicBezTo>
                  <a:pt x="11496758" y="6317094"/>
                  <a:pt x="11506504" y="6340085"/>
                  <a:pt x="11502164" y="6370897"/>
                </a:cubicBezTo>
                <a:cubicBezTo>
                  <a:pt x="11498220" y="6406078"/>
                  <a:pt x="11505228" y="6378276"/>
                  <a:pt x="11493420" y="6419907"/>
                </a:cubicBezTo>
                <a:cubicBezTo>
                  <a:pt x="11496498" y="6425815"/>
                  <a:pt x="11498672" y="6444204"/>
                  <a:pt x="11496258" y="6453162"/>
                </a:cubicBezTo>
                <a:cubicBezTo>
                  <a:pt x="11496982" y="6471523"/>
                  <a:pt x="11512650" y="6498528"/>
                  <a:pt x="11512334" y="6514298"/>
                </a:cubicBezTo>
                <a:cubicBezTo>
                  <a:pt x="11512200" y="6527176"/>
                  <a:pt x="11507906" y="6505466"/>
                  <a:pt x="11506458" y="6519308"/>
                </a:cubicBezTo>
                <a:cubicBezTo>
                  <a:pt x="11505546" y="6536357"/>
                  <a:pt x="11496970" y="6533583"/>
                  <a:pt x="11506912" y="6550074"/>
                </a:cubicBezTo>
                <a:cubicBezTo>
                  <a:pt x="11502902" y="6566946"/>
                  <a:pt x="11507560" y="6571936"/>
                  <a:pt x="11508214" y="6596919"/>
                </a:cubicBezTo>
                <a:cubicBezTo>
                  <a:pt x="11504722" y="6606203"/>
                  <a:pt x="11505462" y="6614758"/>
                  <a:pt x="11507524" y="6623534"/>
                </a:cubicBezTo>
                <a:cubicBezTo>
                  <a:pt x="11505086" y="6646907"/>
                  <a:pt x="11507528" y="6669655"/>
                  <a:pt x="11507206" y="6696669"/>
                </a:cubicBezTo>
                <a:cubicBezTo>
                  <a:pt x="11501998" y="6724388"/>
                  <a:pt x="11508454" y="6741397"/>
                  <a:pt x="11508078" y="6770256"/>
                </a:cubicBezTo>
                <a:cubicBezTo>
                  <a:pt x="11509260" y="6790406"/>
                  <a:pt x="11512798" y="6819910"/>
                  <a:pt x="11515012" y="6840678"/>
                </a:cubicBezTo>
                <a:lnTo>
                  <a:pt x="11515906" y="6850048"/>
                </a:lnTo>
                <a:lnTo>
                  <a:pt x="0" y="6850048"/>
                </a:lnTo>
                <a:lnTo>
                  <a:pt x="0" y="6150255"/>
                </a:lnTo>
                <a:lnTo>
                  <a:pt x="17548" y="6079421"/>
                </a:lnTo>
                <a:cubicBezTo>
                  <a:pt x="24104" y="6016456"/>
                  <a:pt x="27371" y="6035306"/>
                  <a:pt x="27043" y="5985942"/>
                </a:cubicBezTo>
                <a:cubicBezTo>
                  <a:pt x="26678" y="5981021"/>
                  <a:pt x="35914" y="5971603"/>
                  <a:pt x="33624" y="5952542"/>
                </a:cubicBezTo>
                <a:cubicBezTo>
                  <a:pt x="37578" y="5922372"/>
                  <a:pt x="48696" y="5939028"/>
                  <a:pt x="52357" y="5900385"/>
                </a:cubicBezTo>
                <a:cubicBezTo>
                  <a:pt x="55799" y="5903958"/>
                  <a:pt x="54094" y="5866099"/>
                  <a:pt x="66315" y="5862451"/>
                </a:cubicBezTo>
                <a:cubicBezTo>
                  <a:pt x="70207" y="5846033"/>
                  <a:pt x="73489" y="5820812"/>
                  <a:pt x="75710" y="5801878"/>
                </a:cubicBezTo>
                <a:cubicBezTo>
                  <a:pt x="81695" y="5773510"/>
                  <a:pt x="88149" y="5759388"/>
                  <a:pt x="92413" y="5755196"/>
                </a:cubicBezTo>
                <a:cubicBezTo>
                  <a:pt x="99183" y="5726796"/>
                  <a:pt x="100401" y="5729867"/>
                  <a:pt x="114766" y="5692575"/>
                </a:cubicBezTo>
                <a:cubicBezTo>
                  <a:pt x="109606" y="5670690"/>
                  <a:pt x="120766" y="5651885"/>
                  <a:pt x="130959" y="5642725"/>
                </a:cubicBezTo>
                <a:cubicBezTo>
                  <a:pt x="140615" y="5617952"/>
                  <a:pt x="163671" y="5564143"/>
                  <a:pt x="166724" y="5528753"/>
                </a:cubicBezTo>
                <a:cubicBezTo>
                  <a:pt x="165990" y="5474631"/>
                  <a:pt x="177327" y="5489775"/>
                  <a:pt x="185947" y="5465696"/>
                </a:cubicBezTo>
                <a:cubicBezTo>
                  <a:pt x="196662" y="5446952"/>
                  <a:pt x="187411" y="5449560"/>
                  <a:pt x="200956" y="5429999"/>
                </a:cubicBezTo>
                <a:lnTo>
                  <a:pt x="216668" y="5393769"/>
                </a:lnTo>
                <a:lnTo>
                  <a:pt x="241271" y="5350074"/>
                </a:lnTo>
                <a:lnTo>
                  <a:pt x="248034" y="5340072"/>
                </a:lnTo>
                <a:cubicBezTo>
                  <a:pt x="248058" y="5334942"/>
                  <a:pt x="248479" y="5331687"/>
                  <a:pt x="249221" y="5329608"/>
                </a:cubicBezTo>
                <a:cubicBezTo>
                  <a:pt x="249320" y="5329557"/>
                  <a:pt x="249420" y="5329504"/>
                  <a:pt x="249519" y="5329453"/>
                </a:cubicBezTo>
                <a:lnTo>
                  <a:pt x="252498" y="5314689"/>
                </a:lnTo>
                <a:cubicBezTo>
                  <a:pt x="252864" y="5297574"/>
                  <a:pt x="278981" y="5263235"/>
                  <a:pt x="278285" y="5246981"/>
                </a:cubicBezTo>
                <a:cubicBezTo>
                  <a:pt x="294835" y="5239806"/>
                  <a:pt x="267309" y="5243000"/>
                  <a:pt x="282334" y="5215649"/>
                </a:cubicBezTo>
                <a:cubicBezTo>
                  <a:pt x="284338" y="5203457"/>
                  <a:pt x="286369" y="5198331"/>
                  <a:pt x="287909" y="5188115"/>
                </a:cubicBezTo>
                <a:cubicBezTo>
                  <a:pt x="288332" y="5187974"/>
                  <a:pt x="291148" y="5154493"/>
                  <a:pt x="291570" y="5154352"/>
                </a:cubicBezTo>
                <a:lnTo>
                  <a:pt x="295687" y="5129949"/>
                </a:lnTo>
                <a:lnTo>
                  <a:pt x="297770" y="5124375"/>
                </a:lnTo>
                <a:lnTo>
                  <a:pt x="294552" y="5091886"/>
                </a:lnTo>
                <a:lnTo>
                  <a:pt x="294372" y="5075666"/>
                </a:lnTo>
                <a:lnTo>
                  <a:pt x="291261" y="5069914"/>
                </a:lnTo>
                <a:cubicBezTo>
                  <a:pt x="289602" y="5064348"/>
                  <a:pt x="289412" y="5057213"/>
                  <a:pt x="292549" y="5046565"/>
                </a:cubicBezTo>
                <a:lnTo>
                  <a:pt x="293850" y="5044324"/>
                </a:lnTo>
                <a:lnTo>
                  <a:pt x="288225" y="5011521"/>
                </a:lnTo>
                <a:cubicBezTo>
                  <a:pt x="286438" y="5004509"/>
                  <a:pt x="295879" y="4976501"/>
                  <a:pt x="292304" y="4970595"/>
                </a:cubicBezTo>
                <a:cubicBezTo>
                  <a:pt x="297173" y="4914689"/>
                  <a:pt x="280545" y="4880484"/>
                  <a:pt x="292037" y="4812226"/>
                </a:cubicBezTo>
                <a:cubicBezTo>
                  <a:pt x="296651" y="4766534"/>
                  <a:pt x="296553" y="4740857"/>
                  <a:pt x="300183" y="4711370"/>
                </a:cubicBezTo>
                <a:cubicBezTo>
                  <a:pt x="303813" y="4681883"/>
                  <a:pt x="310253" y="4654301"/>
                  <a:pt x="313819" y="4635304"/>
                </a:cubicBezTo>
                <a:cubicBezTo>
                  <a:pt x="317385" y="4616307"/>
                  <a:pt x="319059" y="4621434"/>
                  <a:pt x="321580" y="4597389"/>
                </a:cubicBezTo>
                <a:cubicBezTo>
                  <a:pt x="324100" y="4573344"/>
                  <a:pt x="322182" y="4514378"/>
                  <a:pt x="328942" y="4491032"/>
                </a:cubicBezTo>
                <a:cubicBezTo>
                  <a:pt x="328254" y="4465815"/>
                  <a:pt x="339350" y="4462516"/>
                  <a:pt x="338027" y="4448739"/>
                </a:cubicBezTo>
                <a:cubicBezTo>
                  <a:pt x="354594" y="4377504"/>
                  <a:pt x="351648" y="4318161"/>
                  <a:pt x="348965" y="4231470"/>
                </a:cubicBezTo>
                <a:cubicBezTo>
                  <a:pt x="353874" y="4174323"/>
                  <a:pt x="356666" y="4175355"/>
                  <a:pt x="359496" y="4150308"/>
                </a:cubicBezTo>
                <a:cubicBezTo>
                  <a:pt x="362339" y="4142663"/>
                  <a:pt x="352449" y="4138872"/>
                  <a:pt x="356364" y="4131985"/>
                </a:cubicBezTo>
                <a:lnTo>
                  <a:pt x="361593" y="4096619"/>
                </a:lnTo>
                <a:lnTo>
                  <a:pt x="371792" y="4070654"/>
                </a:lnTo>
                <a:lnTo>
                  <a:pt x="378262" y="4046249"/>
                </a:lnTo>
                <a:lnTo>
                  <a:pt x="381009" y="4016915"/>
                </a:lnTo>
                <a:cubicBezTo>
                  <a:pt x="383439" y="4007929"/>
                  <a:pt x="391279" y="4007340"/>
                  <a:pt x="391151" y="3995496"/>
                </a:cubicBezTo>
                <a:cubicBezTo>
                  <a:pt x="396353" y="3959536"/>
                  <a:pt x="400862" y="3894766"/>
                  <a:pt x="406592" y="3845871"/>
                </a:cubicBezTo>
                <a:cubicBezTo>
                  <a:pt x="403177" y="3821649"/>
                  <a:pt x="409717" y="3786911"/>
                  <a:pt x="419462" y="3776866"/>
                </a:cubicBezTo>
                <a:cubicBezTo>
                  <a:pt x="422173" y="3764871"/>
                  <a:pt x="422222" y="3735955"/>
                  <a:pt x="420303" y="3724288"/>
                </a:cubicBezTo>
                <a:cubicBezTo>
                  <a:pt x="420584" y="3713932"/>
                  <a:pt x="424293" y="3712054"/>
                  <a:pt x="425736" y="3698294"/>
                </a:cubicBezTo>
                <a:cubicBezTo>
                  <a:pt x="429134" y="3683275"/>
                  <a:pt x="445239" y="3650699"/>
                  <a:pt x="450275" y="3636556"/>
                </a:cubicBezTo>
                <a:cubicBezTo>
                  <a:pt x="455311" y="3622413"/>
                  <a:pt x="450096" y="3636797"/>
                  <a:pt x="455950" y="3613438"/>
                </a:cubicBezTo>
                <a:cubicBezTo>
                  <a:pt x="457946" y="3605104"/>
                  <a:pt x="465726" y="3606849"/>
                  <a:pt x="469436" y="3588931"/>
                </a:cubicBezTo>
                <a:cubicBezTo>
                  <a:pt x="473148" y="3571012"/>
                  <a:pt x="477437" y="3530877"/>
                  <a:pt x="478216" y="3505927"/>
                </a:cubicBezTo>
                <a:cubicBezTo>
                  <a:pt x="465624" y="3478053"/>
                  <a:pt x="482767" y="3487820"/>
                  <a:pt x="466921" y="3436850"/>
                </a:cubicBezTo>
                <a:cubicBezTo>
                  <a:pt x="468947" y="3435539"/>
                  <a:pt x="468075" y="3414710"/>
                  <a:pt x="469431" y="3393361"/>
                </a:cubicBezTo>
                <a:cubicBezTo>
                  <a:pt x="470787" y="3372012"/>
                  <a:pt x="482148" y="3326552"/>
                  <a:pt x="475054" y="3308755"/>
                </a:cubicBezTo>
                <a:lnTo>
                  <a:pt x="474310" y="3151747"/>
                </a:lnTo>
                <a:lnTo>
                  <a:pt x="486215" y="3061618"/>
                </a:lnTo>
                <a:cubicBezTo>
                  <a:pt x="488121" y="3030278"/>
                  <a:pt x="496811" y="3025014"/>
                  <a:pt x="493402" y="3004882"/>
                </a:cubicBezTo>
                <a:cubicBezTo>
                  <a:pt x="495599" y="2970945"/>
                  <a:pt x="511735" y="2992431"/>
                  <a:pt x="498742" y="2953275"/>
                </a:cubicBezTo>
                <a:cubicBezTo>
                  <a:pt x="512558" y="2963977"/>
                  <a:pt x="494995" y="2934875"/>
                  <a:pt x="506118" y="2914739"/>
                </a:cubicBezTo>
                <a:cubicBezTo>
                  <a:pt x="497917" y="2886497"/>
                  <a:pt x="508247" y="2857462"/>
                  <a:pt x="509450" y="2840319"/>
                </a:cubicBezTo>
                <a:cubicBezTo>
                  <a:pt x="510653" y="2823176"/>
                  <a:pt x="514436" y="2836441"/>
                  <a:pt x="513337" y="2811881"/>
                </a:cubicBezTo>
                <a:lnTo>
                  <a:pt x="518905" y="2777197"/>
                </a:lnTo>
                <a:cubicBezTo>
                  <a:pt x="514307" y="2779008"/>
                  <a:pt x="515662" y="2773990"/>
                  <a:pt x="516381" y="2760229"/>
                </a:cubicBezTo>
                <a:lnTo>
                  <a:pt x="512284" y="2723271"/>
                </a:lnTo>
                <a:lnTo>
                  <a:pt x="516417" y="2697909"/>
                </a:lnTo>
                <a:cubicBezTo>
                  <a:pt x="516277" y="2694509"/>
                  <a:pt x="511777" y="2670333"/>
                  <a:pt x="508245" y="2670818"/>
                </a:cubicBezTo>
                <a:cubicBezTo>
                  <a:pt x="523059" y="2644368"/>
                  <a:pt x="513753" y="2641721"/>
                  <a:pt x="509977" y="2614598"/>
                </a:cubicBezTo>
                <a:cubicBezTo>
                  <a:pt x="511368" y="2591343"/>
                  <a:pt x="511836" y="2611388"/>
                  <a:pt x="513586" y="2555192"/>
                </a:cubicBezTo>
                <a:cubicBezTo>
                  <a:pt x="529849" y="2533316"/>
                  <a:pt x="501799" y="2549042"/>
                  <a:pt x="524573" y="2506102"/>
                </a:cubicBezTo>
                <a:cubicBezTo>
                  <a:pt x="522798" y="2504000"/>
                  <a:pt x="524426" y="2477490"/>
                  <a:pt x="526211" y="2463615"/>
                </a:cubicBezTo>
                <a:cubicBezTo>
                  <a:pt x="527997" y="2449740"/>
                  <a:pt x="525821" y="2437204"/>
                  <a:pt x="535288" y="2422849"/>
                </a:cubicBezTo>
                <a:cubicBezTo>
                  <a:pt x="538200" y="2412361"/>
                  <a:pt x="533938" y="2431104"/>
                  <a:pt x="538894" y="2398306"/>
                </a:cubicBezTo>
                <a:cubicBezTo>
                  <a:pt x="543849" y="2365508"/>
                  <a:pt x="560628" y="2258604"/>
                  <a:pt x="565019" y="2226060"/>
                </a:cubicBezTo>
                <a:cubicBezTo>
                  <a:pt x="569411" y="2193516"/>
                  <a:pt x="571990" y="2216405"/>
                  <a:pt x="572425" y="2203044"/>
                </a:cubicBezTo>
                <a:cubicBezTo>
                  <a:pt x="572861" y="2189683"/>
                  <a:pt x="565754" y="2160914"/>
                  <a:pt x="567634" y="2145894"/>
                </a:cubicBezTo>
                <a:cubicBezTo>
                  <a:pt x="569552" y="2127038"/>
                  <a:pt x="576895" y="2124242"/>
                  <a:pt x="576524" y="2112924"/>
                </a:cubicBezTo>
                <a:cubicBezTo>
                  <a:pt x="566248" y="2102460"/>
                  <a:pt x="566361" y="2091349"/>
                  <a:pt x="572593" y="2073223"/>
                </a:cubicBezTo>
                <a:cubicBezTo>
                  <a:pt x="575393" y="2039410"/>
                  <a:pt x="564822" y="2039383"/>
                  <a:pt x="566346" y="2006730"/>
                </a:cubicBezTo>
                <a:cubicBezTo>
                  <a:pt x="565764" y="1992401"/>
                  <a:pt x="569077" y="1984735"/>
                  <a:pt x="565784" y="1960829"/>
                </a:cubicBezTo>
                <a:cubicBezTo>
                  <a:pt x="566486" y="1943808"/>
                  <a:pt x="568252" y="1909609"/>
                  <a:pt x="557910" y="1886564"/>
                </a:cubicBezTo>
                <a:cubicBezTo>
                  <a:pt x="556594" y="1861569"/>
                  <a:pt x="556127" y="1879721"/>
                  <a:pt x="558732" y="1852441"/>
                </a:cubicBezTo>
                <a:cubicBezTo>
                  <a:pt x="559253" y="1819115"/>
                  <a:pt x="552986" y="1805243"/>
                  <a:pt x="554477" y="1785985"/>
                </a:cubicBezTo>
                <a:cubicBezTo>
                  <a:pt x="550197" y="1773445"/>
                  <a:pt x="555297" y="1787647"/>
                  <a:pt x="549925" y="1739449"/>
                </a:cubicBezTo>
                <a:cubicBezTo>
                  <a:pt x="559439" y="1720347"/>
                  <a:pt x="546428" y="1704007"/>
                  <a:pt x="548478" y="1687662"/>
                </a:cubicBezTo>
                <a:cubicBezTo>
                  <a:pt x="547438" y="1661740"/>
                  <a:pt x="547552" y="1598028"/>
                  <a:pt x="546079" y="1574394"/>
                </a:cubicBezTo>
                <a:cubicBezTo>
                  <a:pt x="544606" y="1550760"/>
                  <a:pt x="542413" y="1575916"/>
                  <a:pt x="539645" y="1545855"/>
                </a:cubicBezTo>
                <a:cubicBezTo>
                  <a:pt x="551965" y="1490487"/>
                  <a:pt x="529792" y="1459589"/>
                  <a:pt x="527078" y="1403551"/>
                </a:cubicBezTo>
                <a:cubicBezTo>
                  <a:pt x="509907" y="1369534"/>
                  <a:pt x="527744" y="1345427"/>
                  <a:pt x="514603" y="1308232"/>
                </a:cubicBezTo>
                <a:cubicBezTo>
                  <a:pt x="510585" y="1283061"/>
                  <a:pt x="514424" y="1279405"/>
                  <a:pt x="512548" y="1265228"/>
                </a:cubicBezTo>
                <a:cubicBezTo>
                  <a:pt x="510672" y="1251051"/>
                  <a:pt x="506150" y="1235061"/>
                  <a:pt x="503347" y="1223169"/>
                </a:cubicBezTo>
                <a:cubicBezTo>
                  <a:pt x="507006" y="1216804"/>
                  <a:pt x="500559" y="1167333"/>
                  <a:pt x="495727" y="1168475"/>
                </a:cubicBezTo>
                <a:cubicBezTo>
                  <a:pt x="497383" y="1161125"/>
                  <a:pt x="503792" y="1140806"/>
                  <a:pt x="496141" y="1138512"/>
                </a:cubicBezTo>
                <a:cubicBezTo>
                  <a:pt x="496060" y="1100984"/>
                  <a:pt x="494987" y="1079901"/>
                  <a:pt x="505184" y="1047073"/>
                </a:cubicBezTo>
                <a:cubicBezTo>
                  <a:pt x="508983" y="1023742"/>
                  <a:pt x="506944" y="1040037"/>
                  <a:pt x="509355" y="1025516"/>
                </a:cubicBezTo>
                <a:cubicBezTo>
                  <a:pt x="511766" y="1010995"/>
                  <a:pt x="507447" y="986805"/>
                  <a:pt x="506873" y="963123"/>
                </a:cubicBezTo>
                <a:cubicBezTo>
                  <a:pt x="507006" y="939112"/>
                  <a:pt x="511112" y="911137"/>
                  <a:pt x="512548" y="893356"/>
                </a:cubicBezTo>
                <a:cubicBezTo>
                  <a:pt x="513984" y="875575"/>
                  <a:pt x="513640" y="871333"/>
                  <a:pt x="515492" y="856438"/>
                </a:cubicBezTo>
                <a:cubicBezTo>
                  <a:pt x="512022" y="831582"/>
                  <a:pt x="513851" y="810695"/>
                  <a:pt x="521269" y="792080"/>
                </a:cubicBezTo>
                <a:cubicBezTo>
                  <a:pt x="523173" y="777595"/>
                  <a:pt x="527507" y="785019"/>
                  <a:pt x="529314" y="774293"/>
                </a:cubicBezTo>
                <a:cubicBezTo>
                  <a:pt x="531122" y="763567"/>
                  <a:pt x="522950" y="756728"/>
                  <a:pt x="524928" y="727723"/>
                </a:cubicBezTo>
                <a:cubicBezTo>
                  <a:pt x="525327" y="717404"/>
                  <a:pt x="532992" y="717749"/>
                  <a:pt x="534104" y="695712"/>
                </a:cubicBezTo>
                <a:cubicBezTo>
                  <a:pt x="535215" y="673675"/>
                  <a:pt x="540000" y="585070"/>
                  <a:pt x="541179" y="552638"/>
                </a:cubicBezTo>
                <a:cubicBezTo>
                  <a:pt x="542357" y="520206"/>
                  <a:pt x="539121" y="533336"/>
                  <a:pt x="538784" y="517789"/>
                </a:cubicBezTo>
                <a:cubicBezTo>
                  <a:pt x="538447" y="502242"/>
                  <a:pt x="529995" y="483849"/>
                  <a:pt x="539155" y="459355"/>
                </a:cubicBezTo>
                <a:cubicBezTo>
                  <a:pt x="534282" y="441033"/>
                  <a:pt x="545465" y="440562"/>
                  <a:pt x="548350" y="420246"/>
                </a:cubicBezTo>
                <a:cubicBezTo>
                  <a:pt x="552432" y="409037"/>
                  <a:pt x="551248" y="395007"/>
                  <a:pt x="554063" y="385753"/>
                </a:cubicBezTo>
                <a:cubicBezTo>
                  <a:pt x="556878" y="376499"/>
                  <a:pt x="557385" y="369183"/>
                  <a:pt x="560450" y="362337"/>
                </a:cubicBezTo>
                <a:cubicBezTo>
                  <a:pt x="563515" y="355491"/>
                  <a:pt x="569657" y="353410"/>
                  <a:pt x="572451" y="344679"/>
                </a:cubicBezTo>
                <a:cubicBezTo>
                  <a:pt x="575246" y="335948"/>
                  <a:pt x="580164" y="322294"/>
                  <a:pt x="582006" y="312331"/>
                </a:cubicBezTo>
                <a:cubicBezTo>
                  <a:pt x="583847" y="302368"/>
                  <a:pt x="580997" y="303880"/>
                  <a:pt x="583503" y="284899"/>
                </a:cubicBezTo>
                <a:cubicBezTo>
                  <a:pt x="588855" y="253960"/>
                  <a:pt x="592732" y="226097"/>
                  <a:pt x="592254" y="191300"/>
                </a:cubicBezTo>
                <a:cubicBezTo>
                  <a:pt x="602017" y="184777"/>
                  <a:pt x="597586" y="174390"/>
                  <a:pt x="592419" y="160499"/>
                </a:cubicBezTo>
                <a:cubicBezTo>
                  <a:pt x="599540" y="134531"/>
                  <a:pt x="605057" y="90673"/>
                  <a:pt x="620978" y="46251"/>
                </a:cubicBezTo>
                <a:cubicBezTo>
                  <a:pt x="630736" y="27343"/>
                  <a:pt x="632412" y="23169"/>
                  <a:pt x="635098" y="9619"/>
                </a:cubicBezTo>
                <a:close/>
              </a:path>
            </a:pathLst>
          </a:custGeom>
        </p:spPr>
      </p:pic>
      <p:pic>
        <p:nvPicPr>
          <p:cNvPr id="4098" name="Picture 2" descr="Polytechnic Institute of Leiria - Wikipedia">
            <a:extLst>
              <a:ext uri="{FF2B5EF4-FFF2-40B4-BE49-F238E27FC236}">
                <a16:creationId xmlns:a16="http://schemas.microsoft.com/office/drawing/2014/main" id="{B2648D14-0CED-D36E-4836-C8E3C3E60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692" y="122684"/>
            <a:ext cx="2524952" cy="99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7C7039-C083-619C-9A00-2CFB9339F402}"/>
              </a:ext>
            </a:extLst>
          </p:cNvPr>
          <p:cNvSpPr txBox="1">
            <a:spLocks/>
          </p:cNvSpPr>
          <p:nvPr/>
        </p:nvSpPr>
        <p:spPr>
          <a:xfrm>
            <a:off x="-2732314" y="-425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rgbClr val="DBAC34"/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70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C82D8-1550-8F52-1B56-9602189A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1325563"/>
          </a:xfrm>
        </p:spPr>
        <p:txBody>
          <a:bodyPr/>
          <a:lstStyle/>
          <a:p>
            <a:r>
              <a:rPr lang="pt-PT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Índice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C41B1E8A-DBED-3A4D-9568-B09F9D3A2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2421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EF707457-097B-8FC9-80C5-8FC8639E99E2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2</a:t>
            </a:r>
            <a:endParaRPr lang="en-US" sz="3200" dirty="0">
              <a:solidFill>
                <a:srgbClr val="DDAB28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5196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m 19" descr="Uma imagem com texto, vestuário, Cara humana, póster&#10;&#10;Os conteúdos gerados por IA podem estar incorretos.">
            <a:extLst>
              <a:ext uri="{FF2B5EF4-FFF2-40B4-BE49-F238E27FC236}">
                <a16:creationId xmlns:a16="http://schemas.microsoft.com/office/drawing/2014/main" id="{C12F1BCC-5F0D-3B82-0231-4C02353A2D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9"/>
          <a:stretch>
            <a:fillRect/>
          </a:stretch>
        </p:blipFill>
        <p:spPr>
          <a:xfrm>
            <a:off x="0" y="10"/>
            <a:ext cx="4078514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Título 1">
            <a:extLst>
              <a:ext uri="{FF2B5EF4-FFF2-40B4-BE49-F238E27FC236}">
                <a16:creationId xmlns:a16="http://schemas.microsoft.com/office/drawing/2014/main" id="{AB3EA9A3-1519-4B45-A776-4E0BB49CEC9A}"/>
              </a:ext>
            </a:extLst>
          </p:cNvPr>
          <p:cNvSpPr txBox="1">
            <a:spLocks/>
          </p:cNvSpPr>
          <p:nvPr/>
        </p:nvSpPr>
        <p:spPr>
          <a:xfrm>
            <a:off x="5232400" y="1641752"/>
            <a:ext cx="6140449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Introdução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33624664-FD94-0C26-1906-9CB7CA10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2602163"/>
            <a:ext cx="6140449" cy="26820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Gestão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Rendimentos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Gestão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Despesas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Gestão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 Investimentos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Dashboard’s 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Relatórios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Financeiros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Detalhados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Promoção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da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Literacia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Financeira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429073A-D4B0-4CB8-FB8E-81D40C20DCC5}"/>
              </a:ext>
            </a:extLst>
          </p:cNvPr>
          <p:cNvSpPr txBox="1"/>
          <p:nvPr/>
        </p:nvSpPr>
        <p:spPr>
          <a:xfrm>
            <a:off x="9002526" y="5819979"/>
            <a:ext cx="24609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Autores</a:t>
            </a:r>
            <a:endParaRPr lang="pt-PT" dirty="0">
              <a:solidFill>
                <a:srgbClr val="DDAB28"/>
              </a:solidFill>
            </a:endParaRPr>
          </a:p>
          <a:p>
            <a:r>
              <a:rPr lang="pt-PT" sz="1400" dirty="0">
                <a:solidFill>
                  <a:srgbClr val="DDAB28"/>
                </a:solidFill>
              </a:rPr>
              <a:t>Cláudio Martins – 2222040</a:t>
            </a:r>
          </a:p>
          <a:p>
            <a:r>
              <a:rPr lang="pt-PT" sz="1400" dirty="0">
                <a:solidFill>
                  <a:srgbClr val="DDAB28"/>
                </a:solidFill>
              </a:rPr>
              <a:t>Gonçalo Ferreira – 2222051</a:t>
            </a:r>
          </a:p>
          <a:p>
            <a:endParaRPr lang="pt-PT" sz="1400" dirty="0">
              <a:solidFill>
                <a:srgbClr val="DDAB28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1E1B5EB-AC40-288B-D14E-49C6B4FDE009}"/>
              </a:ext>
            </a:extLst>
          </p:cNvPr>
          <p:cNvSpPr txBox="1"/>
          <p:nvPr/>
        </p:nvSpPr>
        <p:spPr>
          <a:xfrm>
            <a:off x="6937115" y="6009609"/>
            <a:ext cx="26642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Orientador</a:t>
            </a:r>
            <a:endParaRPr lang="pt-PT" sz="1400" dirty="0">
              <a:solidFill>
                <a:srgbClr val="DDAB28"/>
              </a:solidFill>
            </a:endParaRPr>
          </a:p>
          <a:p>
            <a:r>
              <a:rPr lang="pt-PT" sz="1400" dirty="0">
                <a:solidFill>
                  <a:srgbClr val="DDAB28"/>
                </a:solidFill>
              </a:rPr>
              <a:t>Iolanda Bernardino</a:t>
            </a:r>
          </a:p>
        </p:txBody>
      </p:sp>
      <p:pic>
        <p:nvPicPr>
          <p:cNvPr id="35" name="Imagem 34" descr="Uma imagem com círculo, símbolo&#10;&#10;Os conteúdos gerados por IA podem estar incorretos.">
            <a:extLst>
              <a:ext uri="{FF2B5EF4-FFF2-40B4-BE49-F238E27FC236}">
                <a16:creationId xmlns:a16="http://schemas.microsoft.com/office/drawing/2014/main" id="{0E2E9971-0965-1661-4FA4-1F38A623F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886" y="6002960"/>
            <a:ext cx="678304" cy="680478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0ADBE729-14E2-9DA7-7835-690C1C26756C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480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8AD14D1-6A72-0DE3-7F48-1234D8FC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26" y="2879641"/>
            <a:ext cx="2655887" cy="549358"/>
          </a:xfrm>
        </p:spPr>
        <p:txBody>
          <a:bodyPr anchor="t">
            <a:normAutofit/>
          </a:bodyPr>
          <a:lstStyle/>
          <a:p>
            <a:r>
              <a:rPr lang="pt-PT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04D113-E36D-C6B0-C0B5-EEA4BD05E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65" y="2152917"/>
            <a:ext cx="6049279" cy="2552165"/>
          </a:xfrm>
        </p:spPr>
        <p:txBody>
          <a:bodyPr>
            <a:normAutofit fontScale="92500" lnSpcReduction="10000"/>
          </a:bodyPr>
          <a:lstStyle/>
          <a:p>
            <a:endParaRPr lang="pt-PT" sz="2000" b="1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PT" sz="2000" dirty="0"/>
              <a:t>Análise de plataformas existentes: funcionalidades e vulnerabilidades.</a:t>
            </a:r>
          </a:p>
          <a:p>
            <a:r>
              <a:rPr lang="pt-PT" sz="2000" dirty="0"/>
              <a:t>Levantamento de dados estatísticos sobre hábitos financeiros dos portugueses.</a:t>
            </a:r>
          </a:p>
          <a:p>
            <a:r>
              <a:rPr lang="pt-PT" sz="2000" dirty="0"/>
              <a:t>Criação de uma solução responsiva com alertas inteligentes para controlo de despesas e gestão de rendimentos, despesas e investimentos.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3AF2812-8C9A-2285-E6EB-395B6ED2CE45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29495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1" name="Group 8200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8206" name="Freeform: Shape 8205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07" name="Freeform: Shape 8206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8204" name="Freeform: Shape 8203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05" name="Freeform: Shape 8204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2F8AE4D-AD54-5B62-6542-727DA10A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84997"/>
            <a:ext cx="5240881" cy="2411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Distribuição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Património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Financeiro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dos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Portugueses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2022</a:t>
            </a:r>
          </a:p>
        </p:txBody>
      </p:sp>
      <p:pic>
        <p:nvPicPr>
          <p:cNvPr id="8194" name="Picture 2" descr="Mudanças nos padrões de poupança após a Covid - FundsPeople ...">
            <a:extLst>
              <a:ext uri="{FF2B5EF4-FFF2-40B4-BE49-F238E27FC236}">
                <a16:creationId xmlns:a16="http://schemas.microsoft.com/office/drawing/2014/main" id="{6219A85C-F0F4-113C-CC4C-1B4671BC4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612" y="915729"/>
            <a:ext cx="5280202" cy="392720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5287FB8-DD88-FF85-A6AA-9741B610CA08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3310387"/>
      </p:ext>
    </p:extLst>
  </p:cSld>
  <p:clrMapOvr>
    <a:masterClrMapping/>
  </p:clrMapOvr>
  <p:transition spd="med">
    <p:strip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6DF3C7B-8E2A-32EB-A6EF-25440A8E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67" y="1967265"/>
            <a:ext cx="2628900" cy="2547257"/>
          </a:xfrm>
          <a:noFill/>
          <a:scene3d>
            <a:camera prst="orthographicFront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9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Despesa Anual Média por Agregado (2022/2023)</a:t>
            </a:r>
            <a:endParaRPr lang="en-US" sz="2900" dirty="0">
              <a:solidFill>
                <a:srgbClr val="DDAB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Marcador de Posição de Conteúdo 5" descr="Uma imagem com texto, captura de ecrã, número&#10;&#10;Os conteúdos gerados por IA podem estar incorretos.">
            <a:extLst>
              <a:ext uri="{FF2B5EF4-FFF2-40B4-BE49-F238E27FC236}">
                <a16:creationId xmlns:a16="http://schemas.microsoft.com/office/drawing/2014/main" id="{7D5DF959-B68D-37AA-58F9-921A152042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4"/>
          <a:stretch>
            <a:fillRect/>
          </a:stretch>
        </p:blipFill>
        <p:spPr>
          <a:xfrm>
            <a:off x="4346828" y="1269126"/>
            <a:ext cx="7679586" cy="43197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B4CCC9-55B1-3C60-DE42-781213E36282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47892168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054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082FF6D-FFCD-8D05-AF6A-67692C5B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7999"/>
            <a:ext cx="3593124" cy="1541977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Inflação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Anual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no Ano de 2022</a:t>
            </a:r>
          </a:p>
        </p:txBody>
      </p:sp>
      <p:pic>
        <p:nvPicPr>
          <p:cNvPr id="2050" name="Picture 2" descr="Eurostat confirma inflação de 9,1% na Zona Euro em agosto – ECO">
            <a:extLst>
              <a:ext uri="{FF2B5EF4-FFF2-40B4-BE49-F238E27FC236}">
                <a16:creationId xmlns:a16="http://schemas.microsoft.com/office/drawing/2014/main" id="{04FBB71A-032A-3EFE-5A3B-30B82E12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81"/>
          <a:stretch>
            <a:fillRect/>
          </a:stretch>
        </p:blipFill>
        <p:spPr bwMode="auto">
          <a:xfrm>
            <a:off x="20" y="0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3" name="Group 2056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4" name="Freeform: Shape 2058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CA08384-F375-B1D5-9E5C-8C0506CE1D5F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0156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9" name="Rectangle 3138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068D039-DCC4-9BA5-3E66-65311551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7008"/>
            <a:ext cx="4394200" cy="13234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Portugueses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estão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Cauda da UE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Literacia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Financeira</a:t>
            </a:r>
            <a:endParaRPr lang="en-US" sz="3200" dirty="0">
              <a:solidFill>
                <a:srgbClr val="DDAB28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141" name="Group 3140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3138" name="Freeform: Shape 3141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40" name="Freeform: Shape 3142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BC0F8E3-FB46-5F28-E4E7-19B54274F03D}"/>
              </a:ext>
            </a:extLst>
          </p:cNvPr>
          <p:cNvSpPr/>
          <p:nvPr/>
        </p:nvSpPr>
        <p:spPr>
          <a:xfrm>
            <a:off x="5892800" y="0"/>
            <a:ext cx="6299200" cy="3307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3E27DF-E419-EED5-3AAA-CC07C71331B0}"/>
              </a:ext>
            </a:extLst>
          </p:cNvPr>
          <p:cNvSpPr/>
          <p:nvPr/>
        </p:nvSpPr>
        <p:spPr>
          <a:xfrm>
            <a:off x="6122286" y="3631222"/>
            <a:ext cx="6069714" cy="3226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Picture 2" descr="Níveis de Literacia Financeira na UE — Instituto +Liberdade">
            <a:extLst>
              <a:ext uri="{FF2B5EF4-FFF2-40B4-BE49-F238E27FC236}">
                <a16:creationId xmlns:a16="http://schemas.microsoft.com/office/drawing/2014/main" id="{B41DF20D-2B41-9C7D-4FFC-D2F700780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" t="25712" r="2000" b="7121"/>
          <a:stretch>
            <a:fillRect/>
          </a:stretch>
        </p:blipFill>
        <p:spPr bwMode="auto">
          <a:xfrm>
            <a:off x="6078415" y="1340191"/>
            <a:ext cx="6155713" cy="426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732F83F-E650-80DC-5439-5985CCFBC800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330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62300E2-B13C-663F-F67D-30DD2812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Arquitetura</a:t>
            </a:r>
            <a:r>
              <a:rPr lang="en-US" sz="29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do Sistema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8" name="Freeform: Shape 16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17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23" name="Freeform: Shape 14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3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Marcador de Posição de Conteúdo 3" descr="Uma imagem com texto, captura de ecrã, diagrama, Tipo de letra&#10;&#10;Os conteúdos gerados por IA podem estar incorretos.">
            <a:extLst>
              <a:ext uri="{FF2B5EF4-FFF2-40B4-BE49-F238E27FC236}">
                <a16:creationId xmlns:a16="http://schemas.microsoft.com/office/drawing/2014/main" id="{45F59490-DFC5-9754-93D2-2ABE6A5C5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t="1313" r="363" b="1313"/>
          <a:stretch>
            <a:fillRect/>
          </a:stretch>
        </p:blipFill>
        <p:spPr>
          <a:xfrm>
            <a:off x="6926076" y="969045"/>
            <a:ext cx="4988395" cy="491991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6C47A2-8E82-013A-0046-D63A956FECEE}"/>
              </a:ext>
            </a:extLst>
          </p:cNvPr>
          <p:cNvSpPr txBox="1">
            <a:spLocks/>
          </p:cNvSpPr>
          <p:nvPr/>
        </p:nvSpPr>
        <p:spPr>
          <a:xfrm>
            <a:off x="11317283" y="5888955"/>
            <a:ext cx="874717" cy="9428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2760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E62817E-9FB8-4AA3-9F23-7D395062AD87}">
  <we:reference id="WA200005566" version="3.0.0.3" store="Omex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A383BFC-830B-4C4F-9C00-774C2D2CCBAC}">
  <we:reference id="wa104379997" version="3.0.0.0" store="pt-PT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358</Words>
  <Application>Microsoft Macintosh PowerPoint</Application>
  <PresentationFormat>Ecrã Panorâmico</PresentationFormat>
  <Paragraphs>69</Paragraphs>
  <Slides>13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do Office</vt:lpstr>
      <vt:lpstr>Apresentação do PowerPoint</vt:lpstr>
      <vt:lpstr>Índice</vt:lpstr>
      <vt:lpstr>Apresentação do PowerPoint</vt:lpstr>
      <vt:lpstr>Objetivos</vt:lpstr>
      <vt:lpstr>Distribuição do Património Financeiro dos Portugueses  em 2022</vt:lpstr>
      <vt:lpstr>Despesa Anual Média por Agregado (2022/2023)</vt:lpstr>
      <vt:lpstr>Inflação Anual no Ano de 2022</vt:lpstr>
      <vt:lpstr>Portugueses estão na Cauda da UE em Literacia Financeira</vt:lpstr>
      <vt:lpstr>Arquitetura do Sistema</vt:lpstr>
      <vt:lpstr>Apresentação do PowerPoint</vt:lpstr>
      <vt:lpstr>Conclusão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Gonçalo Santos Ferreira</dc:creator>
  <cp:lastModifiedBy>Gonçalo Santos Ferreira</cp:lastModifiedBy>
  <cp:revision>5</cp:revision>
  <dcterms:created xsi:type="dcterms:W3CDTF">2025-07-01T16:19:51Z</dcterms:created>
  <dcterms:modified xsi:type="dcterms:W3CDTF">2025-07-01T20:50:49Z</dcterms:modified>
</cp:coreProperties>
</file>