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256" r:id="rId2"/>
    <p:sldId id="258" r:id="rId3"/>
    <p:sldId id="276" r:id="rId4"/>
    <p:sldId id="257" r:id="rId5"/>
    <p:sldId id="300" r:id="rId6"/>
    <p:sldId id="259" r:id="rId7"/>
    <p:sldId id="301" r:id="rId8"/>
    <p:sldId id="260" r:id="rId9"/>
    <p:sldId id="302" r:id="rId10"/>
    <p:sldId id="262" r:id="rId11"/>
    <p:sldId id="303" r:id="rId12"/>
    <p:sldId id="264" r:id="rId13"/>
    <p:sldId id="304" r:id="rId14"/>
    <p:sldId id="308" r:id="rId15"/>
    <p:sldId id="272" r:id="rId16"/>
    <p:sldId id="309" r:id="rId17"/>
    <p:sldId id="266" r:id="rId18"/>
    <p:sldId id="305" r:id="rId19"/>
    <p:sldId id="297" r:id="rId20"/>
    <p:sldId id="306" r:id="rId21"/>
  </p:sldIdLst>
  <p:sldSz cx="9144000" cy="5143500" type="screen16x9"/>
  <p:notesSz cx="6858000" cy="9144000"/>
  <p:embeddedFontLst>
    <p:embeddedFont>
      <p:font typeface="Advent Pro SemiBold" panose="020B0604020202020204" charset="0"/>
      <p:regular r:id="rId23"/>
      <p:bold r:id="rId24"/>
      <p:italic r:id="rId25"/>
      <p:boldItalic r:id="rId26"/>
    </p:embeddedFont>
    <p:embeddedFont>
      <p:font typeface="Aharoni" panose="02010803020104030203" pitchFamily="2" charset="-79"/>
      <p:bold r:id="rId27"/>
    </p:embeddedFont>
    <p:embeddedFont>
      <p:font typeface="Berlin Sans FB" panose="020E0602020502020306" pitchFamily="34" charset="0"/>
      <p:regular r:id="rId28"/>
      <p:bold r:id="rId29"/>
    </p:embeddedFont>
    <p:embeddedFont>
      <p:font typeface="Fira Sans Condensed Medium" panose="020B0604020202020204" pitchFamily="34" charset="0"/>
      <p:regular r:id="rId30"/>
      <p:bold r:id="rId31"/>
      <p:italic r:id="rId32"/>
      <p:boldItalic r:id="rId33"/>
    </p:embeddedFont>
    <p:embeddedFont>
      <p:font typeface="Fira Sans Extra Condensed Medium" panose="020B0603050000020004" pitchFamily="34" charset="0"/>
      <p:regular r:id="rId34"/>
      <p:bold r:id="rId35"/>
      <p:italic r:id="rId36"/>
      <p:boldItalic r:id="rId37"/>
    </p:embeddedFont>
    <p:embeddedFont>
      <p:font typeface="Maven Pro" panose="020B0604020202020204" charset="0"/>
      <p:regular r:id="rId38"/>
      <p:bold r:id="rId39"/>
    </p:embeddedFont>
    <p:embeddedFont>
      <p:font typeface="Nunito Light" panose="00000400000000000000" pitchFamily="2" charset="0"/>
      <p:regular r:id="rId40"/>
      <p:italic r:id="rId41"/>
    </p:embeddedFont>
    <p:embeddedFont>
      <p:font typeface="Share Tech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EFFF3D-B936-4E38-9B10-26FF9E58E0A8}">
  <a:tblStyle styleId="{5AEFFF3D-B936-4E38-9B10-26FF9E58E0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2612" autoAdjust="0"/>
  </p:normalViewPr>
  <p:slideViewPr>
    <p:cSldViewPr snapToGrid="0">
      <p:cViewPr varScale="1">
        <p:scale>
          <a:sx n="95" d="100"/>
          <a:sy n="95" d="100"/>
        </p:scale>
        <p:origin x="5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275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622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542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6c52a2e8d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6c52a2e8d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97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665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7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94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27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85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59" r:id="rId6"/>
    <p:sldLayoutId id="2147483661" r:id="rId7"/>
    <p:sldLayoutId id="2147483664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25"/>
          <p:cNvGrpSpPr/>
          <p:nvPr/>
        </p:nvGrpSpPr>
        <p:grpSpPr>
          <a:xfrm>
            <a:off x="1458632" y="1220770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305653" y="3178071"/>
            <a:ext cx="433369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haroni"/>
                <a:cs typeface="Aharoni"/>
                <a:sym typeface="Share Tech"/>
              </a:rPr>
              <a:t>Dados na Ciência Gestão e Sociedade</a:t>
            </a:r>
            <a:endParaRPr>
              <a:latin typeface="Aharoni"/>
              <a:cs typeface="Aharoni"/>
              <a:sym typeface="Share Tech"/>
            </a:endParaRPr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462150" y="1220770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MARKETING</a:t>
            </a:r>
            <a:r>
              <a:rPr lang="en-US" sz="4000" dirty="0">
                <a:latin typeface="Aharoni"/>
                <a:cs typeface="Aharoni"/>
              </a:rPr>
              <a:t> BANCÁRIO</a:t>
            </a:r>
            <a:br>
              <a:rPr lang="en-US" dirty="0"/>
            </a:b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-100342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443;p25">
            <a:extLst>
              <a:ext uri="{FF2B5EF4-FFF2-40B4-BE49-F238E27FC236}">
                <a16:creationId xmlns:a16="http://schemas.microsoft.com/office/drawing/2014/main" id="{AFD3DBAF-E0F0-4A58-8CEF-4BCF46BAB02C}"/>
              </a:ext>
            </a:extLst>
          </p:cNvPr>
          <p:cNvGrpSpPr/>
          <p:nvPr/>
        </p:nvGrpSpPr>
        <p:grpSpPr>
          <a:xfrm>
            <a:off x="3897153" y="-119587"/>
            <a:ext cx="121434" cy="1073147"/>
            <a:chOff x="6232314" y="3696331"/>
            <a:chExt cx="121434" cy="1073147"/>
          </a:xfrm>
        </p:grpSpPr>
        <p:sp>
          <p:nvSpPr>
            <p:cNvPr id="30" name="Google Shape;444;p25">
              <a:extLst>
                <a:ext uri="{FF2B5EF4-FFF2-40B4-BE49-F238E27FC236}">
                  <a16:creationId xmlns:a16="http://schemas.microsoft.com/office/drawing/2014/main" id="{E159F5CC-6C21-4CC1-9B67-3E749B1FBDA3}"/>
                </a:ext>
              </a:extLst>
            </p:cNvPr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5;p25">
              <a:extLst>
                <a:ext uri="{FF2B5EF4-FFF2-40B4-BE49-F238E27FC236}">
                  <a16:creationId xmlns:a16="http://schemas.microsoft.com/office/drawing/2014/main" id="{9B3ABF92-CFE8-4F1E-A418-2B2F6B88B3EF}"/>
                </a:ext>
              </a:extLst>
            </p:cNvPr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5BAB19E-7E78-4C72-A4B3-3898617EB1D0}"/>
              </a:ext>
            </a:extLst>
          </p:cNvPr>
          <p:cNvSpPr/>
          <p:nvPr/>
        </p:nvSpPr>
        <p:spPr>
          <a:xfrm>
            <a:off x="151753" y="390841"/>
            <a:ext cx="6481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1600" dirty="0">
                <a:solidFill>
                  <a:schemeClr val="lt1"/>
                </a:solidFill>
                <a:latin typeface="Maven Pro"/>
                <a:sym typeface="Maven Pro"/>
              </a:rPr>
              <a:t>Nesta fase pretendemos conhecer os nossos dados observando informações sobre as variáveis que contínhamos inicialmente.</a:t>
            </a:r>
            <a:endParaRPr lang="pt-PT" dirty="0"/>
          </a:p>
        </p:txBody>
      </p:sp>
      <p:sp>
        <p:nvSpPr>
          <p:cNvPr id="33" name="Google Shape;1776;p52">
            <a:extLst>
              <a:ext uri="{FF2B5EF4-FFF2-40B4-BE49-F238E27FC236}">
                <a16:creationId xmlns:a16="http://schemas.microsoft.com/office/drawing/2014/main" id="{89546AFB-406D-40B9-9A0B-72481ED85DCD}"/>
              </a:ext>
            </a:extLst>
          </p:cNvPr>
          <p:cNvSpPr/>
          <p:nvPr/>
        </p:nvSpPr>
        <p:spPr>
          <a:xfrm>
            <a:off x="5948283" y="2065820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708;p52" descr="Timeline background shape">
            <a:extLst>
              <a:ext uri="{FF2B5EF4-FFF2-40B4-BE49-F238E27FC236}">
                <a16:creationId xmlns:a16="http://schemas.microsoft.com/office/drawing/2014/main" id="{B849F1C6-8971-4249-9F46-953A4C101A36}"/>
              </a:ext>
            </a:extLst>
          </p:cNvPr>
          <p:cNvSpPr/>
          <p:nvPr/>
        </p:nvSpPr>
        <p:spPr>
          <a:xfrm>
            <a:off x="875099" y="1612079"/>
            <a:ext cx="2320617" cy="269757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dirty="0">
                <a:solidFill>
                  <a:schemeClr val="lt1"/>
                </a:solidFill>
                <a:latin typeface="Maven Pro"/>
              </a:rPr>
              <a:t>Categóricas</a:t>
            </a:r>
            <a:r>
              <a:rPr lang="pt-PT" sz="1600" dirty="0">
                <a:solidFill>
                  <a:schemeClr val="lt1"/>
                </a:solidFill>
                <a:latin typeface="Maven Pro"/>
              </a:rPr>
              <a:t>:</a:t>
            </a:r>
            <a:endParaRPr sz="1600" dirty="0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35" name="Google Shape;605;p30">
            <a:extLst>
              <a:ext uri="{FF2B5EF4-FFF2-40B4-BE49-F238E27FC236}">
                <a16:creationId xmlns:a16="http://schemas.microsoft.com/office/drawing/2014/main" id="{F4734A89-C143-448E-8D77-B47FFDDC8D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31350" y="1011239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haroni"/>
                <a:cs typeface="Aharoni"/>
              </a:rPr>
              <a:t>Variáveis</a:t>
            </a:r>
            <a:endParaRPr sz="1800" dirty="0">
              <a:solidFill>
                <a:schemeClr val="bg1"/>
              </a:solidFill>
              <a:latin typeface="Aharoni"/>
              <a:cs typeface="Aharoni"/>
            </a:endParaRPr>
          </a:p>
        </p:txBody>
      </p:sp>
      <p:sp>
        <p:nvSpPr>
          <p:cNvPr id="37" name="Google Shape;1708;p52" descr="Timeline background shape">
            <a:extLst>
              <a:ext uri="{FF2B5EF4-FFF2-40B4-BE49-F238E27FC236}">
                <a16:creationId xmlns:a16="http://schemas.microsoft.com/office/drawing/2014/main" id="{C33B99FB-8B8A-47BA-A281-47F447A2D947}"/>
              </a:ext>
            </a:extLst>
          </p:cNvPr>
          <p:cNvSpPr/>
          <p:nvPr/>
        </p:nvSpPr>
        <p:spPr>
          <a:xfrm>
            <a:off x="5948284" y="1634668"/>
            <a:ext cx="2320617" cy="269757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b="1" dirty="0">
                <a:solidFill>
                  <a:schemeClr val="lt1"/>
                </a:solidFill>
                <a:latin typeface="Maven Pro"/>
              </a:rPr>
              <a:t>Numéricas</a:t>
            </a:r>
            <a:r>
              <a:rPr lang="pt-PT" sz="1600" dirty="0">
                <a:solidFill>
                  <a:schemeClr val="lt1"/>
                </a:solidFill>
                <a:latin typeface="Maven Pro"/>
              </a:rPr>
              <a:t>:</a:t>
            </a:r>
            <a:endParaRPr sz="1600" dirty="0">
              <a:solidFill>
                <a:schemeClr val="lt1"/>
              </a:solidFill>
              <a:latin typeface="Maven Pro"/>
            </a:endParaRPr>
          </a:p>
        </p:txBody>
      </p:sp>
      <p:sp>
        <p:nvSpPr>
          <p:cNvPr id="38" name="Google Shape;1776;p52">
            <a:extLst>
              <a:ext uri="{FF2B5EF4-FFF2-40B4-BE49-F238E27FC236}">
                <a16:creationId xmlns:a16="http://schemas.microsoft.com/office/drawing/2014/main" id="{5AFF68C8-B18A-47BB-AD14-E2EDB5ABB527}"/>
              </a:ext>
            </a:extLst>
          </p:cNvPr>
          <p:cNvSpPr/>
          <p:nvPr/>
        </p:nvSpPr>
        <p:spPr>
          <a:xfrm>
            <a:off x="875100" y="2049238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776;p52">
            <a:extLst>
              <a:ext uri="{FF2B5EF4-FFF2-40B4-BE49-F238E27FC236}">
                <a16:creationId xmlns:a16="http://schemas.microsoft.com/office/drawing/2014/main" id="{A60DFD54-49E7-4004-AA1A-05424D36F14D}"/>
              </a:ext>
            </a:extLst>
          </p:cNvPr>
          <p:cNvSpPr/>
          <p:nvPr/>
        </p:nvSpPr>
        <p:spPr>
          <a:xfrm>
            <a:off x="875099" y="2338319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776;p52">
            <a:extLst>
              <a:ext uri="{FF2B5EF4-FFF2-40B4-BE49-F238E27FC236}">
                <a16:creationId xmlns:a16="http://schemas.microsoft.com/office/drawing/2014/main" id="{50DAEED8-F544-47D7-A8C7-DACD13E80FBC}"/>
              </a:ext>
            </a:extLst>
          </p:cNvPr>
          <p:cNvSpPr/>
          <p:nvPr/>
        </p:nvSpPr>
        <p:spPr>
          <a:xfrm>
            <a:off x="874826" y="2629386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606;p30">
            <a:extLst>
              <a:ext uri="{FF2B5EF4-FFF2-40B4-BE49-F238E27FC236}">
                <a16:creationId xmlns:a16="http://schemas.microsoft.com/office/drawing/2014/main" id="{FFE880AE-597F-44EB-BAC8-5F515D314CEB}"/>
              </a:ext>
            </a:extLst>
          </p:cNvPr>
          <p:cNvSpPr txBox="1">
            <a:spLocks/>
          </p:cNvSpPr>
          <p:nvPr/>
        </p:nvSpPr>
        <p:spPr>
          <a:xfrm>
            <a:off x="939359" y="1877730"/>
            <a:ext cx="793967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Job</a:t>
            </a:r>
          </a:p>
        </p:txBody>
      </p:sp>
      <p:sp>
        <p:nvSpPr>
          <p:cNvPr id="42" name="Google Shape;606;p30">
            <a:extLst>
              <a:ext uri="{FF2B5EF4-FFF2-40B4-BE49-F238E27FC236}">
                <a16:creationId xmlns:a16="http://schemas.microsoft.com/office/drawing/2014/main" id="{C3372CF5-605C-4172-B9DC-2A3B39BC0751}"/>
              </a:ext>
            </a:extLst>
          </p:cNvPr>
          <p:cNvSpPr txBox="1">
            <a:spLocks/>
          </p:cNvSpPr>
          <p:nvPr/>
        </p:nvSpPr>
        <p:spPr>
          <a:xfrm>
            <a:off x="1056405" y="2178516"/>
            <a:ext cx="877874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Marital</a:t>
            </a:r>
          </a:p>
        </p:txBody>
      </p:sp>
      <p:sp>
        <p:nvSpPr>
          <p:cNvPr id="43" name="Google Shape;606;p30">
            <a:extLst>
              <a:ext uri="{FF2B5EF4-FFF2-40B4-BE49-F238E27FC236}">
                <a16:creationId xmlns:a16="http://schemas.microsoft.com/office/drawing/2014/main" id="{DDEA40D5-A296-4753-814B-B3E3D2F14135}"/>
              </a:ext>
            </a:extLst>
          </p:cNvPr>
          <p:cNvSpPr txBox="1">
            <a:spLocks/>
          </p:cNvSpPr>
          <p:nvPr/>
        </p:nvSpPr>
        <p:spPr>
          <a:xfrm>
            <a:off x="1056132" y="2457723"/>
            <a:ext cx="1170352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Education</a:t>
            </a:r>
          </a:p>
        </p:txBody>
      </p:sp>
      <p:sp>
        <p:nvSpPr>
          <p:cNvPr id="44" name="Google Shape;1776;p52">
            <a:extLst>
              <a:ext uri="{FF2B5EF4-FFF2-40B4-BE49-F238E27FC236}">
                <a16:creationId xmlns:a16="http://schemas.microsoft.com/office/drawing/2014/main" id="{525C65C9-141E-4BBE-8D31-F8C24D0B9AEC}"/>
              </a:ext>
            </a:extLst>
          </p:cNvPr>
          <p:cNvSpPr/>
          <p:nvPr/>
        </p:nvSpPr>
        <p:spPr>
          <a:xfrm>
            <a:off x="875098" y="2920455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776;p52">
            <a:extLst>
              <a:ext uri="{FF2B5EF4-FFF2-40B4-BE49-F238E27FC236}">
                <a16:creationId xmlns:a16="http://schemas.microsoft.com/office/drawing/2014/main" id="{11E82E52-7D42-4FD8-B7E6-DADA237EA47B}"/>
              </a:ext>
            </a:extLst>
          </p:cNvPr>
          <p:cNvSpPr/>
          <p:nvPr/>
        </p:nvSpPr>
        <p:spPr>
          <a:xfrm>
            <a:off x="874826" y="3202550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776;p52">
            <a:extLst>
              <a:ext uri="{FF2B5EF4-FFF2-40B4-BE49-F238E27FC236}">
                <a16:creationId xmlns:a16="http://schemas.microsoft.com/office/drawing/2014/main" id="{B66658F1-64F6-41A9-9B14-6174F2CAA967}"/>
              </a:ext>
            </a:extLst>
          </p:cNvPr>
          <p:cNvSpPr/>
          <p:nvPr/>
        </p:nvSpPr>
        <p:spPr>
          <a:xfrm>
            <a:off x="5948283" y="2338318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776;p52">
            <a:extLst>
              <a:ext uri="{FF2B5EF4-FFF2-40B4-BE49-F238E27FC236}">
                <a16:creationId xmlns:a16="http://schemas.microsoft.com/office/drawing/2014/main" id="{FA626B07-92E4-4A29-A25D-482AF9BC1337}"/>
              </a:ext>
            </a:extLst>
          </p:cNvPr>
          <p:cNvSpPr/>
          <p:nvPr/>
        </p:nvSpPr>
        <p:spPr>
          <a:xfrm>
            <a:off x="5948283" y="2634800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606;p30">
            <a:extLst>
              <a:ext uri="{FF2B5EF4-FFF2-40B4-BE49-F238E27FC236}">
                <a16:creationId xmlns:a16="http://schemas.microsoft.com/office/drawing/2014/main" id="{DB1CA008-6F3A-438A-9319-9ADE5D9500BD}"/>
              </a:ext>
            </a:extLst>
          </p:cNvPr>
          <p:cNvSpPr txBox="1">
            <a:spLocks/>
          </p:cNvSpPr>
          <p:nvPr/>
        </p:nvSpPr>
        <p:spPr>
          <a:xfrm>
            <a:off x="964779" y="3028406"/>
            <a:ext cx="1170352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Default</a:t>
            </a:r>
          </a:p>
        </p:txBody>
      </p:sp>
      <p:sp>
        <p:nvSpPr>
          <p:cNvPr id="49" name="Google Shape;606;p30">
            <a:extLst>
              <a:ext uri="{FF2B5EF4-FFF2-40B4-BE49-F238E27FC236}">
                <a16:creationId xmlns:a16="http://schemas.microsoft.com/office/drawing/2014/main" id="{7A7F9BC5-C39A-4D2C-BFC1-2134D81906C1}"/>
              </a:ext>
            </a:extLst>
          </p:cNvPr>
          <p:cNvSpPr txBox="1">
            <a:spLocks/>
          </p:cNvSpPr>
          <p:nvPr/>
        </p:nvSpPr>
        <p:spPr>
          <a:xfrm>
            <a:off x="991530" y="2748528"/>
            <a:ext cx="1170352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Housing</a:t>
            </a:r>
          </a:p>
        </p:txBody>
      </p:sp>
      <p:sp>
        <p:nvSpPr>
          <p:cNvPr id="50" name="Google Shape;606;p30">
            <a:extLst>
              <a:ext uri="{FF2B5EF4-FFF2-40B4-BE49-F238E27FC236}">
                <a16:creationId xmlns:a16="http://schemas.microsoft.com/office/drawing/2014/main" id="{8A5491AB-C0A2-495A-BE0D-D7D1B604958A}"/>
              </a:ext>
            </a:extLst>
          </p:cNvPr>
          <p:cNvSpPr txBox="1">
            <a:spLocks/>
          </p:cNvSpPr>
          <p:nvPr/>
        </p:nvSpPr>
        <p:spPr>
          <a:xfrm>
            <a:off x="852374" y="3353210"/>
            <a:ext cx="1170352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Loan</a:t>
            </a:r>
          </a:p>
        </p:txBody>
      </p:sp>
      <p:sp>
        <p:nvSpPr>
          <p:cNvPr id="51" name="Google Shape;606;p30">
            <a:extLst>
              <a:ext uri="{FF2B5EF4-FFF2-40B4-BE49-F238E27FC236}">
                <a16:creationId xmlns:a16="http://schemas.microsoft.com/office/drawing/2014/main" id="{3C01C1FE-51E2-4EC6-9393-47786091C2E0}"/>
              </a:ext>
            </a:extLst>
          </p:cNvPr>
          <p:cNvSpPr txBox="1">
            <a:spLocks/>
          </p:cNvSpPr>
          <p:nvPr/>
        </p:nvSpPr>
        <p:spPr>
          <a:xfrm>
            <a:off x="972498" y="3664689"/>
            <a:ext cx="1170352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Contact</a:t>
            </a:r>
          </a:p>
        </p:txBody>
      </p:sp>
      <p:sp>
        <p:nvSpPr>
          <p:cNvPr id="52" name="Google Shape;606;p30">
            <a:extLst>
              <a:ext uri="{FF2B5EF4-FFF2-40B4-BE49-F238E27FC236}">
                <a16:creationId xmlns:a16="http://schemas.microsoft.com/office/drawing/2014/main" id="{C5A13236-E5B5-4C32-B8A6-A2C474AC6967}"/>
              </a:ext>
            </a:extLst>
          </p:cNvPr>
          <p:cNvSpPr txBox="1">
            <a:spLocks/>
          </p:cNvSpPr>
          <p:nvPr/>
        </p:nvSpPr>
        <p:spPr>
          <a:xfrm>
            <a:off x="910166" y="3981056"/>
            <a:ext cx="1170352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Month</a:t>
            </a:r>
          </a:p>
        </p:txBody>
      </p:sp>
      <p:sp>
        <p:nvSpPr>
          <p:cNvPr id="53" name="Google Shape;606;p30">
            <a:extLst>
              <a:ext uri="{FF2B5EF4-FFF2-40B4-BE49-F238E27FC236}">
                <a16:creationId xmlns:a16="http://schemas.microsoft.com/office/drawing/2014/main" id="{251B80AA-AF8A-4560-AB65-E60E873BE108}"/>
              </a:ext>
            </a:extLst>
          </p:cNvPr>
          <p:cNvSpPr txBox="1">
            <a:spLocks/>
          </p:cNvSpPr>
          <p:nvPr/>
        </p:nvSpPr>
        <p:spPr>
          <a:xfrm>
            <a:off x="1077978" y="4298998"/>
            <a:ext cx="1170352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Poutcome</a:t>
            </a:r>
          </a:p>
        </p:txBody>
      </p:sp>
      <p:sp>
        <p:nvSpPr>
          <p:cNvPr id="54" name="Google Shape;606;p30">
            <a:extLst>
              <a:ext uri="{FF2B5EF4-FFF2-40B4-BE49-F238E27FC236}">
                <a16:creationId xmlns:a16="http://schemas.microsoft.com/office/drawing/2014/main" id="{2F8B98F2-F3C8-4C04-AE58-4D2787D18B48}"/>
              </a:ext>
            </a:extLst>
          </p:cNvPr>
          <p:cNvSpPr txBox="1">
            <a:spLocks/>
          </p:cNvSpPr>
          <p:nvPr/>
        </p:nvSpPr>
        <p:spPr>
          <a:xfrm>
            <a:off x="1056132" y="4615807"/>
            <a:ext cx="1521639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b="1" dirty="0">
                <a:solidFill>
                  <a:schemeClr val="lt1"/>
                </a:solidFill>
                <a:latin typeface="Maven Pro"/>
              </a:rPr>
              <a:t>TARGET: “Y”</a:t>
            </a:r>
          </a:p>
        </p:txBody>
      </p:sp>
      <p:sp>
        <p:nvSpPr>
          <p:cNvPr id="55" name="Google Shape;1776;p52">
            <a:extLst>
              <a:ext uri="{FF2B5EF4-FFF2-40B4-BE49-F238E27FC236}">
                <a16:creationId xmlns:a16="http://schemas.microsoft.com/office/drawing/2014/main" id="{043208B6-3CE4-472A-A570-E14F50E0DF42}"/>
              </a:ext>
            </a:extLst>
          </p:cNvPr>
          <p:cNvSpPr/>
          <p:nvPr/>
        </p:nvSpPr>
        <p:spPr>
          <a:xfrm>
            <a:off x="888592" y="3521027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776;p52">
            <a:extLst>
              <a:ext uri="{FF2B5EF4-FFF2-40B4-BE49-F238E27FC236}">
                <a16:creationId xmlns:a16="http://schemas.microsoft.com/office/drawing/2014/main" id="{FA0C25C3-D055-4E53-ADC6-2BF7C1FC3581}"/>
              </a:ext>
            </a:extLst>
          </p:cNvPr>
          <p:cNvSpPr/>
          <p:nvPr/>
        </p:nvSpPr>
        <p:spPr>
          <a:xfrm>
            <a:off x="874825" y="3841775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776;p52">
            <a:extLst>
              <a:ext uri="{FF2B5EF4-FFF2-40B4-BE49-F238E27FC236}">
                <a16:creationId xmlns:a16="http://schemas.microsoft.com/office/drawing/2014/main" id="{ADEDE0E5-7FA8-4B8B-BCB0-EC6418DE1857}"/>
              </a:ext>
            </a:extLst>
          </p:cNvPr>
          <p:cNvSpPr/>
          <p:nvPr/>
        </p:nvSpPr>
        <p:spPr>
          <a:xfrm>
            <a:off x="874825" y="4160775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776;p52">
            <a:extLst>
              <a:ext uri="{FF2B5EF4-FFF2-40B4-BE49-F238E27FC236}">
                <a16:creationId xmlns:a16="http://schemas.microsoft.com/office/drawing/2014/main" id="{EB9DBFA6-7F89-4B1B-9A8C-DCC7F5C9D5C9}"/>
              </a:ext>
            </a:extLst>
          </p:cNvPr>
          <p:cNvSpPr/>
          <p:nvPr/>
        </p:nvSpPr>
        <p:spPr>
          <a:xfrm>
            <a:off x="874824" y="4479775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76;p52">
            <a:extLst>
              <a:ext uri="{FF2B5EF4-FFF2-40B4-BE49-F238E27FC236}">
                <a16:creationId xmlns:a16="http://schemas.microsoft.com/office/drawing/2014/main" id="{31639B89-CD64-41AB-85D9-C4F9E306458E}"/>
              </a:ext>
            </a:extLst>
          </p:cNvPr>
          <p:cNvSpPr/>
          <p:nvPr/>
        </p:nvSpPr>
        <p:spPr>
          <a:xfrm>
            <a:off x="874824" y="4775268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776;p52">
            <a:extLst>
              <a:ext uri="{FF2B5EF4-FFF2-40B4-BE49-F238E27FC236}">
                <a16:creationId xmlns:a16="http://schemas.microsoft.com/office/drawing/2014/main" id="{96BA605D-BEA9-48DB-9B4C-158B51CD8D15}"/>
              </a:ext>
            </a:extLst>
          </p:cNvPr>
          <p:cNvSpPr/>
          <p:nvPr/>
        </p:nvSpPr>
        <p:spPr>
          <a:xfrm>
            <a:off x="5932097" y="2920454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776;p52">
            <a:extLst>
              <a:ext uri="{FF2B5EF4-FFF2-40B4-BE49-F238E27FC236}">
                <a16:creationId xmlns:a16="http://schemas.microsoft.com/office/drawing/2014/main" id="{0F2A854F-A90F-48C8-8E39-B80AC54BE744}"/>
              </a:ext>
            </a:extLst>
          </p:cNvPr>
          <p:cNvSpPr/>
          <p:nvPr/>
        </p:nvSpPr>
        <p:spPr>
          <a:xfrm>
            <a:off x="5926482" y="3227014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776;p52">
            <a:extLst>
              <a:ext uri="{FF2B5EF4-FFF2-40B4-BE49-F238E27FC236}">
                <a16:creationId xmlns:a16="http://schemas.microsoft.com/office/drawing/2014/main" id="{86D9B4E8-0EF4-4753-99BE-538EBC1E614A}"/>
              </a:ext>
            </a:extLst>
          </p:cNvPr>
          <p:cNvSpPr/>
          <p:nvPr/>
        </p:nvSpPr>
        <p:spPr>
          <a:xfrm>
            <a:off x="5926481" y="3524750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06;p30">
            <a:extLst>
              <a:ext uri="{FF2B5EF4-FFF2-40B4-BE49-F238E27FC236}">
                <a16:creationId xmlns:a16="http://schemas.microsoft.com/office/drawing/2014/main" id="{65361901-BAD5-49EA-B457-E42E4214A8CC}"/>
              </a:ext>
            </a:extLst>
          </p:cNvPr>
          <p:cNvSpPr txBox="1">
            <a:spLocks/>
          </p:cNvSpPr>
          <p:nvPr/>
        </p:nvSpPr>
        <p:spPr>
          <a:xfrm>
            <a:off x="6052438" y="2486500"/>
            <a:ext cx="877874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Day</a:t>
            </a:r>
          </a:p>
        </p:txBody>
      </p:sp>
      <p:sp>
        <p:nvSpPr>
          <p:cNvPr id="66" name="Google Shape;606;p30">
            <a:extLst>
              <a:ext uri="{FF2B5EF4-FFF2-40B4-BE49-F238E27FC236}">
                <a16:creationId xmlns:a16="http://schemas.microsoft.com/office/drawing/2014/main" id="{5A7E1617-CDDC-4122-A957-89B4340AC245}"/>
              </a:ext>
            </a:extLst>
          </p:cNvPr>
          <p:cNvSpPr txBox="1">
            <a:spLocks/>
          </p:cNvSpPr>
          <p:nvPr/>
        </p:nvSpPr>
        <p:spPr>
          <a:xfrm>
            <a:off x="6090406" y="2193090"/>
            <a:ext cx="1157124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Balance</a:t>
            </a:r>
          </a:p>
        </p:txBody>
      </p:sp>
      <p:sp>
        <p:nvSpPr>
          <p:cNvPr id="67" name="Google Shape;606;p30">
            <a:extLst>
              <a:ext uri="{FF2B5EF4-FFF2-40B4-BE49-F238E27FC236}">
                <a16:creationId xmlns:a16="http://schemas.microsoft.com/office/drawing/2014/main" id="{DE02D7D7-FD2C-41E6-8A3E-CBE667EF8969}"/>
              </a:ext>
            </a:extLst>
          </p:cNvPr>
          <p:cNvSpPr txBox="1">
            <a:spLocks/>
          </p:cNvSpPr>
          <p:nvPr/>
        </p:nvSpPr>
        <p:spPr>
          <a:xfrm>
            <a:off x="6041328" y="1905675"/>
            <a:ext cx="877874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Age</a:t>
            </a:r>
          </a:p>
        </p:txBody>
      </p:sp>
      <p:sp>
        <p:nvSpPr>
          <p:cNvPr id="68" name="Google Shape;606;p30">
            <a:extLst>
              <a:ext uri="{FF2B5EF4-FFF2-40B4-BE49-F238E27FC236}">
                <a16:creationId xmlns:a16="http://schemas.microsoft.com/office/drawing/2014/main" id="{E5221546-B954-4A0F-B8BF-5B04C8012BFE}"/>
              </a:ext>
            </a:extLst>
          </p:cNvPr>
          <p:cNvSpPr txBox="1">
            <a:spLocks/>
          </p:cNvSpPr>
          <p:nvPr/>
        </p:nvSpPr>
        <p:spPr>
          <a:xfrm>
            <a:off x="6181274" y="2779910"/>
            <a:ext cx="1083372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Duration</a:t>
            </a:r>
          </a:p>
        </p:txBody>
      </p:sp>
      <p:sp>
        <p:nvSpPr>
          <p:cNvPr id="69" name="Google Shape;606;p30">
            <a:extLst>
              <a:ext uri="{FF2B5EF4-FFF2-40B4-BE49-F238E27FC236}">
                <a16:creationId xmlns:a16="http://schemas.microsoft.com/office/drawing/2014/main" id="{DDD35EF4-FD9F-4155-B283-1E9A94595299}"/>
              </a:ext>
            </a:extLst>
          </p:cNvPr>
          <p:cNvSpPr txBox="1">
            <a:spLocks/>
          </p:cNvSpPr>
          <p:nvPr/>
        </p:nvSpPr>
        <p:spPr>
          <a:xfrm>
            <a:off x="6200243" y="3698879"/>
            <a:ext cx="1093220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Previous</a:t>
            </a:r>
          </a:p>
        </p:txBody>
      </p:sp>
      <p:sp>
        <p:nvSpPr>
          <p:cNvPr id="70" name="Google Shape;606;p30">
            <a:extLst>
              <a:ext uri="{FF2B5EF4-FFF2-40B4-BE49-F238E27FC236}">
                <a16:creationId xmlns:a16="http://schemas.microsoft.com/office/drawing/2014/main" id="{131793EB-AD6C-4604-951D-0C542A64CDD0}"/>
              </a:ext>
            </a:extLst>
          </p:cNvPr>
          <p:cNvSpPr txBox="1">
            <a:spLocks/>
          </p:cNvSpPr>
          <p:nvPr/>
        </p:nvSpPr>
        <p:spPr>
          <a:xfrm>
            <a:off x="6200245" y="3084681"/>
            <a:ext cx="1170352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Campaign</a:t>
            </a:r>
          </a:p>
        </p:txBody>
      </p:sp>
      <p:sp>
        <p:nvSpPr>
          <p:cNvPr id="71" name="Google Shape;606;p30">
            <a:extLst>
              <a:ext uri="{FF2B5EF4-FFF2-40B4-BE49-F238E27FC236}">
                <a16:creationId xmlns:a16="http://schemas.microsoft.com/office/drawing/2014/main" id="{624CE4BE-F3E2-4EF1-8C03-D7C28CC1CC4D}"/>
              </a:ext>
            </a:extLst>
          </p:cNvPr>
          <p:cNvSpPr txBox="1">
            <a:spLocks/>
          </p:cNvSpPr>
          <p:nvPr/>
        </p:nvSpPr>
        <p:spPr>
          <a:xfrm>
            <a:off x="6200244" y="3380561"/>
            <a:ext cx="877874" cy="39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>
                <a:solidFill>
                  <a:schemeClr val="lt1"/>
                </a:solidFill>
                <a:latin typeface="Maven Pro"/>
              </a:rPr>
              <a:t>Pdays</a:t>
            </a:r>
          </a:p>
        </p:txBody>
      </p:sp>
      <p:sp>
        <p:nvSpPr>
          <p:cNvPr id="72" name="Google Shape;1776;p52">
            <a:extLst>
              <a:ext uri="{FF2B5EF4-FFF2-40B4-BE49-F238E27FC236}">
                <a16:creationId xmlns:a16="http://schemas.microsoft.com/office/drawing/2014/main" id="{1FA2590B-1B48-4DFF-B1F7-139389F20F43}"/>
              </a:ext>
            </a:extLst>
          </p:cNvPr>
          <p:cNvSpPr/>
          <p:nvPr/>
        </p:nvSpPr>
        <p:spPr>
          <a:xfrm>
            <a:off x="5926593" y="3839345"/>
            <a:ext cx="167813" cy="116777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692;p32">
            <a:extLst>
              <a:ext uri="{FF2B5EF4-FFF2-40B4-BE49-F238E27FC236}">
                <a16:creationId xmlns:a16="http://schemas.microsoft.com/office/drawing/2014/main" id="{A365F90D-E7DE-4297-9B39-D37AB191770D}"/>
              </a:ext>
            </a:extLst>
          </p:cNvPr>
          <p:cNvSpPr/>
          <p:nvPr/>
        </p:nvSpPr>
        <p:spPr>
          <a:xfrm>
            <a:off x="1432004" y="31324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694;p32">
            <a:extLst>
              <a:ext uri="{FF2B5EF4-FFF2-40B4-BE49-F238E27FC236}">
                <a16:creationId xmlns:a16="http://schemas.microsoft.com/office/drawing/2014/main" id="{5B341D06-3F44-470E-8B21-04C35905C58D}"/>
              </a:ext>
            </a:extLst>
          </p:cNvPr>
          <p:cNvCxnSpPr>
            <a:cxnSpLocks/>
          </p:cNvCxnSpPr>
          <p:nvPr/>
        </p:nvCxnSpPr>
        <p:spPr>
          <a:xfrm>
            <a:off x="6064819" y="217802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488;p27">
            <a:extLst>
              <a:ext uri="{FF2B5EF4-FFF2-40B4-BE49-F238E27FC236}">
                <a16:creationId xmlns:a16="http://schemas.microsoft.com/office/drawing/2014/main" id="{CDC5B4C0-8B57-4EA8-A45C-3E5E0F1E2F8E}"/>
              </a:ext>
            </a:extLst>
          </p:cNvPr>
          <p:cNvSpPr/>
          <p:nvPr/>
        </p:nvSpPr>
        <p:spPr>
          <a:xfrm>
            <a:off x="650701" y="3893818"/>
            <a:ext cx="118822" cy="1381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455;p25">
            <a:extLst>
              <a:ext uri="{FF2B5EF4-FFF2-40B4-BE49-F238E27FC236}">
                <a16:creationId xmlns:a16="http://schemas.microsoft.com/office/drawing/2014/main" id="{22F397A1-EAA9-4468-A97D-23655D45EAEE}"/>
              </a:ext>
            </a:extLst>
          </p:cNvPr>
          <p:cNvGrpSpPr/>
          <p:nvPr/>
        </p:nvGrpSpPr>
        <p:grpSpPr>
          <a:xfrm>
            <a:off x="5580898" y="-341524"/>
            <a:ext cx="147404" cy="1527513"/>
            <a:chOff x="8008096" y="2108910"/>
            <a:chExt cx="199001" cy="2139769"/>
          </a:xfrm>
        </p:grpSpPr>
        <p:sp>
          <p:nvSpPr>
            <p:cNvPr id="166" name="Google Shape;456;p25">
              <a:extLst>
                <a:ext uri="{FF2B5EF4-FFF2-40B4-BE49-F238E27FC236}">
                  <a16:creationId xmlns:a16="http://schemas.microsoft.com/office/drawing/2014/main" id="{94BEADAB-C219-4C04-971A-D920B2486718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57;p25">
              <a:extLst>
                <a:ext uri="{FF2B5EF4-FFF2-40B4-BE49-F238E27FC236}">
                  <a16:creationId xmlns:a16="http://schemas.microsoft.com/office/drawing/2014/main" id="{47B62E2C-69D6-4EA1-8835-270F4173378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455;p25">
            <a:extLst>
              <a:ext uri="{FF2B5EF4-FFF2-40B4-BE49-F238E27FC236}">
                <a16:creationId xmlns:a16="http://schemas.microsoft.com/office/drawing/2014/main" id="{3721AF44-21BF-49BB-B00D-18F17556EC44}"/>
              </a:ext>
            </a:extLst>
          </p:cNvPr>
          <p:cNvGrpSpPr/>
          <p:nvPr/>
        </p:nvGrpSpPr>
        <p:grpSpPr>
          <a:xfrm>
            <a:off x="2187430" y="-473878"/>
            <a:ext cx="112996" cy="1316356"/>
            <a:chOff x="8008096" y="2108910"/>
            <a:chExt cx="199001" cy="2139769"/>
          </a:xfrm>
        </p:grpSpPr>
        <p:sp>
          <p:nvSpPr>
            <p:cNvPr id="169" name="Google Shape;456;p25">
              <a:extLst>
                <a:ext uri="{FF2B5EF4-FFF2-40B4-BE49-F238E27FC236}">
                  <a16:creationId xmlns:a16="http://schemas.microsoft.com/office/drawing/2014/main" id="{FE37220C-963D-4933-B377-B038A4722A2B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57;p25">
              <a:extLst>
                <a:ext uri="{FF2B5EF4-FFF2-40B4-BE49-F238E27FC236}">
                  <a16:creationId xmlns:a16="http://schemas.microsoft.com/office/drawing/2014/main" id="{BDE59A06-2141-4FE7-9174-DC1431046B65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488;p27">
            <a:extLst>
              <a:ext uri="{FF2B5EF4-FFF2-40B4-BE49-F238E27FC236}">
                <a16:creationId xmlns:a16="http://schemas.microsoft.com/office/drawing/2014/main" id="{B4C16C33-9E62-4BEA-9921-806AE0CEC007}"/>
              </a:ext>
            </a:extLst>
          </p:cNvPr>
          <p:cNvSpPr/>
          <p:nvPr/>
        </p:nvSpPr>
        <p:spPr>
          <a:xfrm>
            <a:off x="363532" y="402608"/>
            <a:ext cx="107566" cy="115494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88;p27">
            <a:extLst>
              <a:ext uri="{FF2B5EF4-FFF2-40B4-BE49-F238E27FC236}">
                <a16:creationId xmlns:a16="http://schemas.microsoft.com/office/drawing/2014/main" id="{500C40FA-F2DC-469E-A6EA-32D099DF2DAB}"/>
              </a:ext>
            </a:extLst>
          </p:cNvPr>
          <p:cNvSpPr/>
          <p:nvPr/>
        </p:nvSpPr>
        <p:spPr>
          <a:xfrm>
            <a:off x="725394" y="102559"/>
            <a:ext cx="118822" cy="45719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89;p27">
            <a:extLst>
              <a:ext uri="{FF2B5EF4-FFF2-40B4-BE49-F238E27FC236}">
                <a16:creationId xmlns:a16="http://schemas.microsoft.com/office/drawing/2014/main" id="{93772611-7293-4B81-BDE8-DA04D934DE9A}"/>
              </a:ext>
            </a:extLst>
          </p:cNvPr>
          <p:cNvSpPr/>
          <p:nvPr/>
        </p:nvSpPr>
        <p:spPr>
          <a:xfrm>
            <a:off x="1432004" y="4209658"/>
            <a:ext cx="82471" cy="10432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89;p27">
            <a:extLst>
              <a:ext uri="{FF2B5EF4-FFF2-40B4-BE49-F238E27FC236}">
                <a16:creationId xmlns:a16="http://schemas.microsoft.com/office/drawing/2014/main" id="{DB6A2111-C3E9-4627-B78E-BB6157273F10}"/>
              </a:ext>
            </a:extLst>
          </p:cNvPr>
          <p:cNvSpPr/>
          <p:nvPr/>
        </p:nvSpPr>
        <p:spPr>
          <a:xfrm>
            <a:off x="844216" y="408330"/>
            <a:ext cx="107565" cy="11549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89;p27">
            <a:extLst>
              <a:ext uri="{FF2B5EF4-FFF2-40B4-BE49-F238E27FC236}">
                <a16:creationId xmlns:a16="http://schemas.microsoft.com/office/drawing/2014/main" id="{3B60164F-B5F3-4AF7-85E4-F2FA28E52AF7}"/>
              </a:ext>
            </a:extLst>
          </p:cNvPr>
          <p:cNvSpPr/>
          <p:nvPr/>
        </p:nvSpPr>
        <p:spPr>
          <a:xfrm>
            <a:off x="1141777" y="4671152"/>
            <a:ext cx="155562" cy="9220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89;p27">
            <a:extLst>
              <a:ext uri="{FF2B5EF4-FFF2-40B4-BE49-F238E27FC236}">
                <a16:creationId xmlns:a16="http://schemas.microsoft.com/office/drawing/2014/main" id="{CD1DC292-9D08-4BE2-80EC-418A3C4B1420}"/>
              </a:ext>
            </a:extLst>
          </p:cNvPr>
          <p:cNvSpPr/>
          <p:nvPr/>
        </p:nvSpPr>
        <p:spPr>
          <a:xfrm>
            <a:off x="6478262" y="2652842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446;p25">
            <a:extLst>
              <a:ext uri="{FF2B5EF4-FFF2-40B4-BE49-F238E27FC236}">
                <a16:creationId xmlns:a16="http://schemas.microsoft.com/office/drawing/2014/main" id="{36B1DF6D-9767-4A50-A769-F8E6E3FD2C4C}"/>
              </a:ext>
            </a:extLst>
          </p:cNvPr>
          <p:cNvGrpSpPr/>
          <p:nvPr/>
        </p:nvGrpSpPr>
        <p:grpSpPr>
          <a:xfrm>
            <a:off x="1317465" y="781274"/>
            <a:ext cx="133252" cy="1952377"/>
            <a:chOff x="6780548" y="337714"/>
            <a:chExt cx="133252" cy="1952377"/>
          </a:xfrm>
        </p:grpSpPr>
        <p:sp>
          <p:nvSpPr>
            <p:cNvPr id="29" name="Google Shape;447;p25">
              <a:extLst>
                <a:ext uri="{FF2B5EF4-FFF2-40B4-BE49-F238E27FC236}">
                  <a16:creationId xmlns:a16="http://schemas.microsoft.com/office/drawing/2014/main" id="{ED96EE42-FE2A-4BB1-8136-1F6966419F5B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8;p25">
              <a:extLst>
                <a:ext uri="{FF2B5EF4-FFF2-40B4-BE49-F238E27FC236}">
                  <a16:creationId xmlns:a16="http://schemas.microsoft.com/office/drawing/2014/main" id="{16BB00A6-76BB-4220-BE53-EC08E5F98882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89;p27">
            <a:extLst>
              <a:ext uri="{FF2B5EF4-FFF2-40B4-BE49-F238E27FC236}">
                <a16:creationId xmlns:a16="http://schemas.microsoft.com/office/drawing/2014/main" id="{B2A7CD4E-86E9-4AC9-A19F-D11DBD01F09C}"/>
              </a:ext>
            </a:extLst>
          </p:cNvPr>
          <p:cNvSpPr/>
          <p:nvPr/>
        </p:nvSpPr>
        <p:spPr>
          <a:xfrm>
            <a:off x="2682439" y="362009"/>
            <a:ext cx="79404" cy="9264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93;p32">
            <a:extLst>
              <a:ext uri="{FF2B5EF4-FFF2-40B4-BE49-F238E27FC236}">
                <a16:creationId xmlns:a16="http://schemas.microsoft.com/office/drawing/2014/main" id="{D152F4A5-94B4-4012-9204-33771EF902BA}"/>
              </a:ext>
            </a:extLst>
          </p:cNvPr>
          <p:cNvSpPr/>
          <p:nvPr/>
        </p:nvSpPr>
        <p:spPr>
          <a:xfrm>
            <a:off x="1430374" y="3132400"/>
            <a:ext cx="4744574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81;p27">
            <a:extLst>
              <a:ext uri="{FF2B5EF4-FFF2-40B4-BE49-F238E27FC236}">
                <a16:creationId xmlns:a16="http://schemas.microsoft.com/office/drawing/2014/main" id="{35F8A817-768F-4E75-A291-0BFBCAF458DD}"/>
              </a:ext>
            </a:extLst>
          </p:cNvPr>
          <p:cNvSpPr txBox="1">
            <a:spLocks/>
          </p:cNvSpPr>
          <p:nvPr/>
        </p:nvSpPr>
        <p:spPr>
          <a:xfrm>
            <a:off x="5651377" y="1642276"/>
            <a:ext cx="8080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sz="2800" dirty="0">
                <a:solidFill>
                  <a:schemeClr val="lt1"/>
                </a:solidFill>
                <a:latin typeface="Aharoni"/>
                <a:cs typeface="Aharoni"/>
              </a:rPr>
              <a:t>2.3</a:t>
            </a:r>
          </a:p>
        </p:txBody>
      </p:sp>
      <p:sp>
        <p:nvSpPr>
          <p:cNvPr id="37" name="Google Shape;488;p27">
            <a:extLst>
              <a:ext uri="{FF2B5EF4-FFF2-40B4-BE49-F238E27FC236}">
                <a16:creationId xmlns:a16="http://schemas.microsoft.com/office/drawing/2014/main" id="{7ABDC668-CD8C-4CA7-BE6F-87FA9CDF34D6}"/>
              </a:ext>
            </a:extLst>
          </p:cNvPr>
          <p:cNvSpPr/>
          <p:nvPr/>
        </p:nvSpPr>
        <p:spPr>
          <a:xfrm>
            <a:off x="5805313" y="1684326"/>
            <a:ext cx="502563" cy="499310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81;p27">
            <a:extLst>
              <a:ext uri="{FF2B5EF4-FFF2-40B4-BE49-F238E27FC236}">
                <a16:creationId xmlns:a16="http://schemas.microsoft.com/office/drawing/2014/main" id="{F18D8DD8-E23C-46AF-B1BC-A497FDCA9516}"/>
              </a:ext>
            </a:extLst>
          </p:cNvPr>
          <p:cNvSpPr txBox="1">
            <a:spLocks/>
          </p:cNvSpPr>
          <p:nvPr/>
        </p:nvSpPr>
        <p:spPr>
          <a:xfrm>
            <a:off x="3084054" y="1645865"/>
            <a:ext cx="333368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2400" dirty="0">
                <a:solidFill>
                  <a:schemeClr val="lt1"/>
                </a:solidFill>
                <a:latin typeface="Aharoni"/>
                <a:cs typeface="Aharoni"/>
              </a:rPr>
              <a:t>Data Preparation</a:t>
            </a:r>
            <a:endParaRPr lang="en" sz="2400" dirty="0">
              <a:solidFill>
                <a:schemeClr val="lt1"/>
              </a:solidFill>
              <a:latin typeface="Aharoni"/>
              <a:cs typeface="Aharoni"/>
            </a:endParaRPr>
          </a:p>
        </p:txBody>
      </p:sp>
      <p:grpSp>
        <p:nvGrpSpPr>
          <p:cNvPr id="39" name="Google Shape;455;p25">
            <a:extLst>
              <a:ext uri="{FF2B5EF4-FFF2-40B4-BE49-F238E27FC236}">
                <a16:creationId xmlns:a16="http://schemas.microsoft.com/office/drawing/2014/main" id="{EA69A613-94F8-435B-9670-E5000E7BB4FA}"/>
              </a:ext>
            </a:extLst>
          </p:cNvPr>
          <p:cNvGrpSpPr/>
          <p:nvPr/>
        </p:nvGrpSpPr>
        <p:grpSpPr>
          <a:xfrm>
            <a:off x="1263493" y="-278038"/>
            <a:ext cx="112996" cy="1316356"/>
            <a:chOff x="8008096" y="2108910"/>
            <a:chExt cx="199001" cy="2139769"/>
          </a:xfrm>
        </p:grpSpPr>
        <p:sp>
          <p:nvSpPr>
            <p:cNvPr id="40" name="Google Shape;456;p25">
              <a:extLst>
                <a:ext uri="{FF2B5EF4-FFF2-40B4-BE49-F238E27FC236}">
                  <a16:creationId xmlns:a16="http://schemas.microsoft.com/office/drawing/2014/main" id="{9BF00F03-10C2-4533-96AC-5DB8BFE5D1E3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7;p25">
              <a:extLst>
                <a:ext uri="{FF2B5EF4-FFF2-40B4-BE49-F238E27FC236}">
                  <a16:creationId xmlns:a16="http://schemas.microsoft.com/office/drawing/2014/main" id="{1B9984DA-1CAB-4010-ADC4-9AA599AAAC07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55;p25">
            <a:extLst>
              <a:ext uri="{FF2B5EF4-FFF2-40B4-BE49-F238E27FC236}">
                <a16:creationId xmlns:a16="http://schemas.microsoft.com/office/drawing/2014/main" id="{4B29C30C-9A86-40F0-923C-AEA39F0A990E}"/>
              </a:ext>
            </a:extLst>
          </p:cNvPr>
          <p:cNvGrpSpPr/>
          <p:nvPr/>
        </p:nvGrpSpPr>
        <p:grpSpPr>
          <a:xfrm>
            <a:off x="6816322" y="1359882"/>
            <a:ext cx="112996" cy="1316356"/>
            <a:chOff x="8008096" y="2108910"/>
            <a:chExt cx="199001" cy="2139769"/>
          </a:xfrm>
        </p:grpSpPr>
        <p:sp>
          <p:nvSpPr>
            <p:cNvPr id="43" name="Google Shape;456;p25">
              <a:extLst>
                <a:ext uri="{FF2B5EF4-FFF2-40B4-BE49-F238E27FC236}">
                  <a16:creationId xmlns:a16="http://schemas.microsoft.com/office/drawing/2014/main" id="{00DDE130-C201-4391-B1BD-B48157FEFC1B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7;p25">
              <a:extLst>
                <a:ext uri="{FF2B5EF4-FFF2-40B4-BE49-F238E27FC236}">
                  <a16:creationId xmlns:a16="http://schemas.microsoft.com/office/drawing/2014/main" id="{93155FE8-548C-45DF-9ADC-E27800C9FEB5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5;p25">
            <a:extLst>
              <a:ext uri="{FF2B5EF4-FFF2-40B4-BE49-F238E27FC236}">
                <a16:creationId xmlns:a16="http://schemas.microsoft.com/office/drawing/2014/main" id="{62194053-09B0-41BB-B61D-E971F902E6DB}"/>
              </a:ext>
            </a:extLst>
          </p:cNvPr>
          <p:cNvGrpSpPr/>
          <p:nvPr/>
        </p:nvGrpSpPr>
        <p:grpSpPr>
          <a:xfrm>
            <a:off x="295368" y="2476633"/>
            <a:ext cx="112996" cy="1316356"/>
            <a:chOff x="8008096" y="2108910"/>
            <a:chExt cx="199001" cy="2139769"/>
          </a:xfrm>
        </p:grpSpPr>
        <p:sp>
          <p:nvSpPr>
            <p:cNvPr id="46" name="Google Shape;456;p25">
              <a:extLst>
                <a:ext uri="{FF2B5EF4-FFF2-40B4-BE49-F238E27FC236}">
                  <a16:creationId xmlns:a16="http://schemas.microsoft.com/office/drawing/2014/main" id="{228E7DCC-4219-4927-8C8F-73F84990DE8A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7;p25">
              <a:extLst>
                <a:ext uri="{FF2B5EF4-FFF2-40B4-BE49-F238E27FC236}">
                  <a16:creationId xmlns:a16="http://schemas.microsoft.com/office/drawing/2014/main" id="{41A39882-2004-4792-8A96-9EACB96E1BFD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9;p27">
            <a:extLst>
              <a:ext uri="{FF2B5EF4-FFF2-40B4-BE49-F238E27FC236}">
                <a16:creationId xmlns:a16="http://schemas.microsoft.com/office/drawing/2014/main" id="{10F153A6-59F2-46CA-A019-9907FF20B9C6}"/>
              </a:ext>
            </a:extLst>
          </p:cNvPr>
          <p:cNvSpPr/>
          <p:nvPr/>
        </p:nvSpPr>
        <p:spPr>
          <a:xfrm>
            <a:off x="1768513" y="2235316"/>
            <a:ext cx="72427" cy="10432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89;p27">
            <a:extLst>
              <a:ext uri="{FF2B5EF4-FFF2-40B4-BE49-F238E27FC236}">
                <a16:creationId xmlns:a16="http://schemas.microsoft.com/office/drawing/2014/main" id="{D4389F61-4C35-4480-B9C7-DF4A018A9B2C}"/>
              </a:ext>
            </a:extLst>
          </p:cNvPr>
          <p:cNvSpPr/>
          <p:nvPr/>
        </p:nvSpPr>
        <p:spPr>
          <a:xfrm>
            <a:off x="2902449" y="660497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48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446;p25">
            <a:extLst>
              <a:ext uri="{FF2B5EF4-FFF2-40B4-BE49-F238E27FC236}">
                <a16:creationId xmlns:a16="http://schemas.microsoft.com/office/drawing/2014/main" id="{7A21234A-C7D2-42FB-97EF-824B30007BFF}"/>
              </a:ext>
            </a:extLst>
          </p:cNvPr>
          <p:cNvGrpSpPr/>
          <p:nvPr/>
        </p:nvGrpSpPr>
        <p:grpSpPr>
          <a:xfrm>
            <a:off x="282485" y="-908429"/>
            <a:ext cx="133252" cy="1952377"/>
            <a:chOff x="6780548" y="337714"/>
            <a:chExt cx="133252" cy="1952377"/>
          </a:xfrm>
        </p:grpSpPr>
        <p:sp>
          <p:nvSpPr>
            <p:cNvPr id="16" name="Google Shape;447;p25">
              <a:extLst>
                <a:ext uri="{FF2B5EF4-FFF2-40B4-BE49-F238E27FC236}">
                  <a16:creationId xmlns:a16="http://schemas.microsoft.com/office/drawing/2014/main" id="{5B0C13F0-4FCD-4D10-B51D-C821CC68AACC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8;p25">
              <a:extLst>
                <a:ext uri="{FF2B5EF4-FFF2-40B4-BE49-F238E27FC236}">
                  <a16:creationId xmlns:a16="http://schemas.microsoft.com/office/drawing/2014/main" id="{08EC7D90-9D7C-475E-A500-AEEEFCF2C0F9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55;p25">
            <a:extLst>
              <a:ext uri="{FF2B5EF4-FFF2-40B4-BE49-F238E27FC236}">
                <a16:creationId xmlns:a16="http://schemas.microsoft.com/office/drawing/2014/main" id="{DCEF5CED-4007-436D-ABBE-E0026E0C281B}"/>
              </a:ext>
            </a:extLst>
          </p:cNvPr>
          <p:cNvGrpSpPr/>
          <p:nvPr/>
        </p:nvGrpSpPr>
        <p:grpSpPr>
          <a:xfrm>
            <a:off x="909582" y="-824507"/>
            <a:ext cx="147404" cy="1527513"/>
            <a:chOff x="8008096" y="2108910"/>
            <a:chExt cx="199001" cy="2139769"/>
          </a:xfrm>
        </p:grpSpPr>
        <p:sp>
          <p:nvSpPr>
            <p:cNvPr id="22" name="Google Shape;456;p25">
              <a:extLst>
                <a:ext uri="{FF2B5EF4-FFF2-40B4-BE49-F238E27FC236}">
                  <a16:creationId xmlns:a16="http://schemas.microsoft.com/office/drawing/2014/main" id="{AE07A5CE-607E-4E68-B99D-2448CD488D94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7;p25">
              <a:extLst>
                <a:ext uri="{FF2B5EF4-FFF2-40B4-BE49-F238E27FC236}">
                  <a16:creationId xmlns:a16="http://schemas.microsoft.com/office/drawing/2014/main" id="{59E411C0-42FA-4062-BE0D-5AE5F692BD2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455;p25">
            <a:extLst>
              <a:ext uri="{FF2B5EF4-FFF2-40B4-BE49-F238E27FC236}">
                <a16:creationId xmlns:a16="http://schemas.microsoft.com/office/drawing/2014/main" id="{B1E3002E-F173-4A65-9F01-09835CA399CF}"/>
              </a:ext>
            </a:extLst>
          </p:cNvPr>
          <p:cNvGrpSpPr/>
          <p:nvPr/>
        </p:nvGrpSpPr>
        <p:grpSpPr>
          <a:xfrm>
            <a:off x="5733298" y="-189124"/>
            <a:ext cx="147404" cy="1527513"/>
            <a:chOff x="8008096" y="2108910"/>
            <a:chExt cx="199001" cy="2139769"/>
          </a:xfrm>
        </p:grpSpPr>
        <p:sp>
          <p:nvSpPr>
            <p:cNvPr id="25" name="Google Shape;456;p25">
              <a:extLst>
                <a:ext uri="{FF2B5EF4-FFF2-40B4-BE49-F238E27FC236}">
                  <a16:creationId xmlns:a16="http://schemas.microsoft.com/office/drawing/2014/main" id="{127F2DA8-67FE-4F25-A090-B102A8B52D56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7;p25">
              <a:extLst>
                <a:ext uri="{FF2B5EF4-FFF2-40B4-BE49-F238E27FC236}">
                  <a16:creationId xmlns:a16="http://schemas.microsoft.com/office/drawing/2014/main" id="{3542D339-EF1E-45C9-BE17-CFFF461721DA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C34D01-1865-4C31-9A55-B2E2DF3AF0B4}"/>
              </a:ext>
            </a:extLst>
          </p:cNvPr>
          <p:cNvSpPr txBox="1"/>
          <p:nvPr/>
        </p:nvSpPr>
        <p:spPr>
          <a:xfrm>
            <a:off x="980061" y="1976067"/>
            <a:ext cx="2544783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dirty="0">
                <a:solidFill>
                  <a:schemeClr val="lt1"/>
                </a:solidFill>
                <a:latin typeface="Maven Pro"/>
              </a:rPr>
              <a:t>Verificação de Outliers</a:t>
            </a:r>
          </a:p>
        </p:txBody>
      </p:sp>
      <p:pic>
        <p:nvPicPr>
          <p:cNvPr id="674" name="Imagem 673">
            <a:extLst>
              <a:ext uri="{FF2B5EF4-FFF2-40B4-BE49-F238E27FC236}">
                <a16:creationId xmlns:a16="http://schemas.microsoft.com/office/drawing/2014/main" id="{42EFB754-D3AB-4933-ACD7-DB08CE12D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4" y="78218"/>
            <a:ext cx="2912087" cy="1931459"/>
          </a:xfrm>
          <a:prstGeom prst="rect">
            <a:avLst/>
          </a:prstGeom>
        </p:spPr>
      </p:pic>
      <p:pic>
        <p:nvPicPr>
          <p:cNvPr id="675" name="Imagem 674">
            <a:extLst>
              <a:ext uri="{FF2B5EF4-FFF2-40B4-BE49-F238E27FC236}">
                <a16:creationId xmlns:a16="http://schemas.microsoft.com/office/drawing/2014/main" id="{0253A247-90D4-4D54-88F0-CF2A26B42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116" y="143447"/>
            <a:ext cx="3917644" cy="2571750"/>
          </a:xfrm>
          <a:prstGeom prst="rect">
            <a:avLst/>
          </a:prstGeom>
        </p:spPr>
      </p:pic>
      <p:pic>
        <p:nvPicPr>
          <p:cNvPr id="676" name="Imagem 675">
            <a:extLst>
              <a:ext uri="{FF2B5EF4-FFF2-40B4-BE49-F238E27FC236}">
                <a16:creationId xmlns:a16="http://schemas.microsoft.com/office/drawing/2014/main" id="{5982860E-1349-413B-A96D-83A65ACFF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7" y="2317008"/>
            <a:ext cx="3720116" cy="2452444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F300C220-AC7C-4406-A836-1CFC3D712186}"/>
              </a:ext>
            </a:extLst>
          </p:cNvPr>
          <p:cNvSpPr txBox="1"/>
          <p:nvPr/>
        </p:nvSpPr>
        <p:spPr>
          <a:xfrm>
            <a:off x="5204872" y="4683317"/>
            <a:ext cx="2198208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dirty="0">
                <a:solidFill>
                  <a:schemeClr val="lt1"/>
                </a:solidFill>
                <a:latin typeface="Maven Pro"/>
              </a:rPr>
              <a:t>Poutcome Distributions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11A6A20-4FB4-4C9C-AA90-CC367F006B7D}"/>
              </a:ext>
            </a:extLst>
          </p:cNvPr>
          <p:cNvSpPr txBox="1"/>
          <p:nvPr/>
        </p:nvSpPr>
        <p:spPr>
          <a:xfrm>
            <a:off x="5543060" y="2681587"/>
            <a:ext cx="2198208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dirty="0">
                <a:solidFill>
                  <a:schemeClr val="lt1"/>
                </a:solidFill>
                <a:latin typeface="Maven Pro"/>
              </a:rPr>
              <a:t>Job Distributions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2193C4C-E781-4B16-A798-0617C8595150}"/>
              </a:ext>
            </a:extLst>
          </p:cNvPr>
          <p:cNvSpPr txBox="1"/>
          <p:nvPr/>
        </p:nvSpPr>
        <p:spPr>
          <a:xfrm>
            <a:off x="1153348" y="4748546"/>
            <a:ext cx="2198208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dirty="0">
                <a:solidFill>
                  <a:schemeClr val="lt1"/>
                </a:solidFill>
                <a:latin typeface="Maven Pro"/>
              </a:rPr>
              <a:t>Month Distributions</a:t>
            </a:r>
          </a:p>
        </p:txBody>
      </p:sp>
      <p:pic>
        <p:nvPicPr>
          <p:cNvPr id="677" name="Imagem 676">
            <a:extLst>
              <a:ext uri="{FF2B5EF4-FFF2-40B4-BE49-F238E27FC236}">
                <a16:creationId xmlns:a16="http://schemas.microsoft.com/office/drawing/2014/main" id="{75CC1FB0-F577-430C-8241-797275DA09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051" y="2952198"/>
            <a:ext cx="2689774" cy="1769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 animBg="1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4A6A9C-FBDB-44CB-B92D-B35BA119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05" y="728821"/>
            <a:ext cx="3077004" cy="14670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3DE3E4-FAE4-494B-887F-D4F84AADA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62348"/>
            <a:ext cx="3939493" cy="19624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90A8918-6DA1-4F42-8282-8C328A629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55" y="3202106"/>
            <a:ext cx="3426054" cy="95234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2933F15-FA8F-430F-800C-1C2486ED7F41}"/>
              </a:ext>
            </a:extLst>
          </p:cNvPr>
          <p:cNvSpPr txBox="1"/>
          <p:nvPr/>
        </p:nvSpPr>
        <p:spPr>
          <a:xfrm>
            <a:off x="5952704" y="3424772"/>
            <a:ext cx="2198208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dirty="0">
                <a:solidFill>
                  <a:schemeClr val="lt1"/>
                </a:solidFill>
                <a:latin typeface="Maven Pro"/>
              </a:rPr>
              <a:t>Normalização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1B2A04-B2F8-44D2-AC8E-86C81ED29510}"/>
              </a:ext>
            </a:extLst>
          </p:cNvPr>
          <p:cNvSpPr txBox="1"/>
          <p:nvPr/>
        </p:nvSpPr>
        <p:spPr>
          <a:xfrm>
            <a:off x="1492910" y="2195876"/>
            <a:ext cx="2198208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dirty="0">
                <a:solidFill>
                  <a:schemeClr val="lt1"/>
                </a:solidFill>
                <a:latin typeface="Maven Pro"/>
              </a:rPr>
              <a:t>Previous vs Pdays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76384B-D66F-4721-AFE6-CC359FD43269}"/>
              </a:ext>
            </a:extLst>
          </p:cNvPr>
          <p:cNvSpPr txBox="1"/>
          <p:nvPr/>
        </p:nvSpPr>
        <p:spPr>
          <a:xfrm>
            <a:off x="1683701" y="4137680"/>
            <a:ext cx="2198208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dirty="0">
                <a:solidFill>
                  <a:schemeClr val="lt1"/>
                </a:solidFill>
                <a:latin typeface="Maven Pro"/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29225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692;p32">
            <a:extLst>
              <a:ext uri="{FF2B5EF4-FFF2-40B4-BE49-F238E27FC236}">
                <a16:creationId xmlns:a16="http://schemas.microsoft.com/office/drawing/2014/main" id="{A365F90D-E7DE-4297-9B39-D37AB191770D}"/>
              </a:ext>
            </a:extLst>
          </p:cNvPr>
          <p:cNvSpPr/>
          <p:nvPr/>
        </p:nvSpPr>
        <p:spPr>
          <a:xfrm>
            <a:off x="1432004" y="31324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694;p32">
            <a:extLst>
              <a:ext uri="{FF2B5EF4-FFF2-40B4-BE49-F238E27FC236}">
                <a16:creationId xmlns:a16="http://schemas.microsoft.com/office/drawing/2014/main" id="{5B341D06-3F44-470E-8B21-04C35905C58D}"/>
              </a:ext>
            </a:extLst>
          </p:cNvPr>
          <p:cNvCxnSpPr>
            <a:cxnSpLocks/>
          </p:cNvCxnSpPr>
          <p:nvPr/>
        </p:nvCxnSpPr>
        <p:spPr>
          <a:xfrm>
            <a:off x="6902542" y="2235316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488;p27">
            <a:extLst>
              <a:ext uri="{FF2B5EF4-FFF2-40B4-BE49-F238E27FC236}">
                <a16:creationId xmlns:a16="http://schemas.microsoft.com/office/drawing/2014/main" id="{CDC5B4C0-8B57-4EA8-A45C-3E5E0F1E2F8E}"/>
              </a:ext>
            </a:extLst>
          </p:cNvPr>
          <p:cNvSpPr/>
          <p:nvPr/>
        </p:nvSpPr>
        <p:spPr>
          <a:xfrm>
            <a:off x="650701" y="3893818"/>
            <a:ext cx="118822" cy="1381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455;p25">
            <a:extLst>
              <a:ext uri="{FF2B5EF4-FFF2-40B4-BE49-F238E27FC236}">
                <a16:creationId xmlns:a16="http://schemas.microsoft.com/office/drawing/2014/main" id="{22F397A1-EAA9-4468-A97D-23655D45EAEE}"/>
              </a:ext>
            </a:extLst>
          </p:cNvPr>
          <p:cNvGrpSpPr/>
          <p:nvPr/>
        </p:nvGrpSpPr>
        <p:grpSpPr>
          <a:xfrm>
            <a:off x="5580898" y="-341524"/>
            <a:ext cx="147404" cy="1527513"/>
            <a:chOff x="8008096" y="2108910"/>
            <a:chExt cx="199001" cy="2139769"/>
          </a:xfrm>
        </p:grpSpPr>
        <p:sp>
          <p:nvSpPr>
            <p:cNvPr id="166" name="Google Shape;456;p25">
              <a:extLst>
                <a:ext uri="{FF2B5EF4-FFF2-40B4-BE49-F238E27FC236}">
                  <a16:creationId xmlns:a16="http://schemas.microsoft.com/office/drawing/2014/main" id="{94BEADAB-C219-4C04-971A-D920B2486718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57;p25">
              <a:extLst>
                <a:ext uri="{FF2B5EF4-FFF2-40B4-BE49-F238E27FC236}">
                  <a16:creationId xmlns:a16="http://schemas.microsoft.com/office/drawing/2014/main" id="{47B62E2C-69D6-4EA1-8835-270F4173378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455;p25">
            <a:extLst>
              <a:ext uri="{FF2B5EF4-FFF2-40B4-BE49-F238E27FC236}">
                <a16:creationId xmlns:a16="http://schemas.microsoft.com/office/drawing/2014/main" id="{3721AF44-21BF-49BB-B00D-18F17556EC44}"/>
              </a:ext>
            </a:extLst>
          </p:cNvPr>
          <p:cNvGrpSpPr/>
          <p:nvPr/>
        </p:nvGrpSpPr>
        <p:grpSpPr>
          <a:xfrm>
            <a:off x="2187430" y="-473878"/>
            <a:ext cx="112996" cy="1316356"/>
            <a:chOff x="8008096" y="2108910"/>
            <a:chExt cx="199001" cy="2139769"/>
          </a:xfrm>
        </p:grpSpPr>
        <p:sp>
          <p:nvSpPr>
            <p:cNvPr id="169" name="Google Shape;456;p25">
              <a:extLst>
                <a:ext uri="{FF2B5EF4-FFF2-40B4-BE49-F238E27FC236}">
                  <a16:creationId xmlns:a16="http://schemas.microsoft.com/office/drawing/2014/main" id="{FE37220C-963D-4933-B377-B038A4722A2B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57;p25">
              <a:extLst>
                <a:ext uri="{FF2B5EF4-FFF2-40B4-BE49-F238E27FC236}">
                  <a16:creationId xmlns:a16="http://schemas.microsoft.com/office/drawing/2014/main" id="{BDE59A06-2141-4FE7-9174-DC1431046B65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488;p27">
            <a:extLst>
              <a:ext uri="{FF2B5EF4-FFF2-40B4-BE49-F238E27FC236}">
                <a16:creationId xmlns:a16="http://schemas.microsoft.com/office/drawing/2014/main" id="{B4C16C33-9E62-4BEA-9921-806AE0CEC007}"/>
              </a:ext>
            </a:extLst>
          </p:cNvPr>
          <p:cNvSpPr/>
          <p:nvPr/>
        </p:nvSpPr>
        <p:spPr>
          <a:xfrm>
            <a:off x="363532" y="402608"/>
            <a:ext cx="107566" cy="115494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88;p27">
            <a:extLst>
              <a:ext uri="{FF2B5EF4-FFF2-40B4-BE49-F238E27FC236}">
                <a16:creationId xmlns:a16="http://schemas.microsoft.com/office/drawing/2014/main" id="{500C40FA-F2DC-469E-A6EA-32D099DF2DAB}"/>
              </a:ext>
            </a:extLst>
          </p:cNvPr>
          <p:cNvSpPr/>
          <p:nvPr/>
        </p:nvSpPr>
        <p:spPr>
          <a:xfrm>
            <a:off x="725394" y="102559"/>
            <a:ext cx="118822" cy="45719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89;p27">
            <a:extLst>
              <a:ext uri="{FF2B5EF4-FFF2-40B4-BE49-F238E27FC236}">
                <a16:creationId xmlns:a16="http://schemas.microsoft.com/office/drawing/2014/main" id="{93772611-7293-4B81-BDE8-DA04D934DE9A}"/>
              </a:ext>
            </a:extLst>
          </p:cNvPr>
          <p:cNvSpPr/>
          <p:nvPr/>
        </p:nvSpPr>
        <p:spPr>
          <a:xfrm>
            <a:off x="1432004" y="4209658"/>
            <a:ext cx="82471" cy="10432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89;p27">
            <a:extLst>
              <a:ext uri="{FF2B5EF4-FFF2-40B4-BE49-F238E27FC236}">
                <a16:creationId xmlns:a16="http://schemas.microsoft.com/office/drawing/2014/main" id="{DB6A2111-C3E9-4627-B78E-BB6157273F10}"/>
              </a:ext>
            </a:extLst>
          </p:cNvPr>
          <p:cNvSpPr/>
          <p:nvPr/>
        </p:nvSpPr>
        <p:spPr>
          <a:xfrm>
            <a:off x="844216" y="408330"/>
            <a:ext cx="107565" cy="11549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89;p27">
            <a:extLst>
              <a:ext uri="{FF2B5EF4-FFF2-40B4-BE49-F238E27FC236}">
                <a16:creationId xmlns:a16="http://schemas.microsoft.com/office/drawing/2014/main" id="{3B60164F-B5F3-4AF7-85E4-F2FA28E52AF7}"/>
              </a:ext>
            </a:extLst>
          </p:cNvPr>
          <p:cNvSpPr/>
          <p:nvPr/>
        </p:nvSpPr>
        <p:spPr>
          <a:xfrm>
            <a:off x="1141777" y="4671152"/>
            <a:ext cx="155562" cy="9220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89;p27">
            <a:extLst>
              <a:ext uri="{FF2B5EF4-FFF2-40B4-BE49-F238E27FC236}">
                <a16:creationId xmlns:a16="http://schemas.microsoft.com/office/drawing/2014/main" id="{CD1DC292-9D08-4BE2-80EC-418A3C4B1420}"/>
              </a:ext>
            </a:extLst>
          </p:cNvPr>
          <p:cNvSpPr/>
          <p:nvPr/>
        </p:nvSpPr>
        <p:spPr>
          <a:xfrm>
            <a:off x="7383137" y="896306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446;p25">
            <a:extLst>
              <a:ext uri="{FF2B5EF4-FFF2-40B4-BE49-F238E27FC236}">
                <a16:creationId xmlns:a16="http://schemas.microsoft.com/office/drawing/2014/main" id="{36B1DF6D-9767-4A50-A769-F8E6E3FD2C4C}"/>
              </a:ext>
            </a:extLst>
          </p:cNvPr>
          <p:cNvGrpSpPr/>
          <p:nvPr/>
        </p:nvGrpSpPr>
        <p:grpSpPr>
          <a:xfrm>
            <a:off x="1317465" y="781274"/>
            <a:ext cx="133252" cy="1952377"/>
            <a:chOff x="6780548" y="337714"/>
            <a:chExt cx="133252" cy="1952377"/>
          </a:xfrm>
        </p:grpSpPr>
        <p:sp>
          <p:nvSpPr>
            <p:cNvPr id="29" name="Google Shape;447;p25">
              <a:extLst>
                <a:ext uri="{FF2B5EF4-FFF2-40B4-BE49-F238E27FC236}">
                  <a16:creationId xmlns:a16="http://schemas.microsoft.com/office/drawing/2014/main" id="{ED96EE42-FE2A-4BB1-8136-1F6966419F5B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8;p25">
              <a:extLst>
                <a:ext uri="{FF2B5EF4-FFF2-40B4-BE49-F238E27FC236}">
                  <a16:creationId xmlns:a16="http://schemas.microsoft.com/office/drawing/2014/main" id="{16BB00A6-76BB-4220-BE53-EC08E5F98882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89;p27">
            <a:extLst>
              <a:ext uri="{FF2B5EF4-FFF2-40B4-BE49-F238E27FC236}">
                <a16:creationId xmlns:a16="http://schemas.microsoft.com/office/drawing/2014/main" id="{B2A7CD4E-86E9-4AC9-A19F-D11DBD01F09C}"/>
              </a:ext>
            </a:extLst>
          </p:cNvPr>
          <p:cNvSpPr/>
          <p:nvPr/>
        </p:nvSpPr>
        <p:spPr>
          <a:xfrm>
            <a:off x="2682439" y="362009"/>
            <a:ext cx="79404" cy="9264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455;p25">
            <a:extLst>
              <a:ext uri="{FF2B5EF4-FFF2-40B4-BE49-F238E27FC236}">
                <a16:creationId xmlns:a16="http://schemas.microsoft.com/office/drawing/2014/main" id="{EA69A613-94F8-435B-9670-E5000E7BB4FA}"/>
              </a:ext>
            </a:extLst>
          </p:cNvPr>
          <p:cNvGrpSpPr/>
          <p:nvPr/>
        </p:nvGrpSpPr>
        <p:grpSpPr>
          <a:xfrm>
            <a:off x="1263493" y="-278038"/>
            <a:ext cx="112996" cy="1316356"/>
            <a:chOff x="8008096" y="2108910"/>
            <a:chExt cx="199001" cy="2139769"/>
          </a:xfrm>
        </p:grpSpPr>
        <p:sp>
          <p:nvSpPr>
            <p:cNvPr id="40" name="Google Shape;456;p25">
              <a:extLst>
                <a:ext uri="{FF2B5EF4-FFF2-40B4-BE49-F238E27FC236}">
                  <a16:creationId xmlns:a16="http://schemas.microsoft.com/office/drawing/2014/main" id="{9BF00F03-10C2-4533-96AC-5DB8BFE5D1E3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7;p25">
              <a:extLst>
                <a:ext uri="{FF2B5EF4-FFF2-40B4-BE49-F238E27FC236}">
                  <a16:creationId xmlns:a16="http://schemas.microsoft.com/office/drawing/2014/main" id="{1B9984DA-1CAB-4010-ADC4-9AA599AAAC07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55;p25">
            <a:extLst>
              <a:ext uri="{FF2B5EF4-FFF2-40B4-BE49-F238E27FC236}">
                <a16:creationId xmlns:a16="http://schemas.microsoft.com/office/drawing/2014/main" id="{4B29C30C-9A86-40F0-923C-AEA39F0A990E}"/>
              </a:ext>
            </a:extLst>
          </p:cNvPr>
          <p:cNvGrpSpPr/>
          <p:nvPr/>
        </p:nvGrpSpPr>
        <p:grpSpPr>
          <a:xfrm>
            <a:off x="7858446" y="1336486"/>
            <a:ext cx="112996" cy="1316356"/>
            <a:chOff x="8008096" y="2108910"/>
            <a:chExt cx="199001" cy="2139769"/>
          </a:xfrm>
        </p:grpSpPr>
        <p:sp>
          <p:nvSpPr>
            <p:cNvPr id="43" name="Google Shape;456;p25">
              <a:extLst>
                <a:ext uri="{FF2B5EF4-FFF2-40B4-BE49-F238E27FC236}">
                  <a16:creationId xmlns:a16="http://schemas.microsoft.com/office/drawing/2014/main" id="{00DDE130-C201-4391-B1BD-B48157FEFC1B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7;p25">
              <a:extLst>
                <a:ext uri="{FF2B5EF4-FFF2-40B4-BE49-F238E27FC236}">
                  <a16:creationId xmlns:a16="http://schemas.microsoft.com/office/drawing/2014/main" id="{93155FE8-548C-45DF-9ADC-E27800C9FEB5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5;p25">
            <a:extLst>
              <a:ext uri="{FF2B5EF4-FFF2-40B4-BE49-F238E27FC236}">
                <a16:creationId xmlns:a16="http://schemas.microsoft.com/office/drawing/2014/main" id="{62194053-09B0-41BB-B61D-E971F902E6DB}"/>
              </a:ext>
            </a:extLst>
          </p:cNvPr>
          <p:cNvGrpSpPr/>
          <p:nvPr/>
        </p:nvGrpSpPr>
        <p:grpSpPr>
          <a:xfrm>
            <a:off x="295368" y="2476633"/>
            <a:ext cx="112996" cy="1316356"/>
            <a:chOff x="8008096" y="2108910"/>
            <a:chExt cx="199001" cy="2139769"/>
          </a:xfrm>
        </p:grpSpPr>
        <p:sp>
          <p:nvSpPr>
            <p:cNvPr id="46" name="Google Shape;456;p25">
              <a:extLst>
                <a:ext uri="{FF2B5EF4-FFF2-40B4-BE49-F238E27FC236}">
                  <a16:creationId xmlns:a16="http://schemas.microsoft.com/office/drawing/2014/main" id="{228E7DCC-4219-4927-8C8F-73F84990DE8A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7;p25">
              <a:extLst>
                <a:ext uri="{FF2B5EF4-FFF2-40B4-BE49-F238E27FC236}">
                  <a16:creationId xmlns:a16="http://schemas.microsoft.com/office/drawing/2014/main" id="{41A39882-2004-4792-8A96-9EACB96E1BFD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9;p27">
            <a:extLst>
              <a:ext uri="{FF2B5EF4-FFF2-40B4-BE49-F238E27FC236}">
                <a16:creationId xmlns:a16="http://schemas.microsoft.com/office/drawing/2014/main" id="{10F153A6-59F2-46CA-A019-9907FF20B9C6}"/>
              </a:ext>
            </a:extLst>
          </p:cNvPr>
          <p:cNvSpPr/>
          <p:nvPr/>
        </p:nvSpPr>
        <p:spPr>
          <a:xfrm>
            <a:off x="1768513" y="2235316"/>
            <a:ext cx="72427" cy="10432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89;p27">
            <a:extLst>
              <a:ext uri="{FF2B5EF4-FFF2-40B4-BE49-F238E27FC236}">
                <a16:creationId xmlns:a16="http://schemas.microsoft.com/office/drawing/2014/main" id="{D4389F61-4C35-4480-B9C7-DF4A018A9B2C}"/>
              </a:ext>
            </a:extLst>
          </p:cNvPr>
          <p:cNvSpPr/>
          <p:nvPr/>
        </p:nvSpPr>
        <p:spPr>
          <a:xfrm>
            <a:off x="2902449" y="660497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81;p27">
            <a:extLst>
              <a:ext uri="{FF2B5EF4-FFF2-40B4-BE49-F238E27FC236}">
                <a16:creationId xmlns:a16="http://schemas.microsoft.com/office/drawing/2014/main" id="{673D9237-465E-413C-ADF4-D02BCCFC2096}"/>
              </a:ext>
            </a:extLst>
          </p:cNvPr>
          <p:cNvSpPr txBox="1">
            <a:spLocks/>
          </p:cNvSpPr>
          <p:nvPr/>
        </p:nvSpPr>
        <p:spPr>
          <a:xfrm>
            <a:off x="5100210" y="1721186"/>
            <a:ext cx="333368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2400" dirty="0">
                <a:solidFill>
                  <a:schemeClr val="lt1"/>
                </a:solidFill>
                <a:latin typeface="Aharoni"/>
                <a:cs typeface="Aharoni"/>
              </a:rPr>
              <a:t>Modeling</a:t>
            </a:r>
            <a:endParaRPr lang="en" sz="2400" dirty="0">
              <a:solidFill>
                <a:schemeClr val="lt1"/>
              </a:solidFill>
              <a:latin typeface="Aharoni"/>
              <a:cs typeface="Aharoni"/>
            </a:endParaRPr>
          </a:p>
        </p:txBody>
      </p:sp>
      <p:sp>
        <p:nvSpPr>
          <p:cNvPr id="51" name="Google Shape;488;p27">
            <a:extLst>
              <a:ext uri="{FF2B5EF4-FFF2-40B4-BE49-F238E27FC236}">
                <a16:creationId xmlns:a16="http://schemas.microsoft.com/office/drawing/2014/main" id="{D49ECFC9-EB94-4B0D-AFF6-E418D9DA1F7D}"/>
              </a:ext>
            </a:extLst>
          </p:cNvPr>
          <p:cNvSpPr/>
          <p:nvPr/>
        </p:nvSpPr>
        <p:spPr>
          <a:xfrm>
            <a:off x="6651260" y="1761445"/>
            <a:ext cx="502563" cy="499310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81;p27">
            <a:extLst>
              <a:ext uri="{FF2B5EF4-FFF2-40B4-BE49-F238E27FC236}">
                <a16:creationId xmlns:a16="http://schemas.microsoft.com/office/drawing/2014/main" id="{80B634FA-D593-4D61-9207-701AF929C76F}"/>
              </a:ext>
            </a:extLst>
          </p:cNvPr>
          <p:cNvSpPr txBox="1">
            <a:spLocks/>
          </p:cNvSpPr>
          <p:nvPr/>
        </p:nvSpPr>
        <p:spPr>
          <a:xfrm>
            <a:off x="6498540" y="1709481"/>
            <a:ext cx="8080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sz="2800" dirty="0">
                <a:solidFill>
                  <a:schemeClr val="lt1"/>
                </a:solidFill>
                <a:latin typeface="Aharoni"/>
                <a:cs typeface="Aharoni"/>
              </a:rPr>
              <a:t>2.4</a:t>
            </a:r>
          </a:p>
        </p:txBody>
      </p:sp>
      <p:sp>
        <p:nvSpPr>
          <p:cNvPr id="53" name="Google Shape;693;p32">
            <a:extLst>
              <a:ext uri="{FF2B5EF4-FFF2-40B4-BE49-F238E27FC236}">
                <a16:creationId xmlns:a16="http://schemas.microsoft.com/office/drawing/2014/main" id="{07C56A2F-01C0-4248-81F9-400897AFF101}"/>
              </a:ext>
            </a:extLst>
          </p:cNvPr>
          <p:cNvSpPr/>
          <p:nvPr/>
        </p:nvSpPr>
        <p:spPr>
          <a:xfrm>
            <a:off x="1422478" y="3129639"/>
            <a:ext cx="5601824" cy="107948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79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1"/>
          <p:cNvSpPr txBox="1">
            <a:spLocks noGrp="1"/>
          </p:cNvSpPr>
          <p:nvPr>
            <p:ph type="ctrTitle"/>
          </p:nvPr>
        </p:nvSpPr>
        <p:spPr>
          <a:xfrm>
            <a:off x="1961017" y="2299544"/>
            <a:ext cx="83544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Maven Pro"/>
                <a:cs typeface="Arial"/>
                <a:sym typeface="Maven Pro"/>
              </a:rPr>
              <a:t>SVM</a:t>
            </a:r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534863" y="1272387"/>
            <a:ext cx="2261576" cy="1149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 dirty="0">
                <a:cs typeface="Arial"/>
                <a:sym typeface="Arial"/>
              </a:rPr>
              <a:t>Usualmente utilizado para criação de modelos e detenção de outliers</a:t>
            </a:r>
          </a:p>
        </p:txBody>
      </p:sp>
      <p:sp>
        <p:nvSpPr>
          <p:cNvPr id="1142" name="Google Shape;1142;p41"/>
          <p:cNvSpPr txBox="1">
            <a:spLocks noGrp="1"/>
          </p:cNvSpPr>
          <p:nvPr>
            <p:ph type="subTitle" idx="3"/>
          </p:nvPr>
        </p:nvSpPr>
        <p:spPr>
          <a:xfrm>
            <a:off x="6660687" y="1207545"/>
            <a:ext cx="1881300" cy="1200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 dirty="0">
                <a:cs typeface="Arial"/>
              </a:rPr>
              <a:t>É frequentemente utilizado para classificação e análise preditiva.</a:t>
            </a:r>
          </a:p>
        </p:txBody>
      </p:sp>
      <p:sp>
        <p:nvSpPr>
          <p:cNvPr id="1143" name="Google Shape;1143;p41"/>
          <p:cNvSpPr txBox="1">
            <a:spLocks noGrp="1"/>
          </p:cNvSpPr>
          <p:nvPr>
            <p:ph type="ctrTitle" idx="2"/>
          </p:nvPr>
        </p:nvSpPr>
        <p:spPr>
          <a:xfrm>
            <a:off x="6525008" y="2316223"/>
            <a:ext cx="2336258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1800" b="1" dirty="0">
                <a:latin typeface="Maven Pro"/>
                <a:cs typeface="Arial"/>
              </a:rPr>
              <a:t>Logistic Regression</a:t>
            </a:r>
            <a:endParaRPr lang="pt-PT" sz="1800" b="1" dirty="0">
              <a:latin typeface="Maven Pro"/>
              <a:cs typeface="Arial"/>
            </a:endParaRPr>
          </a:p>
        </p:txBody>
      </p:sp>
      <p:sp>
        <p:nvSpPr>
          <p:cNvPr id="1144" name="Google Shape;1144;p41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800" b="1" dirty="0">
                <a:latin typeface="Maven Pro"/>
                <a:cs typeface="Arial"/>
              </a:rPr>
              <a:t>Naive Bayes</a:t>
            </a:r>
            <a:endParaRPr lang="pt-PT" sz="1800" b="1" dirty="0">
              <a:latin typeface="Maven Pro"/>
              <a:cs typeface="Arial"/>
            </a:endParaRPr>
          </a:p>
        </p:txBody>
      </p:sp>
      <p:sp>
        <p:nvSpPr>
          <p:cNvPr id="1145" name="Google Shape;1145;p41"/>
          <p:cNvSpPr txBox="1">
            <a:spLocks noGrp="1"/>
          </p:cNvSpPr>
          <p:nvPr>
            <p:ph type="subTitle" idx="5"/>
          </p:nvPr>
        </p:nvSpPr>
        <p:spPr>
          <a:xfrm>
            <a:off x="61355" y="3353275"/>
            <a:ext cx="2735106" cy="1297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dirty="0">
                <a:cs typeface="Arial"/>
              </a:rPr>
              <a:t>Classificadores altamente escaláveis que exigem um grande número de variáveis para o aprendizado</a:t>
            </a:r>
          </a:p>
        </p:txBody>
      </p:sp>
      <p:sp>
        <p:nvSpPr>
          <p:cNvPr id="1146" name="Google Shape;1146;p41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1800" b="1" dirty="0">
                <a:latin typeface="Maven Pro"/>
                <a:cs typeface="Arial"/>
              </a:rPr>
              <a:t>Decision Tree</a:t>
            </a:r>
          </a:p>
        </p:txBody>
      </p:sp>
      <p:sp>
        <p:nvSpPr>
          <p:cNvPr id="1147" name="Google Shape;1147;p41"/>
          <p:cNvSpPr txBox="1">
            <a:spLocks noGrp="1"/>
          </p:cNvSpPr>
          <p:nvPr>
            <p:ph type="subTitle" idx="7"/>
          </p:nvPr>
        </p:nvSpPr>
        <p:spPr>
          <a:xfrm>
            <a:off x="6585583" y="3331402"/>
            <a:ext cx="1969808" cy="1209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dirty="0">
                <a:cs typeface="Arial"/>
              </a:rPr>
              <a:t>Modelos utilizados para regressão e classificação</a:t>
            </a:r>
          </a:p>
        </p:txBody>
      </p:sp>
      <p:sp>
        <p:nvSpPr>
          <p:cNvPr id="1148" name="Google Shape;1148;p41"/>
          <p:cNvSpPr/>
          <p:nvPr/>
        </p:nvSpPr>
        <p:spPr>
          <a:xfrm>
            <a:off x="3174876" y="1346300"/>
            <a:ext cx="2794205" cy="2794153"/>
          </a:xfrm>
          <a:custGeom>
            <a:avLst/>
            <a:gdLst/>
            <a:ahLst/>
            <a:cxnLst/>
            <a:rect l="l" t="t" r="r" b="b"/>
            <a:pathLst>
              <a:path w="53593" h="53592" extrusionOk="0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41"/>
          <p:cNvSpPr/>
          <p:nvPr/>
        </p:nvSpPr>
        <p:spPr>
          <a:xfrm>
            <a:off x="3363449" y="1535500"/>
            <a:ext cx="2417042" cy="2416417"/>
          </a:xfrm>
          <a:custGeom>
            <a:avLst/>
            <a:gdLst/>
            <a:ahLst/>
            <a:cxnLst/>
            <a:rect l="l" t="t" r="r" b="b"/>
            <a:pathLst>
              <a:path w="46359" h="46347" extrusionOk="0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1"/>
          <p:cNvSpPr/>
          <p:nvPr/>
        </p:nvSpPr>
        <p:spPr>
          <a:xfrm>
            <a:off x="3471839" y="1723396"/>
            <a:ext cx="2120119" cy="2039932"/>
          </a:xfrm>
          <a:custGeom>
            <a:avLst/>
            <a:gdLst/>
            <a:ahLst/>
            <a:cxnLst/>
            <a:rect l="l" t="t" r="r" b="b"/>
            <a:pathLst>
              <a:path w="40664" h="39126" extrusionOk="0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1"/>
          <p:cNvSpPr/>
          <p:nvPr/>
        </p:nvSpPr>
        <p:spPr>
          <a:xfrm>
            <a:off x="3674854" y="1911761"/>
            <a:ext cx="1728515" cy="1663030"/>
          </a:xfrm>
          <a:custGeom>
            <a:avLst/>
            <a:gdLst/>
            <a:ahLst/>
            <a:cxnLst/>
            <a:rect l="l" t="t" r="r" b="b"/>
            <a:pathLst>
              <a:path w="33153" h="31897" extrusionOk="0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41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name="adj1" fmla="val 15791057"/>
              <a:gd name="adj2" fmla="val 10360267"/>
              <a:gd name="adj3" fmla="val 8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name="adj1" fmla="val 18313733"/>
              <a:gd name="adj2" fmla="val 10538502"/>
              <a:gd name="adj3" fmla="val 1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1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name="adj1" fmla="val 2412399"/>
              <a:gd name="adj2" fmla="val 10510293"/>
              <a:gd name="adj3" fmla="val 121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1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name="adj1" fmla="val 19721094"/>
              <a:gd name="adj2" fmla="val 10510293"/>
              <a:gd name="adj3" fmla="val 1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6" name="Google Shape;1156;p41"/>
          <p:cNvCxnSpPr/>
          <p:nvPr/>
        </p:nvCxnSpPr>
        <p:spPr>
          <a:xfrm>
            <a:off x="2037390" y="2743276"/>
            <a:ext cx="1716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7" name="Google Shape;1157;p41"/>
          <p:cNvCxnSpPr/>
          <p:nvPr/>
        </p:nvCxnSpPr>
        <p:spPr>
          <a:xfrm>
            <a:off x="2039766" y="3062800"/>
            <a:ext cx="1577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8" name="Google Shape;1158;p41"/>
          <p:cNvCxnSpPr/>
          <p:nvPr/>
        </p:nvCxnSpPr>
        <p:spPr>
          <a:xfrm rot="10800000">
            <a:off x="5768234" y="2735750"/>
            <a:ext cx="1310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59" name="Google Shape;1159;p41"/>
          <p:cNvCxnSpPr/>
          <p:nvPr/>
        </p:nvCxnSpPr>
        <p:spPr>
          <a:xfrm rot="10800000">
            <a:off x="5925772" y="3062800"/>
            <a:ext cx="1147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Gráfico 1" descr="Átomo com preenchimento sólido">
            <a:extLst>
              <a:ext uri="{FF2B5EF4-FFF2-40B4-BE49-F238E27FC236}">
                <a16:creationId xmlns:a16="http://schemas.microsoft.com/office/drawing/2014/main" id="{5DB4A666-5C91-7FBB-C48C-8459251E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2934" y="1788551"/>
            <a:ext cx="1888773" cy="1894398"/>
          </a:xfrm>
          <a:prstGeom prst="rect">
            <a:avLst/>
          </a:prstGeom>
        </p:spPr>
      </p:pic>
      <p:grpSp>
        <p:nvGrpSpPr>
          <p:cNvPr id="26" name="Google Shape;446;p25">
            <a:extLst>
              <a:ext uri="{FF2B5EF4-FFF2-40B4-BE49-F238E27FC236}">
                <a16:creationId xmlns:a16="http://schemas.microsoft.com/office/drawing/2014/main" id="{DA505ED8-EB96-4B01-9913-606D8A4F5692}"/>
              </a:ext>
            </a:extLst>
          </p:cNvPr>
          <p:cNvGrpSpPr/>
          <p:nvPr/>
        </p:nvGrpSpPr>
        <p:grpSpPr>
          <a:xfrm>
            <a:off x="409267" y="-321238"/>
            <a:ext cx="133252" cy="1952377"/>
            <a:chOff x="6780548" y="337714"/>
            <a:chExt cx="133252" cy="1952377"/>
          </a:xfrm>
        </p:grpSpPr>
        <p:sp>
          <p:nvSpPr>
            <p:cNvPr id="27" name="Google Shape;447;p25">
              <a:extLst>
                <a:ext uri="{FF2B5EF4-FFF2-40B4-BE49-F238E27FC236}">
                  <a16:creationId xmlns:a16="http://schemas.microsoft.com/office/drawing/2014/main" id="{CF6B58E0-F414-4721-B396-A261E06270FD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8;p25">
              <a:extLst>
                <a:ext uri="{FF2B5EF4-FFF2-40B4-BE49-F238E27FC236}">
                  <a16:creationId xmlns:a16="http://schemas.microsoft.com/office/drawing/2014/main" id="{9E1AEDD6-ED76-4D92-9974-E248FA180EF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446;p25">
            <a:extLst>
              <a:ext uri="{FF2B5EF4-FFF2-40B4-BE49-F238E27FC236}">
                <a16:creationId xmlns:a16="http://schemas.microsoft.com/office/drawing/2014/main" id="{C2D23D7A-DC9B-4035-BB8F-7DBC87D9E86A}"/>
              </a:ext>
            </a:extLst>
          </p:cNvPr>
          <p:cNvGrpSpPr/>
          <p:nvPr/>
        </p:nvGrpSpPr>
        <p:grpSpPr>
          <a:xfrm>
            <a:off x="3174876" y="-1258479"/>
            <a:ext cx="133252" cy="1952377"/>
            <a:chOff x="6780548" y="337714"/>
            <a:chExt cx="133252" cy="1952377"/>
          </a:xfrm>
        </p:grpSpPr>
        <p:sp>
          <p:nvSpPr>
            <p:cNvPr id="30" name="Google Shape;447;p25">
              <a:extLst>
                <a:ext uri="{FF2B5EF4-FFF2-40B4-BE49-F238E27FC236}">
                  <a16:creationId xmlns:a16="http://schemas.microsoft.com/office/drawing/2014/main" id="{98899041-BC3D-4C1B-B942-94D3141ADB80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8;p25">
              <a:extLst>
                <a:ext uri="{FF2B5EF4-FFF2-40B4-BE49-F238E27FC236}">
                  <a16:creationId xmlns:a16="http://schemas.microsoft.com/office/drawing/2014/main" id="{3C4FE16C-2DAF-4852-AA70-ADA7909D04F8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446;p25">
            <a:extLst>
              <a:ext uri="{FF2B5EF4-FFF2-40B4-BE49-F238E27FC236}">
                <a16:creationId xmlns:a16="http://schemas.microsoft.com/office/drawing/2014/main" id="{65D7853E-1879-4109-8221-9D8FBF948274}"/>
              </a:ext>
            </a:extLst>
          </p:cNvPr>
          <p:cNvGrpSpPr/>
          <p:nvPr/>
        </p:nvGrpSpPr>
        <p:grpSpPr>
          <a:xfrm>
            <a:off x="6308348" y="354859"/>
            <a:ext cx="133252" cy="1952377"/>
            <a:chOff x="6780548" y="337714"/>
            <a:chExt cx="133252" cy="1952377"/>
          </a:xfrm>
        </p:grpSpPr>
        <p:sp>
          <p:nvSpPr>
            <p:cNvPr id="33" name="Google Shape;447;p25">
              <a:extLst>
                <a:ext uri="{FF2B5EF4-FFF2-40B4-BE49-F238E27FC236}">
                  <a16:creationId xmlns:a16="http://schemas.microsoft.com/office/drawing/2014/main" id="{6849BFB3-2C16-48CA-B0E3-9F15B4CC35AC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8;p25">
              <a:extLst>
                <a:ext uri="{FF2B5EF4-FFF2-40B4-BE49-F238E27FC236}">
                  <a16:creationId xmlns:a16="http://schemas.microsoft.com/office/drawing/2014/main" id="{8032CB49-DE04-4DCA-92E8-9E4BE02A5C3E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455;p25">
            <a:extLst>
              <a:ext uri="{FF2B5EF4-FFF2-40B4-BE49-F238E27FC236}">
                <a16:creationId xmlns:a16="http://schemas.microsoft.com/office/drawing/2014/main" id="{49F974C5-CB4D-40E0-A20F-242A79B84349}"/>
              </a:ext>
            </a:extLst>
          </p:cNvPr>
          <p:cNvGrpSpPr/>
          <p:nvPr/>
        </p:nvGrpSpPr>
        <p:grpSpPr>
          <a:xfrm>
            <a:off x="5277614" y="-133633"/>
            <a:ext cx="112996" cy="1316356"/>
            <a:chOff x="8008096" y="2108910"/>
            <a:chExt cx="199001" cy="2139769"/>
          </a:xfrm>
        </p:grpSpPr>
        <p:sp>
          <p:nvSpPr>
            <p:cNvPr id="36" name="Google Shape;456;p25">
              <a:extLst>
                <a:ext uri="{FF2B5EF4-FFF2-40B4-BE49-F238E27FC236}">
                  <a16:creationId xmlns:a16="http://schemas.microsoft.com/office/drawing/2014/main" id="{A9D1AD8B-5E1A-4EA1-9091-01A2C3073BCF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7;p25">
              <a:extLst>
                <a:ext uri="{FF2B5EF4-FFF2-40B4-BE49-F238E27FC236}">
                  <a16:creationId xmlns:a16="http://schemas.microsoft.com/office/drawing/2014/main" id="{761F86AD-8FD9-43DB-A45A-957D6C6ABBAC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455;p25">
            <a:extLst>
              <a:ext uri="{FF2B5EF4-FFF2-40B4-BE49-F238E27FC236}">
                <a16:creationId xmlns:a16="http://schemas.microsoft.com/office/drawing/2014/main" id="{DF5011DF-33C1-414D-B17A-43DF9E33E919}"/>
              </a:ext>
            </a:extLst>
          </p:cNvPr>
          <p:cNvGrpSpPr/>
          <p:nvPr/>
        </p:nvGrpSpPr>
        <p:grpSpPr>
          <a:xfrm>
            <a:off x="825290" y="-482290"/>
            <a:ext cx="112996" cy="1316356"/>
            <a:chOff x="8008096" y="2108910"/>
            <a:chExt cx="199001" cy="2139769"/>
          </a:xfrm>
        </p:grpSpPr>
        <p:sp>
          <p:nvSpPr>
            <p:cNvPr id="39" name="Google Shape;456;p25">
              <a:extLst>
                <a:ext uri="{FF2B5EF4-FFF2-40B4-BE49-F238E27FC236}">
                  <a16:creationId xmlns:a16="http://schemas.microsoft.com/office/drawing/2014/main" id="{EE792CCC-D8FD-4608-A753-9F5C851785DC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7;p25">
              <a:extLst>
                <a:ext uri="{FF2B5EF4-FFF2-40B4-BE49-F238E27FC236}">
                  <a16:creationId xmlns:a16="http://schemas.microsoft.com/office/drawing/2014/main" id="{4A42608F-9FFC-43F3-A89C-12F8776DD011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89;p27">
            <a:extLst>
              <a:ext uri="{FF2B5EF4-FFF2-40B4-BE49-F238E27FC236}">
                <a16:creationId xmlns:a16="http://schemas.microsoft.com/office/drawing/2014/main" id="{19E5C134-4E6C-4A04-A7B4-0C48CBF9A562}"/>
              </a:ext>
            </a:extLst>
          </p:cNvPr>
          <p:cNvSpPr/>
          <p:nvPr/>
        </p:nvSpPr>
        <p:spPr>
          <a:xfrm>
            <a:off x="171916" y="4903591"/>
            <a:ext cx="142870" cy="7562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89;p27">
            <a:extLst>
              <a:ext uri="{FF2B5EF4-FFF2-40B4-BE49-F238E27FC236}">
                <a16:creationId xmlns:a16="http://schemas.microsoft.com/office/drawing/2014/main" id="{3C3C6061-1E25-48DB-AB03-95A7833F52D5}"/>
              </a:ext>
            </a:extLst>
          </p:cNvPr>
          <p:cNvSpPr/>
          <p:nvPr/>
        </p:nvSpPr>
        <p:spPr>
          <a:xfrm>
            <a:off x="1219666" y="113217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89;p27">
            <a:extLst>
              <a:ext uri="{FF2B5EF4-FFF2-40B4-BE49-F238E27FC236}">
                <a16:creationId xmlns:a16="http://schemas.microsoft.com/office/drawing/2014/main" id="{5BBAA01C-CD24-46B8-B22B-7BFE7D70FB27}"/>
              </a:ext>
            </a:extLst>
          </p:cNvPr>
          <p:cNvSpPr/>
          <p:nvPr/>
        </p:nvSpPr>
        <p:spPr>
          <a:xfrm>
            <a:off x="3616759" y="204246"/>
            <a:ext cx="58095" cy="80809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692;p32">
            <a:extLst>
              <a:ext uri="{FF2B5EF4-FFF2-40B4-BE49-F238E27FC236}">
                <a16:creationId xmlns:a16="http://schemas.microsoft.com/office/drawing/2014/main" id="{A365F90D-E7DE-4297-9B39-D37AB191770D}"/>
              </a:ext>
            </a:extLst>
          </p:cNvPr>
          <p:cNvSpPr/>
          <p:nvPr/>
        </p:nvSpPr>
        <p:spPr>
          <a:xfrm>
            <a:off x="1432004" y="31324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694;p32">
            <a:extLst>
              <a:ext uri="{FF2B5EF4-FFF2-40B4-BE49-F238E27FC236}">
                <a16:creationId xmlns:a16="http://schemas.microsoft.com/office/drawing/2014/main" id="{5B341D06-3F44-470E-8B21-04C35905C58D}"/>
              </a:ext>
            </a:extLst>
          </p:cNvPr>
          <p:cNvCxnSpPr>
            <a:cxnSpLocks/>
          </p:cNvCxnSpPr>
          <p:nvPr/>
        </p:nvCxnSpPr>
        <p:spPr>
          <a:xfrm>
            <a:off x="7565959" y="2197983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488;p27">
            <a:extLst>
              <a:ext uri="{FF2B5EF4-FFF2-40B4-BE49-F238E27FC236}">
                <a16:creationId xmlns:a16="http://schemas.microsoft.com/office/drawing/2014/main" id="{CDC5B4C0-8B57-4EA8-A45C-3E5E0F1E2F8E}"/>
              </a:ext>
            </a:extLst>
          </p:cNvPr>
          <p:cNvSpPr/>
          <p:nvPr/>
        </p:nvSpPr>
        <p:spPr>
          <a:xfrm>
            <a:off x="650701" y="3893818"/>
            <a:ext cx="118822" cy="1381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455;p25">
            <a:extLst>
              <a:ext uri="{FF2B5EF4-FFF2-40B4-BE49-F238E27FC236}">
                <a16:creationId xmlns:a16="http://schemas.microsoft.com/office/drawing/2014/main" id="{22F397A1-EAA9-4468-A97D-23655D45EAEE}"/>
              </a:ext>
            </a:extLst>
          </p:cNvPr>
          <p:cNvGrpSpPr/>
          <p:nvPr/>
        </p:nvGrpSpPr>
        <p:grpSpPr>
          <a:xfrm>
            <a:off x="5580898" y="-341524"/>
            <a:ext cx="147404" cy="1527513"/>
            <a:chOff x="8008096" y="2108910"/>
            <a:chExt cx="199001" cy="2139769"/>
          </a:xfrm>
        </p:grpSpPr>
        <p:sp>
          <p:nvSpPr>
            <p:cNvPr id="166" name="Google Shape;456;p25">
              <a:extLst>
                <a:ext uri="{FF2B5EF4-FFF2-40B4-BE49-F238E27FC236}">
                  <a16:creationId xmlns:a16="http://schemas.microsoft.com/office/drawing/2014/main" id="{94BEADAB-C219-4C04-971A-D920B2486718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57;p25">
              <a:extLst>
                <a:ext uri="{FF2B5EF4-FFF2-40B4-BE49-F238E27FC236}">
                  <a16:creationId xmlns:a16="http://schemas.microsoft.com/office/drawing/2014/main" id="{47B62E2C-69D6-4EA1-8835-270F4173378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455;p25">
            <a:extLst>
              <a:ext uri="{FF2B5EF4-FFF2-40B4-BE49-F238E27FC236}">
                <a16:creationId xmlns:a16="http://schemas.microsoft.com/office/drawing/2014/main" id="{3721AF44-21BF-49BB-B00D-18F17556EC44}"/>
              </a:ext>
            </a:extLst>
          </p:cNvPr>
          <p:cNvGrpSpPr/>
          <p:nvPr/>
        </p:nvGrpSpPr>
        <p:grpSpPr>
          <a:xfrm>
            <a:off x="2187430" y="-473878"/>
            <a:ext cx="112996" cy="1316356"/>
            <a:chOff x="8008096" y="2108910"/>
            <a:chExt cx="199001" cy="2139769"/>
          </a:xfrm>
        </p:grpSpPr>
        <p:sp>
          <p:nvSpPr>
            <p:cNvPr id="169" name="Google Shape;456;p25">
              <a:extLst>
                <a:ext uri="{FF2B5EF4-FFF2-40B4-BE49-F238E27FC236}">
                  <a16:creationId xmlns:a16="http://schemas.microsoft.com/office/drawing/2014/main" id="{FE37220C-963D-4933-B377-B038A4722A2B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57;p25">
              <a:extLst>
                <a:ext uri="{FF2B5EF4-FFF2-40B4-BE49-F238E27FC236}">
                  <a16:creationId xmlns:a16="http://schemas.microsoft.com/office/drawing/2014/main" id="{BDE59A06-2141-4FE7-9174-DC1431046B65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488;p27">
            <a:extLst>
              <a:ext uri="{FF2B5EF4-FFF2-40B4-BE49-F238E27FC236}">
                <a16:creationId xmlns:a16="http://schemas.microsoft.com/office/drawing/2014/main" id="{B4C16C33-9E62-4BEA-9921-806AE0CEC007}"/>
              </a:ext>
            </a:extLst>
          </p:cNvPr>
          <p:cNvSpPr/>
          <p:nvPr/>
        </p:nvSpPr>
        <p:spPr>
          <a:xfrm>
            <a:off x="363532" y="402608"/>
            <a:ext cx="107566" cy="115494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88;p27">
            <a:extLst>
              <a:ext uri="{FF2B5EF4-FFF2-40B4-BE49-F238E27FC236}">
                <a16:creationId xmlns:a16="http://schemas.microsoft.com/office/drawing/2014/main" id="{500C40FA-F2DC-469E-A6EA-32D099DF2DAB}"/>
              </a:ext>
            </a:extLst>
          </p:cNvPr>
          <p:cNvSpPr/>
          <p:nvPr/>
        </p:nvSpPr>
        <p:spPr>
          <a:xfrm>
            <a:off x="725394" y="102559"/>
            <a:ext cx="118822" cy="45719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89;p27">
            <a:extLst>
              <a:ext uri="{FF2B5EF4-FFF2-40B4-BE49-F238E27FC236}">
                <a16:creationId xmlns:a16="http://schemas.microsoft.com/office/drawing/2014/main" id="{93772611-7293-4B81-BDE8-DA04D934DE9A}"/>
              </a:ext>
            </a:extLst>
          </p:cNvPr>
          <p:cNvSpPr/>
          <p:nvPr/>
        </p:nvSpPr>
        <p:spPr>
          <a:xfrm>
            <a:off x="1432004" y="4209658"/>
            <a:ext cx="82471" cy="10432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89;p27">
            <a:extLst>
              <a:ext uri="{FF2B5EF4-FFF2-40B4-BE49-F238E27FC236}">
                <a16:creationId xmlns:a16="http://schemas.microsoft.com/office/drawing/2014/main" id="{DB6A2111-C3E9-4627-B78E-BB6157273F10}"/>
              </a:ext>
            </a:extLst>
          </p:cNvPr>
          <p:cNvSpPr/>
          <p:nvPr/>
        </p:nvSpPr>
        <p:spPr>
          <a:xfrm>
            <a:off x="844216" y="408330"/>
            <a:ext cx="107565" cy="11549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89;p27">
            <a:extLst>
              <a:ext uri="{FF2B5EF4-FFF2-40B4-BE49-F238E27FC236}">
                <a16:creationId xmlns:a16="http://schemas.microsoft.com/office/drawing/2014/main" id="{3B60164F-B5F3-4AF7-85E4-F2FA28E52AF7}"/>
              </a:ext>
            </a:extLst>
          </p:cNvPr>
          <p:cNvSpPr/>
          <p:nvPr/>
        </p:nvSpPr>
        <p:spPr>
          <a:xfrm>
            <a:off x="1141777" y="4671152"/>
            <a:ext cx="155562" cy="9220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89;p27">
            <a:extLst>
              <a:ext uri="{FF2B5EF4-FFF2-40B4-BE49-F238E27FC236}">
                <a16:creationId xmlns:a16="http://schemas.microsoft.com/office/drawing/2014/main" id="{CD1DC292-9D08-4BE2-80EC-418A3C4B1420}"/>
              </a:ext>
            </a:extLst>
          </p:cNvPr>
          <p:cNvSpPr/>
          <p:nvPr/>
        </p:nvSpPr>
        <p:spPr>
          <a:xfrm>
            <a:off x="2993251" y="1380903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446;p25">
            <a:extLst>
              <a:ext uri="{FF2B5EF4-FFF2-40B4-BE49-F238E27FC236}">
                <a16:creationId xmlns:a16="http://schemas.microsoft.com/office/drawing/2014/main" id="{36B1DF6D-9767-4A50-A769-F8E6E3FD2C4C}"/>
              </a:ext>
            </a:extLst>
          </p:cNvPr>
          <p:cNvGrpSpPr/>
          <p:nvPr/>
        </p:nvGrpSpPr>
        <p:grpSpPr>
          <a:xfrm>
            <a:off x="1317465" y="781274"/>
            <a:ext cx="133252" cy="1952377"/>
            <a:chOff x="6780548" y="337714"/>
            <a:chExt cx="133252" cy="1952377"/>
          </a:xfrm>
        </p:grpSpPr>
        <p:sp>
          <p:nvSpPr>
            <p:cNvPr id="29" name="Google Shape;447;p25">
              <a:extLst>
                <a:ext uri="{FF2B5EF4-FFF2-40B4-BE49-F238E27FC236}">
                  <a16:creationId xmlns:a16="http://schemas.microsoft.com/office/drawing/2014/main" id="{ED96EE42-FE2A-4BB1-8136-1F6966419F5B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8;p25">
              <a:extLst>
                <a:ext uri="{FF2B5EF4-FFF2-40B4-BE49-F238E27FC236}">
                  <a16:creationId xmlns:a16="http://schemas.microsoft.com/office/drawing/2014/main" id="{16BB00A6-76BB-4220-BE53-EC08E5F98882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89;p27">
            <a:extLst>
              <a:ext uri="{FF2B5EF4-FFF2-40B4-BE49-F238E27FC236}">
                <a16:creationId xmlns:a16="http://schemas.microsoft.com/office/drawing/2014/main" id="{B2A7CD4E-86E9-4AC9-A19F-D11DBD01F09C}"/>
              </a:ext>
            </a:extLst>
          </p:cNvPr>
          <p:cNvSpPr/>
          <p:nvPr/>
        </p:nvSpPr>
        <p:spPr>
          <a:xfrm>
            <a:off x="2682439" y="362009"/>
            <a:ext cx="79404" cy="9264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455;p25">
            <a:extLst>
              <a:ext uri="{FF2B5EF4-FFF2-40B4-BE49-F238E27FC236}">
                <a16:creationId xmlns:a16="http://schemas.microsoft.com/office/drawing/2014/main" id="{EA69A613-94F8-435B-9670-E5000E7BB4FA}"/>
              </a:ext>
            </a:extLst>
          </p:cNvPr>
          <p:cNvGrpSpPr/>
          <p:nvPr/>
        </p:nvGrpSpPr>
        <p:grpSpPr>
          <a:xfrm>
            <a:off x="1263493" y="-278038"/>
            <a:ext cx="112996" cy="1316356"/>
            <a:chOff x="8008096" y="2108910"/>
            <a:chExt cx="199001" cy="2139769"/>
          </a:xfrm>
        </p:grpSpPr>
        <p:sp>
          <p:nvSpPr>
            <p:cNvPr id="40" name="Google Shape;456;p25">
              <a:extLst>
                <a:ext uri="{FF2B5EF4-FFF2-40B4-BE49-F238E27FC236}">
                  <a16:creationId xmlns:a16="http://schemas.microsoft.com/office/drawing/2014/main" id="{9BF00F03-10C2-4533-96AC-5DB8BFE5D1E3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57;p25">
              <a:extLst>
                <a:ext uri="{FF2B5EF4-FFF2-40B4-BE49-F238E27FC236}">
                  <a16:creationId xmlns:a16="http://schemas.microsoft.com/office/drawing/2014/main" id="{1B9984DA-1CAB-4010-ADC4-9AA599AAAC07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55;p25">
            <a:extLst>
              <a:ext uri="{FF2B5EF4-FFF2-40B4-BE49-F238E27FC236}">
                <a16:creationId xmlns:a16="http://schemas.microsoft.com/office/drawing/2014/main" id="{4B29C30C-9A86-40F0-923C-AEA39F0A990E}"/>
              </a:ext>
            </a:extLst>
          </p:cNvPr>
          <p:cNvGrpSpPr/>
          <p:nvPr/>
        </p:nvGrpSpPr>
        <p:grpSpPr>
          <a:xfrm>
            <a:off x="5432245" y="1380903"/>
            <a:ext cx="112996" cy="1316356"/>
            <a:chOff x="8008096" y="2108910"/>
            <a:chExt cx="199001" cy="2139769"/>
          </a:xfrm>
        </p:grpSpPr>
        <p:sp>
          <p:nvSpPr>
            <p:cNvPr id="43" name="Google Shape;456;p25">
              <a:extLst>
                <a:ext uri="{FF2B5EF4-FFF2-40B4-BE49-F238E27FC236}">
                  <a16:creationId xmlns:a16="http://schemas.microsoft.com/office/drawing/2014/main" id="{00DDE130-C201-4391-B1BD-B48157FEFC1B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57;p25">
              <a:extLst>
                <a:ext uri="{FF2B5EF4-FFF2-40B4-BE49-F238E27FC236}">
                  <a16:creationId xmlns:a16="http://schemas.microsoft.com/office/drawing/2014/main" id="{93155FE8-548C-45DF-9ADC-E27800C9FEB5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5;p25">
            <a:extLst>
              <a:ext uri="{FF2B5EF4-FFF2-40B4-BE49-F238E27FC236}">
                <a16:creationId xmlns:a16="http://schemas.microsoft.com/office/drawing/2014/main" id="{62194053-09B0-41BB-B61D-E971F902E6DB}"/>
              </a:ext>
            </a:extLst>
          </p:cNvPr>
          <p:cNvGrpSpPr/>
          <p:nvPr/>
        </p:nvGrpSpPr>
        <p:grpSpPr>
          <a:xfrm>
            <a:off x="295368" y="2476633"/>
            <a:ext cx="112996" cy="1316356"/>
            <a:chOff x="8008096" y="2108910"/>
            <a:chExt cx="199001" cy="2139769"/>
          </a:xfrm>
        </p:grpSpPr>
        <p:sp>
          <p:nvSpPr>
            <p:cNvPr id="46" name="Google Shape;456;p25">
              <a:extLst>
                <a:ext uri="{FF2B5EF4-FFF2-40B4-BE49-F238E27FC236}">
                  <a16:creationId xmlns:a16="http://schemas.microsoft.com/office/drawing/2014/main" id="{228E7DCC-4219-4927-8C8F-73F84990DE8A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57;p25">
              <a:extLst>
                <a:ext uri="{FF2B5EF4-FFF2-40B4-BE49-F238E27FC236}">
                  <a16:creationId xmlns:a16="http://schemas.microsoft.com/office/drawing/2014/main" id="{41A39882-2004-4792-8A96-9EACB96E1BFD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9;p27">
            <a:extLst>
              <a:ext uri="{FF2B5EF4-FFF2-40B4-BE49-F238E27FC236}">
                <a16:creationId xmlns:a16="http://schemas.microsoft.com/office/drawing/2014/main" id="{10F153A6-59F2-46CA-A019-9907FF20B9C6}"/>
              </a:ext>
            </a:extLst>
          </p:cNvPr>
          <p:cNvSpPr/>
          <p:nvPr/>
        </p:nvSpPr>
        <p:spPr>
          <a:xfrm>
            <a:off x="1768513" y="2235316"/>
            <a:ext cx="72427" cy="10432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89;p27">
            <a:extLst>
              <a:ext uri="{FF2B5EF4-FFF2-40B4-BE49-F238E27FC236}">
                <a16:creationId xmlns:a16="http://schemas.microsoft.com/office/drawing/2014/main" id="{D4389F61-4C35-4480-B9C7-DF4A018A9B2C}"/>
              </a:ext>
            </a:extLst>
          </p:cNvPr>
          <p:cNvSpPr/>
          <p:nvPr/>
        </p:nvSpPr>
        <p:spPr>
          <a:xfrm>
            <a:off x="2902449" y="660497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81;p27">
            <a:extLst>
              <a:ext uri="{FF2B5EF4-FFF2-40B4-BE49-F238E27FC236}">
                <a16:creationId xmlns:a16="http://schemas.microsoft.com/office/drawing/2014/main" id="{FE80BA4F-B191-4075-8AD2-0D30B42E5A90}"/>
              </a:ext>
            </a:extLst>
          </p:cNvPr>
          <p:cNvSpPr txBox="1">
            <a:spLocks/>
          </p:cNvSpPr>
          <p:nvPr/>
        </p:nvSpPr>
        <p:spPr>
          <a:xfrm>
            <a:off x="6275991" y="1643782"/>
            <a:ext cx="128996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1600" dirty="0">
                <a:solidFill>
                  <a:schemeClr val="lt1"/>
                </a:solidFill>
                <a:latin typeface="Aharoni"/>
                <a:cs typeface="Aharoni"/>
              </a:rPr>
              <a:t>Evalution</a:t>
            </a:r>
            <a:endParaRPr lang="en" sz="1600" dirty="0">
              <a:solidFill>
                <a:schemeClr val="lt1"/>
              </a:solidFill>
              <a:latin typeface="Aharoni"/>
              <a:cs typeface="Aharoni"/>
            </a:endParaRPr>
          </a:p>
        </p:txBody>
      </p:sp>
      <p:sp>
        <p:nvSpPr>
          <p:cNvPr id="51" name="Google Shape;488;p27">
            <a:extLst>
              <a:ext uri="{FF2B5EF4-FFF2-40B4-BE49-F238E27FC236}">
                <a16:creationId xmlns:a16="http://schemas.microsoft.com/office/drawing/2014/main" id="{1CD49CF8-8A00-40CF-BB6C-701CBA2C2147}"/>
              </a:ext>
            </a:extLst>
          </p:cNvPr>
          <p:cNvSpPr/>
          <p:nvPr/>
        </p:nvSpPr>
        <p:spPr>
          <a:xfrm>
            <a:off x="7314677" y="1698673"/>
            <a:ext cx="502563" cy="499310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81;p27">
            <a:extLst>
              <a:ext uri="{FF2B5EF4-FFF2-40B4-BE49-F238E27FC236}">
                <a16:creationId xmlns:a16="http://schemas.microsoft.com/office/drawing/2014/main" id="{E6C24F94-DBF7-48C3-9E41-C5641DF96ED1}"/>
              </a:ext>
            </a:extLst>
          </p:cNvPr>
          <p:cNvSpPr txBox="1">
            <a:spLocks/>
          </p:cNvSpPr>
          <p:nvPr/>
        </p:nvSpPr>
        <p:spPr>
          <a:xfrm>
            <a:off x="7161957" y="1628953"/>
            <a:ext cx="8080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sz="2800" dirty="0">
                <a:solidFill>
                  <a:schemeClr val="lt1"/>
                </a:solidFill>
                <a:latin typeface="Aharoni"/>
                <a:cs typeface="Aharoni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30131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5"/>
          <p:cNvSpPr txBox="1"/>
          <p:nvPr/>
        </p:nvSpPr>
        <p:spPr>
          <a:xfrm>
            <a:off x="1446264" y="3514400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>
              <a:solidFill>
                <a:schemeClr val="accent3"/>
              </a:solidFill>
              <a:latin typeface="Share Tech"/>
              <a:ea typeface="Share Tech"/>
              <a:cs typeface="Share Tech"/>
            </a:endParaRPr>
          </a:p>
        </p:txBody>
      </p:sp>
      <p:sp>
        <p:nvSpPr>
          <p:cNvPr id="1017" name="Google Shape;1017;p35"/>
          <p:cNvSpPr txBox="1"/>
          <p:nvPr/>
        </p:nvSpPr>
        <p:spPr>
          <a:xfrm>
            <a:off x="2230880" y="3514400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>
              <a:solidFill>
                <a:schemeClr val="lt1"/>
              </a:solidFill>
              <a:latin typeface="Maven Pro"/>
              <a:ea typeface="Maven Pro"/>
              <a:cs typeface="Maven Pro"/>
            </a:endParaRPr>
          </a:p>
        </p:txBody>
      </p:sp>
      <p:cxnSp>
        <p:nvCxnSpPr>
          <p:cNvPr id="1019" name="Google Shape;1019;p35"/>
          <p:cNvCxnSpPr>
            <a:cxnSpLocks/>
          </p:cNvCxnSpPr>
          <p:nvPr/>
        </p:nvCxnSpPr>
        <p:spPr>
          <a:xfrm rot="16200000" flipH="1">
            <a:off x="100056" y="2470496"/>
            <a:ext cx="2420573" cy="1393404"/>
          </a:xfrm>
          <a:prstGeom prst="bentConnector3">
            <a:avLst>
              <a:gd name="adj1" fmla="val 100368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35"/>
          <p:cNvCxnSpPr/>
          <p:nvPr/>
        </p:nvCxnSpPr>
        <p:spPr>
          <a:xfrm rot="10800000">
            <a:off x="575329" y="1029564"/>
            <a:ext cx="0" cy="521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1" name="Google Shape;1021;p35"/>
          <p:cNvSpPr txBox="1"/>
          <p:nvPr/>
        </p:nvSpPr>
        <p:spPr>
          <a:xfrm>
            <a:off x="3650742" y="1671325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lt1"/>
              </a:solidFill>
              <a:latin typeface="Maven Pro"/>
              <a:ea typeface="Maven Pro"/>
              <a:cs typeface="Maven Pro"/>
            </a:endParaRPr>
          </a:p>
        </p:txBody>
      </p:sp>
      <p:sp>
        <p:nvSpPr>
          <p:cNvPr id="1051" name="Google Shape;1051;p35"/>
          <p:cNvSpPr txBox="1"/>
          <p:nvPr/>
        </p:nvSpPr>
        <p:spPr>
          <a:xfrm>
            <a:off x="7275792" y="1671325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>
              <a:solidFill>
                <a:schemeClr val="lt1"/>
              </a:solidFill>
              <a:latin typeface="Share Tech"/>
              <a:ea typeface="Share Tech"/>
              <a:cs typeface="Share Tech"/>
            </a:endParaRPr>
          </a:p>
        </p:txBody>
      </p:sp>
      <p:sp>
        <p:nvSpPr>
          <p:cNvPr id="1052" name="Google Shape;1052;p35"/>
          <p:cNvSpPr txBox="1"/>
          <p:nvPr/>
        </p:nvSpPr>
        <p:spPr>
          <a:xfrm>
            <a:off x="7275792" y="2332976"/>
            <a:ext cx="841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>
              <a:solidFill>
                <a:schemeClr val="lt1"/>
              </a:solidFill>
              <a:latin typeface="Share Tech"/>
              <a:ea typeface="Share Tech"/>
              <a:cs typeface="Share Tech"/>
            </a:endParaRPr>
          </a:p>
        </p:txBody>
      </p:sp>
      <p:sp>
        <p:nvSpPr>
          <p:cNvPr id="1063" name="Google Shape;1063;p35"/>
          <p:cNvSpPr txBox="1"/>
          <p:nvPr/>
        </p:nvSpPr>
        <p:spPr>
          <a:xfrm>
            <a:off x="572960" y="785929"/>
            <a:ext cx="4456324" cy="39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PT" sz="1600" dirty="0">
                <a:solidFill>
                  <a:schemeClr val="lt1"/>
                </a:solidFill>
                <a:latin typeface="Maven Pro"/>
                <a:sym typeface="Maven Pro"/>
              </a:rPr>
              <a:t>Após  a construção dos modelos chegou a etapa de verificar qual modelo teve um melhor desempenho segundo as métricas definidas. Posteriormente, fez-se também uma comparação com os mesmos modelos  criados na base de dados original.</a:t>
            </a:r>
          </a:p>
          <a:p>
            <a:pPr algn="just">
              <a:lnSpc>
                <a:spcPct val="150000"/>
              </a:lnSpc>
            </a:pPr>
            <a:r>
              <a:rPr lang="pt-PT" sz="1600" dirty="0">
                <a:solidFill>
                  <a:schemeClr val="lt1"/>
                </a:solidFill>
                <a:latin typeface="Maven Pro"/>
                <a:sym typeface="Maven Pro"/>
              </a:rPr>
              <a:t>Assim o</a:t>
            </a:r>
            <a:r>
              <a:rPr lang="pt-PT" sz="1600" dirty="0">
                <a:solidFill>
                  <a:schemeClr val="lt1"/>
                </a:solidFill>
                <a:latin typeface="Maven Pro"/>
              </a:rPr>
              <a:t>bteve-se os melhores resultados possíveis com base no objetivo a alcançar </a:t>
            </a:r>
            <a:r>
              <a:rPr lang="pt-PT" sz="1600" b="1" dirty="0">
                <a:solidFill>
                  <a:schemeClr val="lt1"/>
                </a:solidFill>
                <a:latin typeface="Maven Pro"/>
              </a:rPr>
              <a:t>“Prever se o cliente irá subscrever um depósito a  longo prazo”.</a:t>
            </a:r>
            <a:endParaRPr lang="en-US" sz="1600" b="1" dirty="0">
              <a:solidFill>
                <a:schemeClr val="lt1"/>
              </a:solidFill>
              <a:latin typeface="Maven Pro"/>
            </a:endParaRPr>
          </a:p>
          <a:p>
            <a:pPr algn="just">
              <a:lnSpc>
                <a:spcPct val="150000"/>
              </a:lnSpc>
            </a:pPr>
            <a:endParaRPr lang="pt-PT" sz="1600" dirty="0">
              <a:solidFill>
                <a:schemeClr val="lt1"/>
              </a:solidFill>
              <a:latin typeface="Maven Pro"/>
              <a:sym typeface="Maven Pro"/>
            </a:endParaRPr>
          </a:p>
          <a:p>
            <a:pPr algn="just">
              <a:lnSpc>
                <a:spcPct val="150000"/>
              </a:lnSpc>
            </a:pPr>
            <a:endParaRPr lang="pt-PT" sz="2000" dirty="0">
              <a:solidFill>
                <a:schemeClr val="lt1"/>
              </a:solidFill>
              <a:latin typeface="Share Tech"/>
              <a:ea typeface="Share Tech"/>
              <a:cs typeface="Share Tech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7F0FE6-E120-6059-67C8-4FE53E7A6E4B}"/>
              </a:ext>
            </a:extLst>
          </p:cNvPr>
          <p:cNvSpPr txBox="1"/>
          <p:nvPr/>
        </p:nvSpPr>
        <p:spPr>
          <a:xfrm>
            <a:off x="5694218" y="4117196"/>
            <a:ext cx="26429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chemeClr val="lt1"/>
                </a:solidFill>
              </a:rPr>
              <a:t> </a:t>
            </a:r>
            <a:r>
              <a:rPr lang="pt-PT" sz="1200" dirty="0">
                <a:solidFill>
                  <a:schemeClr val="lt1"/>
                </a:solidFill>
                <a:latin typeface="Maven Pro"/>
              </a:rPr>
              <a:t>Métricas  dos dados tratados 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DDC0DE-6C46-96E5-4A26-41E827B0BCBB}"/>
              </a:ext>
            </a:extLst>
          </p:cNvPr>
          <p:cNvSpPr txBox="1"/>
          <p:nvPr/>
        </p:nvSpPr>
        <p:spPr>
          <a:xfrm>
            <a:off x="5870534" y="2317764"/>
            <a:ext cx="22903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chemeClr val="lt1"/>
                </a:solidFill>
              </a:rPr>
              <a:t> </a:t>
            </a:r>
            <a:r>
              <a:rPr lang="pt-PT" sz="1200" dirty="0">
                <a:solidFill>
                  <a:schemeClr val="lt1"/>
                </a:solidFill>
                <a:latin typeface="Maven Pro"/>
              </a:rPr>
              <a:t>Métricas  dos dados originais</a:t>
            </a:r>
          </a:p>
        </p:txBody>
      </p:sp>
      <p:pic>
        <p:nvPicPr>
          <p:cNvPr id="61" name="Imagem 60" title="A inserir a imagem...">
            <a:extLst>
              <a:ext uri="{FF2B5EF4-FFF2-40B4-BE49-F238E27FC236}">
                <a16:creationId xmlns:a16="http://schemas.microsoft.com/office/drawing/2014/main" id="{E7455BF5-4F16-4BE3-A9F7-4A70DC97781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522" y="2806817"/>
            <a:ext cx="3227070" cy="1283970"/>
          </a:xfrm>
          <a:prstGeom prst="rect">
            <a:avLst/>
          </a:prstGeom>
        </p:spPr>
      </p:pic>
      <p:pic>
        <p:nvPicPr>
          <p:cNvPr id="64" name="Picture 1885748176">
            <a:extLst>
              <a:ext uri="{FF2B5EF4-FFF2-40B4-BE49-F238E27FC236}">
                <a16:creationId xmlns:a16="http://schemas.microsoft.com/office/drawing/2014/main" id="{4572447D-8B40-4A6C-93BB-1BF590D3351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10" y="873400"/>
            <a:ext cx="2779395" cy="1417955"/>
          </a:xfrm>
          <a:prstGeom prst="rect">
            <a:avLst/>
          </a:prstGeom>
        </p:spPr>
      </p:pic>
      <p:grpSp>
        <p:nvGrpSpPr>
          <p:cNvPr id="65" name="Google Shape;446;p25">
            <a:extLst>
              <a:ext uri="{FF2B5EF4-FFF2-40B4-BE49-F238E27FC236}">
                <a16:creationId xmlns:a16="http://schemas.microsoft.com/office/drawing/2014/main" id="{036601AA-E698-4573-AE05-50868C03BF58}"/>
              </a:ext>
            </a:extLst>
          </p:cNvPr>
          <p:cNvGrpSpPr/>
          <p:nvPr/>
        </p:nvGrpSpPr>
        <p:grpSpPr>
          <a:xfrm>
            <a:off x="2699426" y="-1212501"/>
            <a:ext cx="133252" cy="1952377"/>
            <a:chOff x="6780548" y="337714"/>
            <a:chExt cx="133252" cy="1952377"/>
          </a:xfrm>
        </p:grpSpPr>
        <p:sp>
          <p:nvSpPr>
            <p:cNvPr id="66" name="Google Shape;447;p25">
              <a:extLst>
                <a:ext uri="{FF2B5EF4-FFF2-40B4-BE49-F238E27FC236}">
                  <a16:creationId xmlns:a16="http://schemas.microsoft.com/office/drawing/2014/main" id="{DB65A790-49B5-41CA-8626-6E385EB8D87D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48;p25">
              <a:extLst>
                <a:ext uri="{FF2B5EF4-FFF2-40B4-BE49-F238E27FC236}">
                  <a16:creationId xmlns:a16="http://schemas.microsoft.com/office/drawing/2014/main" id="{67716C53-6373-4FBB-8FB9-C170EC8DB0AE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446;p25">
            <a:extLst>
              <a:ext uri="{FF2B5EF4-FFF2-40B4-BE49-F238E27FC236}">
                <a16:creationId xmlns:a16="http://schemas.microsoft.com/office/drawing/2014/main" id="{8DFD7D5B-DD92-413A-9FAF-2363E442EE11}"/>
              </a:ext>
            </a:extLst>
          </p:cNvPr>
          <p:cNvGrpSpPr/>
          <p:nvPr/>
        </p:nvGrpSpPr>
        <p:grpSpPr>
          <a:xfrm>
            <a:off x="1313012" y="-779801"/>
            <a:ext cx="133252" cy="1952377"/>
            <a:chOff x="6780548" y="337714"/>
            <a:chExt cx="133252" cy="1952377"/>
          </a:xfrm>
        </p:grpSpPr>
        <p:sp>
          <p:nvSpPr>
            <p:cNvPr id="69" name="Google Shape;447;p25">
              <a:extLst>
                <a:ext uri="{FF2B5EF4-FFF2-40B4-BE49-F238E27FC236}">
                  <a16:creationId xmlns:a16="http://schemas.microsoft.com/office/drawing/2014/main" id="{B3DCAB3F-D880-4C03-A3BC-61595B5C37CF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48;p25">
              <a:extLst>
                <a:ext uri="{FF2B5EF4-FFF2-40B4-BE49-F238E27FC236}">
                  <a16:creationId xmlns:a16="http://schemas.microsoft.com/office/drawing/2014/main" id="{6FEE5D43-A50B-4DDB-A213-0386CDA44318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0;p30">
            <a:extLst>
              <a:ext uri="{FF2B5EF4-FFF2-40B4-BE49-F238E27FC236}">
                <a16:creationId xmlns:a16="http://schemas.microsoft.com/office/drawing/2014/main" id="{90A7FD17-F706-4276-BC6D-212D2912D895}"/>
              </a:ext>
            </a:extLst>
          </p:cNvPr>
          <p:cNvSpPr/>
          <p:nvPr/>
        </p:nvSpPr>
        <p:spPr>
          <a:xfrm>
            <a:off x="499624" y="264633"/>
            <a:ext cx="695394" cy="6405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79;p27">
            <a:extLst>
              <a:ext uri="{FF2B5EF4-FFF2-40B4-BE49-F238E27FC236}">
                <a16:creationId xmlns:a16="http://schemas.microsoft.com/office/drawing/2014/main" id="{382A74DA-84F4-42B1-B360-DAF98142FA9C}"/>
              </a:ext>
            </a:extLst>
          </p:cNvPr>
          <p:cNvSpPr txBox="1">
            <a:spLocks/>
          </p:cNvSpPr>
          <p:nvPr/>
        </p:nvSpPr>
        <p:spPr>
          <a:xfrm>
            <a:off x="499624" y="296029"/>
            <a:ext cx="61604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dirty="0">
                <a:solidFill>
                  <a:schemeClr val="lt1"/>
                </a:solidFill>
                <a:latin typeface="Aharoni"/>
                <a:cs typeface="Aharoni"/>
                <a:sym typeface="Arial"/>
              </a:rPr>
              <a:t>3</a:t>
            </a:r>
          </a:p>
        </p:txBody>
      </p:sp>
      <p:sp>
        <p:nvSpPr>
          <p:cNvPr id="5" name="Google Shape;474;p27">
            <a:extLst>
              <a:ext uri="{FF2B5EF4-FFF2-40B4-BE49-F238E27FC236}">
                <a16:creationId xmlns:a16="http://schemas.microsoft.com/office/drawing/2014/main" id="{32AEA7EA-22EE-4882-88B5-28FB5BE140A6}"/>
              </a:ext>
            </a:extLst>
          </p:cNvPr>
          <p:cNvSpPr txBox="1">
            <a:spLocks/>
          </p:cNvSpPr>
          <p:nvPr/>
        </p:nvSpPr>
        <p:spPr>
          <a:xfrm>
            <a:off x="1115664" y="296029"/>
            <a:ext cx="173826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n-US" sz="1800" dirty="0">
                <a:latin typeface="Aharoni"/>
                <a:cs typeface="Aharoni"/>
                <a:sym typeface="Share Tech"/>
              </a:rPr>
              <a:t>CONCLUSÃO</a:t>
            </a:r>
          </a:p>
        </p:txBody>
      </p:sp>
      <p:sp>
        <p:nvSpPr>
          <p:cNvPr id="6" name="Google Shape;606;p30">
            <a:extLst>
              <a:ext uri="{FF2B5EF4-FFF2-40B4-BE49-F238E27FC236}">
                <a16:creationId xmlns:a16="http://schemas.microsoft.com/office/drawing/2014/main" id="{6BE8F07A-12D5-4C1C-ACE0-226C58F9DE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9866" y="1322570"/>
            <a:ext cx="5839484" cy="2887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Qual seria o perfil "ideal" para que um cliente subscrevesse a um depósito a prazo?</a:t>
            </a:r>
          </a:p>
          <a:p>
            <a:pPr marL="342900" algn="just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Qual das variáveis disponíveis no nosso conjunto de dados tem maior influência sobre o target definido?​</a:t>
            </a:r>
          </a:p>
          <a:p>
            <a:pPr marL="342900" algn="just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Berlin Sans FB" panose="020E0602020502020306" pitchFamily="34" charset="0"/>
                <a:cs typeface="Aharoni" panose="02010803020104030203" pitchFamily="2" charset="-79"/>
              </a:rPr>
              <a:t>Qual será a melhor altura do ano para fazer uma campanha no marketing bancário?​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63407C-7593-4A4F-B326-24CFCA2806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1322570"/>
            <a:ext cx="2051685" cy="28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3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1408AEE-D9D5-4E6F-B415-DF3A65B1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272"/>
            <a:ext cx="9144000" cy="3099423"/>
          </a:xfrm>
          <a:prstGeom prst="rect">
            <a:avLst/>
          </a:prstGeom>
        </p:spPr>
      </p:pic>
      <p:sp>
        <p:nvSpPr>
          <p:cNvPr id="5" name="Google Shape;606;p30">
            <a:extLst>
              <a:ext uri="{FF2B5EF4-FFF2-40B4-BE49-F238E27FC236}">
                <a16:creationId xmlns:a16="http://schemas.microsoft.com/office/drawing/2014/main" id="{9008379E-98D8-4C69-AD67-2B8F6F22375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04870" y="3462695"/>
            <a:ext cx="213425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cs typeface="Arial"/>
                <a:sym typeface="Arial"/>
              </a:rPr>
              <a:t>Visão Geral do Workflow</a:t>
            </a:r>
            <a:endParaRPr sz="1200" dirty="0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66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481;p27">
            <a:extLst>
              <a:ext uri="{FF2B5EF4-FFF2-40B4-BE49-F238E27FC236}">
                <a16:creationId xmlns:a16="http://schemas.microsoft.com/office/drawing/2014/main" id="{25AD7441-8346-4663-8D0B-51197BE4F2A6}"/>
              </a:ext>
            </a:extLst>
          </p:cNvPr>
          <p:cNvSpPr txBox="1">
            <a:spLocks/>
          </p:cNvSpPr>
          <p:nvPr/>
        </p:nvSpPr>
        <p:spPr>
          <a:xfrm>
            <a:off x="3885026" y="4418702"/>
            <a:ext cx="333368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1600" dirty="0">
                <a:solidFill>
                  <a:schemeClr val="lt1"/>
                </a:solidFill>
                <a:latin typeface="Aharoni"/>
                <a:cs typeface="Aharoni"/>
              </a:rPr>
              <a:t>Evalution</a:t>
            </a:r>
            <a:endParaRPr lang="en" sz="1600" dirty="0">
              <a:solidFill>
                <a:schemeClr val="lt1"/>
              </a:solidFill>
              <a:latin typeface="Aharoni"/>
              <a:cs typeface="Aharoni"/>
            </a:endParaRPr>
          </a:p>
        </p:txBody>
      </p:sp>
      <p:sp>
        <p:nvSpPr>
          <p:cNvPr id="163" name="Google Shape;481;p27">
            <a:extLst>
              <a:ext uri="{FF2B5EF4-FFF2-40B4-BE49-F238E27FC236}">
                <a16:creationId xmlns:a16="http://schemas.microsoft.com/office/drawing/2014/main" id="{D0D7EE25-680E-48D3-88C8-598359B373DE}"/>
              </a:ext>
            </a:extLst>
          </p:cNvPr>
          <p:cNvSpPr txBox="1">
            <a:spLocks/>
          </p:cNvSpPr>
          <p:nvPr/>
        </p:nvSpPr>
        <p:spPr>
          <a:xfrm>
            <a:off x="3881133" y="3927057"/>
            <a:ext cx="333368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1600" dirty="0">
                <a:solidFill>
                  <a:schemeClr val="lt1"/>
                </a:solidFill>
                <a:latin typeface="Aharoni"/>
                <a:cs typeface="Aharoni"/>
              </a:rPr>
              <a:t>Modeling</a:t>
            </a:r>
            <a:endParaRPr lang="en" sz="1600" dirty="0">
              <a:solidFill>
                <a:schemeClr val="lt1"/>
              </a:solidFill>
              <a:latin typeface="Aharoni"/>
              <a:cs typeface="Aharoni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027451" y="181177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Aharoni"/>
                <a:cs typeface="Aharoni"/>
                <a:sym typeface="Share Tech"/>
              </a:rPr>
              <a:t>CRISP-DM</a:t>
            </a:r>
            <a:endParaRPr sz="1800" dirty="0">
              <a:latin typeface="Aharoni"/>
              <a:cs typeface="Aharoni"/>
              <a:sym typeface="Share Tech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399795" y="311646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haroni"/>
                <a:cs typeface="Aharoni"/>
              </a:rPr>
              <a:t>INDICE</a:t>
            </a:r>
            <a:endParaRPr sz="4000" dirty="0">
              <a:latin typeface="Aharoni"/>
              <a:cs typeface="Aharon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3238725" y="2375301"/>
            <a:ext cx="8080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Aharoni"/>
                <a:cs typeface="Aharoni"/>
              </a:rPr>
              <a:t>2.1</a:t>
            </a:r>
            <a:endParaRPr sz="2800" dirty="0">
              <a:solidFill>
                <a:schemeClr val="lt1"/>
              </a:solidFill>
              <a:latin typeface="Aharoni"/>
              <a:cs typeface="Aharoni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484608" y="962779"/>
            <a:ext cx="695394" cy="655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 dirty="0">
                <a:solidFill>
                  <a:schemeClr val="lt1"/>
                </a:solidFill>
                <a:latin typeface="Aharoni"/>
                <a:cs typeface="Aharoni"/>
                <a:sym typeface="Share Tech"/>
              </a:rPr>
              <a:t>1</a:t>
            </a:r>
            <a:endParaRPr sz="4800" dirty="0">
              <a:solidFill>
                <a:schemeClr val="lt1"/>
              </a:solidFill>
              <a:latin typeface="Aharoni"/>
              <a:cs typeface="Aharoni"/>
              <a:sym typeface="Share Tech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2786434" y="962779"/>
            <a:ext cx="695394" cy="655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  <a:endCxn id="477" idx="1"/>
          </p:cNvCxnSpPr>
          <p:nvPr/>
        </p:nvCxnSpPr>
        <p:spPr>
          <a:xfrm rot="10800000" flipV="1">
            <a:off x="327554" y="1290326"/>
            <a:ext cx="157054" cy="871018"/>
          </a:xfrm>
          <a:prstGeom prst="bentConnector3">
            <a:avLst>
              <a:gd name="adj1" fmla="val 2455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</p:cNvCxnSpPr>
          <p:nvPr/>
        </p:nvCxnSpPr>
        <p:spPr>
          <a:xfrm rot="10800000" flipH="1" flipV="1">
            <a:off x="2786433" y="1290326"/>
            <a:ext cx="314807" cy="857962"/>
          </a:xfrm>
          <a:prstGeom prst="bentConnector4">
            <a:avLst>
              <a:gd name="adj1" fmla="val -104112"/>
              <a:gd name="adj2" fmla="val 9990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cxnSpLocks/>
          </p:cNvCxnSpPr>
          <p:nvPr/>
        </p:nvCxnSpPr>
        <p:spPr>
          <a:xfrm rot="16200000" flipV="1">
            <a:off x="2939328" y="2173759"/>
            <a:ext cx="461974" cy="420223"/>
          </a:xfrm>
          <a:prstGeom prst="bentConnector3">
            <a:avLst>
              <a:gd name="adj1" fmla="val -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3380427" y="2390860"/>
            <a:ext cx="502563" cy="499310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 flipV="1">
            <a:off x="1223300" y="4831854"/>
            <a:ext cx="181604" cy="13258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327554" y="1872444"/>
            <a:ext cx="170489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haroni"/>
                <a:cs typeface="Aharoni"/>
              </a:rPr>
              <a:t>INTRODUÇÃO</a:t>
            </a:r>
            <a:endParaRPr sz="3600" dirty="0">
              <a:solidFill>
                <a:schemeClr val="lt1"/>
              </a:solidFill>
              <a:latin typeface="Aharoni"/>
              <a:cs typeface="Aharoni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2816905" y="988369"/>
            <a:ext cx="61604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lt1"/>
                </a:solidFill>
                <a:latin typeface="Aharoni"/>
                <a:cs typeface="Aharoni"/>
                <a:sym typeface="Arial"/>
              </a:rPr>
              <a:t>2</a:t>
            </a:r>
            <a:endParaRPr dirty="0">
              <a:solidFill>
                <a:schemeClr val="lt1"/>
              </a:solidFill>
              <a:latin typeface="Aharoni"/>
              <a:cs typeface="Aharoni"/>
              <a:sym typeface="Arial"/>
            </a:endParaRPr>
          </a:p>
        </p:txBody>
      </p:sp>
      <p:sp>
        <p:nvSpPr>
          <p:cNvPr id="93" name="Google Shape;489;p27">
            <a:extLst>
              <a:ext uri="{FF2B5EF4-FFF2-40B4-BE49-F238E27FC236}">
                <a16:creationId xmlns:a16="http://schemas.microsoft.com/office/drawing/2014/main" id="{206723CA-51B9-486C-B839-BBEF51D51768}"/>
              </a:ext>
            </a:extLst>
          </p:cNvPr>
          <p:cNvSpPr/>
          <p:nvPr/>
        </p:nvSpPr>
        <p:spPr>
          <a:xfrm>
            <a:off x="933450" y="4217609"/>
            <a:ext cx="107565" cy="11549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489;p27">
            <a:extLst>
              <a:ext uri="{FF2B5EF4-FFF2-40B4-BE49-F238E27FC236}">
                <a16:creationId xmlns:a16="http://schemas.microsoft.com/office/drawing/2014/main" id="{A0FBEA0E-09F9-4E14-B34F-3E1B2AA1FC46}"/>
              </a:ext>
            </a:extLst>
          </p:cNvPr>
          <p:cNvSpPr/>
          <p:nvPr/>
        </p:nvSpPr>
        <p:spPr>
          <a:xfrm>
            <a:off x="204533" y="3440621"/>
            <a:ext cx="181604" cy="115494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487;p27">
            <a:extLst>
              <a:ext uri="{FF2B5EF4-FFF2-40B4-BE49-F238E27FC236}">
                <a16:creationId xmlns:a16="http://schemas.microsoft.com/office/drawing/2014/main" id="{D303A5B8-3B4A-43AA-9F5C-81CCC2DB8D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1941" y="2635250"/>
            <a:ext cx="1477106" cy="505707"/>
          </a:xfrm>
          <a:prstGeom prst="bentConnector3">
            <a:avLst>
              <a:gd name="adj1" fmla="val 2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487;p27">
            <a:extLst>
              <a:ext uri="{FF2B5EF4-FFF2-40B4-BE49-F238E27FC236}">
                <a16:creationId xmlns:a16="http://schemas.microsoft.com/office/drawing/2014/main" id="{C5F38032-74B7-4C26-A6DB-8EB7B80E2B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61090" y="2909798"/>
            <a:ext cx="2092793" cy="574008"/>
          </a:xfrm>
          <a:prstGeom prst="bentConnector3">
            <a:avLst>
              <a:gd name="adj1" fmla="val 23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487;p27">
            <a:extLst>
              <a:ext uri="{FF2B5EF4-FFF2-40B4-BE49-F238E27FC236}">
                <a16:creationId xmlns:a16="http://schemas.microsoft.com/office/drawing/2014/main" id="{F4D25E2E-B7C0-46E1-98F5-E4F7E865D6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24459" y="2440661"/>
            <a:ext cx="1054725" cy="473034"/>
          </a:xfrm>
          <a:prstGeom prst="bentConnector3">
            <a:avLst>
              <a:gd name="adj1" fmla="val 26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487;p27">
            <a:extLst>
              <a:ext uri="{FF2B5EF4-FFF2-40B4-BE49-F238E27FC236}">
                <a16:creationId xmlns:a16="http://schemas.microsoft.com/office/drawing/2014/main" id="{DC3A29AD-34BF-4AB8-BA35-83C1B5FF36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59447" y="3158232"/>
            <a:ext cx="2624693" cy="609038"/>
          </a:xfrm>
          <a:prstGeom prst="bentConnector3">
            <a:avLst>
              <a:gd name="adj1" fmla="val 10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481;p27">
            <a:extLst>
              <a:ext uri="{FF2B5EF4-FFF2-40B4-BE49-F238E27FC236}">
                <a16:creationId xmlns:a16="http://schemas.microsoft.com/office/drawing/2014/main" id="{C1494851-1904-4ECB-86FD-3CE583B323C6}"/>
              </a:ext>
            </a:extLst>
          </p:cNvPr>
          <p:cNvSpPr txBox="1">
            <a:spLocks/>
          </p:cNvSpPr>
          <p:nvPr/>
        </p:nvSpPr>
        <p:spPr>
          <a:xfrm>
            <a:off x="3882971" y="2359427"/>
            <a:ext cx="333368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1600" dirty="0">
                <a:solidFill>
                  <a:schemeClr val="lt1"/>
                </a:solidFill>
                <a:latin typeface="Aharoni"/>
                <a:cs typeface="Aharoni"/>
                <a:sym typeface="Advent Pro SemiBold"/>
              </a:rPr>
              <a:t>Business Understanding</a:t>
            </a:r>
            <a:endParaRPr lang="en" sz="1600" dirty="0">
              <a:solidFill>
                <a:schemeClr val="lt1"/>
              </a:solidFill>
              <a:latin typeface="Aharoni"/>
              <a:cs typeface="Aharoni"/>
              <a:sym typeface="Advent Pro SemiBold"/>
            </a:endParaRPr>
          </a:p>
        </p:txBody>
      </p:sp>
      <p:sp>
        <p:nvSpPr>
          <p:cNvPr id="122" name="Google Shape;488;p27">
            <a:extLst>
              <a:ext uri="{FF2B5EF4-FFF2-40B4-BE49-F238E27FC236}">
                <a16:creationId xmlns:a16="http://schemas.microsoft.com/office/drawing/2014/main" id="{912847FE-6292-4EA7-A568-3E9747D94613}"/>
              </a:ext>
            </a:extLst>
          </p:cNvPr>
          <p:cNvSpPr/>
          <p:nvPr/>
        </p:nvSpPr>
        <p:spPr>
          <a:xfrm>
            <a:off x="3382463" y="2917833"/>
            <a:ext cx="502563" cy="499310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481;p27">
            <a:extLst>
              <a:ext uri="{FF2B5EF4-FFF2-40B4-BE49-F238E27FC236}">
                <a16:creationId xmlns:a16="http://schemas.microsoft.com/office/drawing/2014/main" id="{EFB71755-CD0B-407F-AE42-1EBB02BE1451}"/>
              </a:ext>
            </a:extLst>
          </p:cNvPr>
          <p:cNvSpPr txBox="1">
            <a:spLocks/>
          </p:cNvSpPr>
          <p:nvPr/>
        </p:nvSpPr>
        <p:spPr>
          <a:xfrm>
            <a:off x="3230736" y="2876685"/>
            <a:ext cx="8080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sz="2800" dirty="0">
                <a:solidFill>
                  <a:schemeClr val="lt1"/>
                </a:solidFill>
                <a:latin typeface="Aharoni"/>
                <a:cs typeface="Aharoni"/>
              </a:rPr>
              <a:t>2.2</a:t>
            </a:r>
          </a:p>
        </p:txBody>
      </p:sp>
      <p:sp>
        <p:nvSpPr>
          <p:cNvPr id="134" name="Google Shape;481;p27">
            <a:extLst>
              <a:ext uri="{FF2B5EF4-FFF2-40B4-BE49-F238E27FC236}">
                <a16:creationId xmlns:a16="http://schemas.microsoft.com/office/drawing/2014/main" id="{1DE95A9B-4F9D-4A4E-A0D2-2F817B7837A4}"/>
              </a:ext>
            </a:extLst>
          </p:cNvPr>
          <p:cNvSpPr txBox="1">
            <a:spLocks/>
          </p:cNvSpPr>
          <p:nvPr/>
        </p:nvSpPr>
        <p:spPr>
          <a:xfrm>
            <a:off x="3881133" y="2875395"/>
            <a:ext cx="333368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1600" dirty="0">
                <a:solidFill>
                  <a:schemeClr val="lt1"/>
                </a:solidFill>
                <a:latin typeface="Aharoni"/>
                <a:cs typeface="Aharoni"/>
              </a:rPr>
              <a:t>Data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lt1"/>
                </a:solidFill>
                <a:latin typeface="Aharoni"/>
                <a:cs typeface="Aharoni"/>
              </a:rPr>
              <a:t>Understanding</a:t>
            </a:r>
            <a:endParaRPr lang="en" sz="1600" dirty="0">
              <a:solidFill>
                <a:schemeClr val="lt1"/>
              </a:solidFill>
              <a:latin typeface="Aharoni"/>
              <a:cs typeface="Aharoni"/>
            </a:endParaRPr>
          </a:p>
        </p:txBody>
      </p:sp>
      <p:sp>
        <p:nvSpPr>
          <p:cNvPr id="143" name="Google Shape;481;p27">
            <a:extLst>
              <a:ext uri="{FF2B5EF4-FFF2-40B4-BE49-F238E27FC236}">
                <a16:creationId xmlns:a16="http://schemas.microsoft.com/office/drawing/2014/main" id="{A8EA3F4B-05FA-46F7-8592-D2AF037F2A07}"/>
              </a:ext>
            </a:extLst>
          </p:cNvPr>
          <p:cNvSpPr txBox="1">
            <a:spLocks/>
          </p:cNvSpPr>
          <p:nvPr/>
        </p:nvSpPr>
        <p:spPr>
          <a:xfrm>
            <a:off x="3236887" y="3405612"/>
            <a:ext cx="8080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sz="2800" dirty="0">
                <a:solidFill>
                  <a:schemeClr val="lt1"/>
                </a:solidFill>
                <a:latin typeface="Aharoni"/>
                <a:cs typeface="Aharoni"/>
              </a:rPr>
              <a:t>2.3</a:t>
            </a:r>
          </a:p>
        </p:txBody>
      </p:sp>
      <p:sp>
        <p:nvSpPr>
          <p:cNvPr id="144" name="Google Shape;488;p27">
            <a:extLst>
              <a:ext uri="{FF2B5EF4-FFF2-40B4-BE49-F238E27FC236}">
                <a16:creationId xmlns:a16="http://schemas.microsoft.com/office/drawing/2014/main" id="{3FCE51E7-79C6-4076-B39A-BC1125C317C6}"/>
              </a:ext>
            </a:extLst>
          </p:cNvPr>
          <p:cNvSpPr/>
          <p:nvPr/>
        </p:nvSpPr>
        <p:spPr>
          <a:xfrm>
            <a:off x="3380427" y="3438610"/>
            <a:ext cx="502563" cy="499310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481;p27">
            <a:extLst>
              <a:ext uri="{FF2B5EF4-FFF2-40B4-BE49-F238E27FC236}">
                <a16:creationId xmlns:a16="http://schemas.microsoft.com/office/drawing/2014/main" id="{30182B8D-47E0-4F36-A828-1435B4CEF86A}"/>
              </a:ext>
            </a:extLst>
          </p:cNvPr>
          <p:cNvSpPr txBox="1">
            <a:spLocks/>
          </p:cNvSpPr>
          <p:nvPr/>
        </p:nvSpPr>
        <p:spPr>
          <a:xfrm>
            <a:off x="3881133" y="3418725"/>
            <a:ext cx="333368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1600" dirty="0">
                <a:solidFill>
                  <a:schemeClr val="lt1"/>
                </a:solidFill>
                <a:latin typeface="Aharoni"/>
                <a:cs typeface="Aharoni"/>
              </a:rPr>
              <a:t>Data Preparation</a:t>
            </a:r>
            <a:endParaRPr lang="en" sz="1600" dirty="0">
              <a:solidFill>
                <a:schemeClr val="lt1"/>
              </a:solidFill>
              <a:latin typeface="Aharoni"/>
              <a:cs typeface="Aharoni"/>
            </a:endParaRPr>
          </a:p>
        </p:txBody>
      </p:sp>
      <p:sp>
        <p:nvSpPr>
          <p:cNvPr id="152" name="Google Shape;488;p27">
            <a:extLst>
              <a:ext uri="{FF2B5EF4-FFF2-40B4-BE49-F238E27FC236}">
                <a16:creationId xmlns:a16="http://schemas.microsoft.com/office/drawing/2014/main" id="{F41E1B30-E45B-4A64-998F-75AEE26B3DED}"/>
              </a:ext>
            </a:extLst>
          </p:cNvPr>
          <p:cNvSpPr/>
          <p:nvPr/>
        </p:nvSpPr>
        <p:spPr>
          <a:xfrm>
            <a:off x="3380418" y="3957737"/>
            <a:ext cx="502563" cy="499310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481;p27">
            <a:extLst>
              <a:ext uri="{FF2B5EF4-FFF2-40B4-BE49-F238E27FC236}">
                <a16:creationId xmlns:a16="http://schemas.microsoft.com/office/drawing/2014/main" id="{E3C9664B-E25C-47D4-B344-2F555FA7640A}"/>
              </a:ext>
            </a:extLst>
          </p:cNvPr>
          <p:cNvSpPr txBox="1">
            <a:spLocks/>
          </p:cNvSpPr>
          <p:nvPr/>
        </p:nvSpPr>
        <p:spPr>
          <a:xfrm>
            <a:off x="3231210" y="3916505"/>
            <a:ext cx="8080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sz="2800" dirty="0">
                <a:solidFill>
                  <a:schemeClr val="lt1"/>
                </a:solidFill>
                <a:latin typeface="Aharoni"/>
                <a:cs typeface="Aharoni"/>
              </a:rPr>
              <a:t>2.4</a:t>
            </a:r>
          </a:p>
        </p:txBody>
      </p:sp>
      <p:sp>
        <p:nvSpPr>
          <p:cNvPr id="161" name="Google Shape;488;p27">
            <a:extLst>
              <a:ext uri="{FF2B5EF4-FFF2-40B4-BE49-F238E27FC236}">
                <a16:creationId xmlns:a16="http://schemas.microsoft.com/office/drawing/2014/main" id="{B1F1EEC5-83B4-406C-B135-2AAD3D20AA31}"/>
              </a:ext>
            </a:extLst>
          </p:cNvPr>
          <p:cNvSpPr/>
          <p:nvPr/>
        </p:nvSpPr>
        <p:spPr>
          <a:xfrm>
            <a:off x="3380411" y="4486384"/>
            <a:ext cx="502563" cy="499310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481;p27">
            <a:extLst>
              <a:ext uri="{FF2B5EF4-FFF2-40B4-BE49-F238E27FC236}">
                <a16:creationId xmlns:a16="http://schemas.microsoft.com/office/drawing/2014/main" id="{836DD9A3-CE1C-4B43-9583-8FB88D87D313}"/>
              </a:ext>
            </a:extLst>
          </p:cNvPr>
          <p:cNvSpPr txBox="1">
            <a:spLocks/>
          </p:cNvSpPr>
          <p:nvPr/>
        </p:nvSpPr>
        <p:spPr>
          <a:xfrm>
            <a:off x="3231202" y="4440373"/>
            <a:ext cx="8080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sz="2800" dirty="0">
                <a:solidFill>
                  <a:schemeClr val="lt1"/>
                </a:solidFill>
                <a:latin typeface="Aharoni"/>
                <a:cs typeface="Aharoni"/>
              </a:rPr>
              <a:t>2.5</a:t>
            </a:r>
          </a:p>
        </p:txBody>
      </p:sp>
      <p:sp>
        <p:nvSpPr>
          <p:cNvPr id="176" name="Google Shape;488;p27">
            <a:extLst>
              <a:ext uri="{FF2B5EF4-FFF2-40B4-BE49-F238E27FC236}">
                <a16:creationId xmlns:a16="http://schemas.microsoft.com/office/drawing/2014/main" id="{56430693-A5CC-4493-8598-762A1CEC8707}"/>
              </a:ext>
            </a:extLst>
          </p:cNvPr>
          <p:cNvSpPr/>
          <p:nvPr/>
        </p:nvSpPr>
        <p:spPr>
          <a:xfrm>
            <a:off x="650701" y="3812420"/>
            <a:ext cx="181604" cy="219544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488;p27">
            <a:extLst>
              <a:ext uri="{FF2B5EF4-FFF2-40B4-BE49-F238E27FC236}">
                <a16:creationId xmlns:a16="http://schemas.microsoft.com/office/drawing/2014/main" id="{B5D6693C-AEEB-42F7-AB32-9B040CC21084}"/>
              </a:ext>
            </a:extLst>
          </p:cNvPr>
          <p:cNvSpPr/>
          <p:nvPr/>
        </p:nvSpPr>
        <p:spPr>
          <a:xfrm flipH="1">
            <a:off x="1594749" y="4633989"/>
            <a:ext cx="46775" cy="960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610;p30">
            <a:extLst>
              <a:ext uri="{FF2B5EF4-FFF2-40B4-BE49-F238E27FC236}">
                <a16:creationId xmlns:a16="http://schemas.microsoft.com/office/drawing/2014/main" id="{6ED1C3E6-5FDD-4D8A-855C-D7E8AE8DE346}"/>
              </a:ext>
            </a:extLst>
          </p:cNvPr>
          <p:cNvSpPr/>
          <p:nvPr/>
        </p:nvSpPr>
        <p:spPr>
          <a:xfrm>
            <a:off x="5632916" y="967491"/>
            <a:ext cx="695394" cy="64059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486;p27">
            <a:extLst>
              <a:ext uri="{FF2B5EF4-FFF2-40B4-BE49-F238E27FC236}">
                <a16:creationId xmlns:a16="http://schemas.microsoft.com/office/drawing/2014/main" id="{63DE93EE-2377-43B4-B453-12704CDEE15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638018" y="1289808"/>
            <a:ext cx="314807" cy="857962"/>
          </a:xfrm>
          <a:prstGeom prst="bentConnector4">
            <a:avLst>
              <a:gd name="adj1" fmla="val -104112"/>
              <a:gd name="adj2" fmla="val 9990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479;p27">
            <a:extLst>
              <a:ext uri="{FF2B5EF4-FFF2-40B4-BE49-F238E27FC236}">
                <a16:creationId xmlns:a16="http://schemas.microsoft.com/office/drawing/2014/main" id="{970C6F45-6672-4137-9453-C1F95077433C}"/>
              </a:ext>
            </a:extLst>
          </p:cNvPr>
          <p:cNvSpPr txBox="1">
            <a:spLocks/>
          </p:cNvSpPr>
          <p:nvPr/>
        </p:nvSpPr>
        <p:spPr>
          <a:xfrm>
            <a:off x="5662174" y="962779"/>
            <a:ext cx="61604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dirty="0">
                <a:solidFill>
                  <a:schemeClr val="lt1"/>
                </a:solidFill>
                <a:latin typeface="Aharoni"/>
                <a:cs typeface="Aharoni"/>
                <a:sym typeface="Arial"/>
              </a:rPr>
              <a:t>3</a:t>
            </a:r>
          </a:p>
        </p:txBody>
      </p:sp>
      <p:sp>
        <p:nvSpPr>
          <p:cNvPr id="205" name="Google Shape;474;p27">
            <a:extLst>
              <a:ext uri="{FF2B5EF4-FFF2-40B4-BE49-F238E27FC236}">
                <a16:creationId xmlns:a16="http://schemas.microsoft.com/office/drawing/2014/main" id="{E6083292-5F61-46C4-94DA-8F6750774525}"/>
              </a:ext>
            </a:extLst>
          </p:cNvPr>
          <p:cNvSpPr txBox="1">
            <a:spLocks/>
          </p:cNvSpPr>
          <p:nvPr/>
        </p:nvSpPr>
        <p:spPr>
          <a:xfrm>
            <a:off x="5885767" y="1829915"/>
            <a:ext cx="173826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pPr algn="ctr"/>
            <a:r>
              <a:rPr lang="en-US" sz="1800" dirty="0">
                <a:latin typeface="Aharoni"/>
                <a:cs typeface="Aharoni"/>
                <a:sym typeface="Share Tech"/>
              </a:rPr>
              <a:t>CONCLUSÃO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55;p47">
            <a:extLst>
              <a:ext uri="{FF2B5EF4-FFF2-40B4-BE49-F238E27FC236}">
                <a16:creationId xmlns:a16="http://schemas.microsoft.com/office/drawing/2014/main" id="{F15693C4-A089-4F5A-B478-827B510048B3}"/>
              </a:ext>
            </a:extLst>
          </p:cNvPr>
          <p:cNvSpPr txBox="1">
            <a:spLocks/>
          </p:cNvSpPr>
          <p:nvPr/>
        </p:nvSpPr>
        <p:spPr>
          <a:xfrm>
            <a:off x="1914525" y="1953686"/>
            <a:ext cx="4598900" cy="61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3200" dirty="0"/>
              <a:t>OBRIGADO</a:t>
            </a:r>
            <a:endParaRPr lang="en-US" dirty="0"/>
          </a:p>
        </p:txBody>
      </p:sp>
      <p:grpSp>
        <p:nvGrpSpPr>
          <p:cNvPr id="11" name="Google Shape;446;p25">
            <a:extLst>
              <a:ext uri="{FF2B5EF4-FFF2-40B4-BE49-F238E27FC236}">
                <a16:creationId xmlns:a16="http://schemas.microsoft.com/office/drawing/2014/main" id="{D2DBB7AB-AC9C-4FDA-842D-5161FCF0A76A}"/>
              </a:ext>
            </a:extLst>
          </p:cNvPr>
          <p:cNvGrpSpPr/>
          <p:nvPr/>
        </p:nvGrpSpPr>
        <p:grpSpPr>
          <a:xfrm>
            <a:off x="1313012" y="-779801"/>
            <a:ext cx="133252" cy="1952377"/>
            <a:chOff x="6780548" y="337714"/>
            <a:chExt cx="133252" cy="1952377"/>
          </a:xfrm>
        </p:grpSpPr>
        <p:sp>
          <p:nvSpPr>
            <p:cNvPr id="12" name="Google Shape;447;p25">
              <a:extLst>
                <a:ext uri="{FF2B5EF4-FFF2-40B4-BE49-F238E27FC236}">
                  <a16:creationId xmlns:a16="http://schemas.microsoft.com/office/drawing/2014/main" id="{F60B48B9-F7B2-4660-AC52-CAE7999BEBCD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8;p25">
              <a:extLst>
                <a:ext uri="{FF2B5EF4-FFF2-40B4-BE49-F238E27FC236}">
                  <a16:creationId xmlns:a16="http://schemas.microsoft.com/office/drawing/2014/main" id="{D69A6822-D771-4A9B-B793-1610B2F27D35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446;p25">
            <a:extLst>
              <a:ext uri="{FF2B5EF4-FFF2-40B4-BE49-F238E27FC236}">
                <a16:creationId xmlns:a16="http://schemas.microsoft.com/office/drawing/2014/main" id="{897BDB8D-1016-4F8D-AFB9-F35C437B01AD}"/>
              </a:ext>
            </a:extLst>
          </p:cNvPr>
          <p:cNvGrpSpPr/>
          <p:nvPr/>
        </p:nvGrpSpPr>
        <p:grpSpPr>
          <a:xfrm>
            <a:off x="4766608" y="2451557"/>
            <a:ext cx="133252" cy="1952377"/>
            <a:chOff x="6780548" y="337714"/>
            <a:chExt cx="133252" cy="1952377"/>
          </a:xfrm>
        </p:grpSpPr>
        <p:sp>
          <p:nvSpPr>
            <p:cNvPr id="15" name="Google Shape;447;p25">
              <a:extLst>
                <a:ext uri="{FF2B5EF4-FFF2-40B4-BE49-F238E27FC236}">
                  <a16:creationId xmlns:a16="http://schemas.microsoft.com/office/drawing/2014/main" id="{044252FA-1CE0-4E41-A2E7-F8EE34CFCD4E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8;p25">
              <a:extLst>
                <a:ext uri="{FF2B5EF4-FFF2-40B4-BE49-F238E27FC236}">
                  <a16:creationId xmlns:a16="http://schemas.microsoft.com/office/drawing/2014/main" id="{F5BD26D0-9029-4745-9FFF-3470B1A898E1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446;p25">
            <a:extLst>
              <a:ext uri="{FF2B5EF4-FFF2-40B4-BE49-F238E27FC236}">
                <a16:creationId xmlns:a16="http://schemas.microsoft.com/office/drawing/2014/main" id="{7F151C2C-4745-4CB2-A5A2-D2C5ED10D751}"/>
              </a:ext>
            </a:extLst>
          </p:cNvPr>
          <p:cNvGrpSpPr/>
          <p:nvPr/>
        </p:nvGrpSpPr>
        <p:grpSpPr>
          <a:xfrm>
            <a:off x="5570687" y="-1322726"/>
            <a:ext cx="133252" cy="1952377"/>
            <a:chOff x="6780548" y="337714"/>
            <a:chExt cx="133252" cy="1952377"/>
          </a:xfrm>
        </p:grpSpPr>
        <p:sp>
          <p:nvSpPr>
            <p:cNvPr id="18" name="Google Shape;447;p25">
              <a:extLst>
                <a:ext uri="{FF2B5EF4-FFF2-40B4-BE49-F238E27FC236}">
                  <a16:creationId xmlns:a16="http://schemas.microsoft.com/office/drawing/2014/main" id="{4BDE4E8C-5D62-476D-8C11-12E4771A61B0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8;p25">
              <a:extLst>
                <a:ext uri="{FF2B5EF4-FFF2-40B4-BE49-F238E27FC236}">
                  <a16:creationId xmlns:a16="http://schemas.microsoft.com/office/drawing/2014/main" id="{81C1AC86-847A-4195-AD61-96554A182058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46;p25">
            <a:extLst>
              <a:ext uri="{FF2B5EF4-FFF2-40B4-BE49-F238E27FC236}">
                <a16:creationId xmlns:a16="http://schemas.microsoft.com/office/drawing/2014/main" id="{EACDD7C9-B4DF-4F22-A2CD-4FEE5EBA02B0}"/>
              </a:ext>
            </a:extLst>
          </p:cNvPr>
          <p:cNvGrpSpPr/>
          <p:nvPr/>
        </p:nvGrpSpPr>
        <p:grpSpPr>
          <a:xfrm>
            <a:off x="659345" y="1316452"/>
            <a:ext cx="133252" cy="1952377"/>
            <a:chOff x="6780548" y="337714"/>
            <a:chExt cx="133252" cy="1952377"/>
          </a:xfrm>
        </p:grpSpPr>
        <p:sp>
          <p:nvSpPr>
            <p:cNvPr id="21" name="Google Shape;447;p25">
              <a:extLst>
                <a:ext uri="{FF2B5EF4-FFF2-40B4-BE49-F238E27FC236}">
                  <a16:creationId xmlns:a16="http://schemas.microsoft.com/office/drawing/2014/main" id="{4FE59D9C-A2B0-4A6A-AA9E-0C2D7BBFC4CA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8;p25">
              <a:extLst>
                <a:ext uri="{FF2B5EF4-FFF2-40B4-BE49-F238E27FC236}">
                  <a16:creationId xmlns:a16="http://schemas.microsoft.com/office/drawing/2014/main" id="{935EE044-425E-493F-BC6E-238D47564C78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446;p25">
            <a:extLst>
              <a:ext uri="{FF2B5EF4-FFF2-40B4-BE49-F238E27FC236}">
                <a16:creationId xmlns:a16="http://schemas.microsoft.com/office/drawing/2014/main" id="{FF805B47-5617-4AE8-A4DE-E720AA01C4D6}"/>
              </a:ext>
            </a:extLst>
          </p:cNvPr>
          <p:cNvGrpSpPr/>
          <p:nvPr/>
        </p:nvGrpSpPr>
        <p:grpSpPr>
          <a:xfrm>
            <a:off x="8694887" y="1935735"/>
            <a:ext cx="133252" cy="1952377"/>
            <a:chOff x="6780548" y="337714"/>
            <a:chExt cx="133252" cy="1952377"/>
          </a:xfrm>
        </p:grpSpPr>
        <p:sp>
          <p:nvSpPr>
            <p:cNvPr id="24" name="Google Shape;447;p25">
              <a:extLst>
                <a:ext uri="{FF2B5EF4-FFF2-40B4-BE49-F238E27FC236}">
                  <a16:creationId xmlns:a16="http://schemas.microsoft.com/office/drawing/2014/main" id="{05EBBAB1-BD70-400F-B804-0028B38E5EFE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8;p25">
              <a:extLst>
                <a:ext uri="{FF2B5EF4-FFF2-40B4-BE49-F238E27FC236}">
                  <a16:creationId xmlns:a16="http://schemas.microsoft.com/office/drawing/2014/main" id="{022B7E73-17D3-4CF8-B01F-9D0810BD5A20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455;p25">
            <a:extLst>
              <a:ext uri="{FF2B5EF4-FFF2-40B4-BE49-F238E27FC236}">
                <a16:creationId xmlns:a16="http://schemas.microsoft.com/office/drawing/2014/main" id="{C540607F-9F64-4852-9E57-2BA2A706ACEE}"/>
              </a:ext>
            </a:extLst>
          </p:cNvPr>
          <p:cNvGrpSpPr/>
          <p:nvPr/>
        </p:nvGrpSpPr>
        <p:grpSpPr>
          <a:xfrm>
            <a:off x="1993565" y="3336098"/>
            <a:ext cx="112996" cy="1316356"/>
            <a:chOff x="8008096" y="2108910"/>
            <a:chExt cx="199001" cy="2139769"/>
          </a:xfrm>
        </p:grpSpPr>
        <p:sp>
          <p:nvSpPr>
            <p:cNvPr id="27" name="Google Shape;456;p25">
              <a:extLst>
                <a:ext uri="{FF2B5EF4-FFF2-40B4-BE49-F238E27FC236}">
                  <a16:creationId xmlns:a16="http://schemas.microsoft.com/office/drawing/2014/main" id="{55F1740B-FF3F-40AA-ADE2-A4AA2EC1FD23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7;p25">
              <a:extLst>
                <a:ext uri="{FF2B5EF4-FFF2-40B4-BE49-F238E27FC236}">
                  <a16:creationId xmlns:a16="http://schemas.microsoft.com/office/drawing/2014/main" id="{4F8361FE-6060-4C2E-8A9C-9A10C6DA50F8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455;p25">
            <a:extLst>
              <a:ext uri="{FF2B5EF4-FFF2-40B4-BE49-F238E27FC236}">
                <a16:creationId xmlns:a16="http://schemas.microsoft.com/office/drawing/2014/main" id="{599EE24E-3808-44B0-920C-E70E9FBF1590}"/>
              </a:ext>
            </a:extLst>
          </p:cNvPr>
          <p:cNvGrpSpPr/>
          <p:nvPr/>
        </p:nvGrpSpPr>
        <p:grpSpPr>
          <a:xfrm>
            <a:off x="4969519" y="496399"/>
            <a:ext cx="112996" cy="1316356"/>
            <a:chOff x="8008096" y="2108910"/>
            <a:chExt cx="199001" cy="2139769"/>
          </a:xfrm>
        </p:grpSpPr>
        <p:sp>
          <p:nvSpPr>
            <p:cNvPr id="30" name="Google Shape;456;p25">
              <a:extLst>
                <a:ext uri="{FF2B5EF4-FFF2-40B4-BE49-F238E27FC236}">
                  <a16:creationId xmlns:a16="http://schemas.microsoft.com/office/drawing/2014/main" id="{01498E5E-9A90-4A71-B092-A183A84A7E9D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7;p25">
              <a:extLst>
                <a:ext uri="{FF2B5EF4-FFF2-40B4-BE49-F238E27FC236}">
                  <a16:creationId xmlns:a16="http://schemas.microsoft.com/office/drawing/2014/main" id="{2528176A-6BF4-43A5-A85C-0CE3946A4557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455;p25">
            <a:extLst>
              <a:ext uri="{FF2B5EF4-FFF2-40B4-BE49-F238E27FC236}">
                <a16:creationId xmlns:a16="http://schemas.microsoft.com/office/drawing/2014/main" id="{27DE5C8A-1BE0-4D23-96E3-D64156E52C2A}"/>
              </a:ext>
            </a:extLst>
          </p:cNvPr>
          <p:cNvGrpSpPr/>
          <p:nvPr/>
        </p:nvGrpSpPr>
        <p:grpSpPr>
          <a:xfrm>
            <a:off x="1764494" y="-694892"/>
            <a:ext cx="112996" cy="1316356"/>
            <a:chOff x="8008096" y="2108910"/>
            <a:chExt cx="199001" cy="2139769"/>
          </a:xfrm>
        </p:grpSpPr>
        <p:sp>
          <p:nvSpPr>
            <p:cNvPr id="33" name="Google Shape;456;p25">
              <a:extLst>
                <a:ext uri="{FF2B5EF4-FFF2-40B4-BE49-F238E27FC236}">
                  <a16:creationId xmlns:a16="http://schemas.microsoft.com/office/drawing/2014/main" id="{049A8E69-337E-4618-9F46-CBFEC07B7471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7;p25">
              <a:extLst>
                <a:ext uri="{FF2B5EF4-FFF2-40B4-BE49-F238E27FC236}">
                  <a16:creationId xmlns:a16="http://schemas.microsoft.com/office/drawing/2014/main" id="{7C6C3B61-A000-4563-B7B2-9D5037446BC9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455;p25">
            <a:extLst>
              <a:ext uri="{FF2B5EF4-FFF2-40B4-BE49-F238E27FC236}">
                <a16:creationId xmlns:a16="http://schemas.microsoft.com/office/drawing/2014/main" id="{2CDB298F-4518-46E4-A016-691DEA72471D}"/>
              </a:ext>
            </a:extLst>
          </p:cNvPr>
          <p:cNvGrpSpPr/>
          <p:nvPr/>
        </p:nvGrpSpPr>
        <p:grpSpPr>
          <a:xfrm>
            <a:off x="8228571" y="114685"/>
            <a:ext cx="112996" cy="1316356"/>
            <a:chOff x="8008096" y="2108910"/>
            <a:chExt cx="199001" cy="2139769"/>
          </a:xfrm>
        </p:grpSpPr>
        <p:sp>
          <p:nvSpPr>
            <p:cNvPr id="36" name="Google Shape;456;p25">
              <a:extLst>
                <a:ext uri="{FF2B5EF4-FFF2-40B4-BE49-F238E27FC236}">
                  <a16:creationId xmlns:a16="http://schemas.microsoft.com/office/drawing/2014/main" id="{81E1138E-3FCA-41E3-B2D0-A8C18CEE5062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7;p25">
              <a:extLst>
                <a:ext uri="{FF2B5EF4-FFF2-40B4-BE49-F238E27FC236}">
                  <a16:creationId xmlns:a16="http://schemas.microsoft.com/office/drawing/2014/main" id="{E71AB988-4577-47BA-A292-86AB2A045CB1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489;p27">
            <a:extLst>
              <a:ext uri="{FF2B5EF4-FFF2-40B4-BE49-F238E27FC236}">
                <a16:creationId xmlns:a16="http://schemas.microsoft.com/office/drawing/2014/main" id="{1268D0EC-1665-49D4-BFB2-41AD1997F0CB}"/>
              </a:ext>
            </a:extLst>
          </p:cNvPr>
          <p:cNvSpPr/>
          <p:nvPr/>
        </p:nvSpPr>
        <p:spPr>
          <a:xfrm>
            <a:off x="384362" y="540656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89;p27">
            <a:extLst>
              <a:ext uri="{FF2B5EF4-FFF2-40B4-BE49-F238E27FC236}">
                <a16:creationId xmlns:a16="http://schemas.microsoft.com/office/drawing/2014/main" id="{6694D7AD-89A2-4154-9D48-9FAF256C042E}"/>
              </a:ext>
            </a:extLst>
          </p:cNvPr>
          <p:cNvSpPr/>
          <p:nvPr/>
        </p:nvSpPr>
        <p:spPr>
          <a:xfrm>
            <a:off x="792597" y="3469477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89;p27">
            <a:extLst>
              <a:ext uri="{FF2B5EF4-FFF2-40B4-BE49-F238E27FC236}">
                <a16:creationId xmlns:a16="http://schemas.microsoft.com/office/drawing/2014/main" id="{44B7DE93-43B5-491C-9114-E04DD6B1A481}"/>
              </a:ext>
            </a:extLst>
          </p:cNvPr>
          <p:cNvSpPr/>
          <p:nvPr/>
        </p:nvSpPr>
        <p:spPr>
          <a:xfrm>
            <a:off x="2312644" y="142212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89;p27">
            <a:extLst>
              <a:ext uri="{FF2B5EF4-FFF2-40B4-BE49-F238E27FC236}">
                <a16:creationId xmlns:a16="http://schemas.microsoft.com/office/drawing/2014/main" id="{A56C7F35-0B1E-4D08-964C-AE7213C2C2C3}"/>
              </a:ext>
            </a:extLst>
          </p:cNvPr>
          <p:cNvSpPr/>
          <p:nvPr/>
        </p:nvSpPr>
        <p:spPr>
          <a:xfrm>
            <a:off x="4651629" y="142212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606;p30">
            <a:extLst>
              <a:ext uri="{FF2B5EF4-FFF2-40B4-BE49-F238E27FC236}">
                <a16:creationId xmlns:a16="http://schemas.microsoft.com/office/drawing/2014/main" id="{BE21A464-E2BB-472A-8C3C-5E5F495AC0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30680" y="3373060"/>
            <a:ext cx="2526602" cy="889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Gonçalo Henriques, 123422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José Alberto, 121959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Jonasse Mbaki, 111900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9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692;p32">
            <a:extLst>
              <a:ext uri="{FF2B5EF4-FFF2-40B4-BE49-F238E27FC236}">
                <a16:creationId xmlns:a16="http://schemas.microsoft.com/office/drawing/2014/main" id="{A365F90D-E7DE-4297-9B39-D37AB191770D}"/>
              </a:ext>
            </a:extLst>
          </p:cNvPr>
          <p:cNvSpPr/>
          <p:nvPr/>
        </p:nvSpPr>
        <p:spPr>
          <a:xfrm>
            <a:off x="1432004" y="31324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693;p32">
            <a:extLst>
              <a:ext uri="{FF2B5EF4-FFF2-40B4-BE49-F238E27FC236}">
                <a16:creationId xmlns:a16="http://schemas.microsoft.com/office/drawing/2014/main" id="{EC3AE7F3-4ABB-4CE0-99AA-4171380F0855}"/>
              </a:ext>
            </a:extLst>
          </p:cNvPr>
          <p:cNvSpPr/>
          <p:nvPr/>
        </p:nvSpPr>
        <p:spPr>
          <a:xfrm>
            <a:off x="1432004" y="3135770"/>
            <a:ext cx="1201426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482;p27">
            <a:extLst>
              <a:ext uri="{FF2B5EF4-FFF2-40B4-BE49-F238E27FC236}">
                <a16:creationId xmlns:a16="http://schemas.microsoft.com/office/drawing/2014/main" id="{D9256319-DA08-45F5-8356-BDD720F37C91}"/>
              </a:ext>
            </a:extLst>
          </p:cNvPr>
          <p:cNvSpPr/>
          <p:nvPr/>
        </p:nvSpPr>
        <p:spPr>
          <a:xfrm>
            <a:off x="2243928" y="1509818"/>
            <a:ext cx="695394" cy="655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 dirty="0">
                <a:solidFill>
                  <a:schemeClr val="lt1"/>
                </a:solidFill>
                <a:latin typeface="Aharoni"/>
                <a:cs typeface="Aharoni"/>
                <a:sym typeface="Share Tech"/>
              </a:rPr>
              <a:t>1</a:t>
            </a:r>
            <a:endParaRPr sz="4800" dirty="0">
              <a:solidFill>
                <a:schemeClr val="lt1"/>
              </a:solidFill>
              <a:latin typeface="Aharoni"/>
              <a:cs typeface="Aharoni"/>
              <a:sym typeface="Share Tech"/>
            </a:endParaRPr>
          </a:p>
        </p:txBody>
      </p:sp>
      <p:cxnSp>
        <p:nvCxnSpPr>
          <p:cNvPr id="162" name="Google Shape;694;p32">
            <a:extLst>
              <a:ext uri="{FF2B5EF4-FFF2-40B4-BE49-F238E27FC236}">
                <a16:creationId xmlns:a16="http://schemas.microsoft.com/office/drawing/2014/main" id="{5B341D06-3F44-470E-8B21-04C35905C58D}"/>
              </a:ext>
            </a:extLst>
          </p:cNvPr>
          <p:cNvCxnSpPr>
            <a:cxnSpLocks/>
          </p:cNvCxnSpPr>
          <p:nvPr/>
        </p:nvCxnSpPr>
        <p:spPr>
          <a:xfrm>
            <a:off x="2591625" y="2164912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477;p27">
            <a:extLst>
              <a:ext uri="{FF2B5EF4-FFF2-40B4-BE49-F238E27FC236}">
                <a16:creationId xmlns:a16="http://schemas.microsoft.com/office/drawing/2014/main" id="{052B4C30-CDE5-41B9-981F-8B8C3C61F93F}"/>
              </a:ext>
            </a:extLst>
          </p:cNvPr>
          <p:cNvSpPr txBox="1">
            <a:spLocks/>
          </p:cNvSpPr>
          <p:nvPr/>
        </p:nvSpPr>
        <p:spPr>
          <a:xfrm>
            <a:off x="3069070" y="1509818"/>
            <a:ext cx="3293630" cy="65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sz="2400" dirty="0">
                <a:latin typeface="Aharoni"/>
                <a:cs typeface="Aharoni"/>
              </a:rPr>
              <a:t>INTRODUÇÃO</a:t>
            </a:r>
            <a:endParaRPr lang="en-US" sz="3600" dirty="0">
              <a:latin typeface="Aharoni"/>
              <a:cs typeface="Aharoni"/>
            </a:endParaRPr>
          </a:p>
        </p:txBody>
      </p:sp>
      <p:sp>
        <p:nvSpPr>
          <p:cNvPr id="164" name="Google Shape;488;p27">
            <a:extLst>
              <a:ext uri="{FF2B5EF4-FFF2-40B4-BE49-F238E27FC236}">
                <a16:creationId xmlns:a16="http://schemas.microsoft.com/office/drawing/2014/main" id="{CDC5B4C0-8B57-4EA8-A45C-3E5E0F1E2F8E}"/>
              </a:ext>
            </a:extLst>
          </p:cNvPr>
          <p:cNvSpPr/>
          <p:nvPr/>
        </p:nvSpPr>
        <p:spPr>
          <a:xfrm>
            <a:off x="650701" y="3812420"/>
            <a:ext cx="181604" cy="219544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455;p25">
            <a:extLst>
              <a:ext uri="{FF2B5EF4-FFF2-40B4-BE49-F238E27FC236}">
                <a16:creationId xmlns:a16="http://schemas.microsoft.com/office/drawing/2014/main" id="{22F397A1-EAA9-4468-A97D-23655D45EAEE}"/>
              </a:ext>
            </a:extLst>
          </p:cNvPr>
          <p:cNvGrpSpPr/>
          <p:nvPr/>
        </p:nvGrpSpPr>
        <p:grpSpPr>
          <a:xfrm>
            <a:off x="5580898" y="-341524"/>
            <a:ext cx="147404" cy="1527513"/>
            <a:chOff x="8008096" y="2108910"/>
            <a:chExt cx="199001" cy="2139769"/>
          </a:xfrm>
        </p:grpSpPr>
        <p:sp>
          <p:nvSpPr>
            <p:cNvPr id="166" name="Google Shape;456;p25">
              <a:extLst>
                <a:ext uri="{FF2B5EF4-FFF2-40B4-BE49-F238E27FC236}">
                  <a16:creationId xmlns:a16="http://schemas.microsoft.com/office/drawing/2014/main" id="{94BEADAB-C219-4C04-971A-D920B2486718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57;p25">
              <a:extLst>
                <a:ext uri="{FF2B5EF4-FFF2-40B4-BE49-F238E27FC236}">
                  <a16:creationId xmlns:a16="http://schemas.microsoft.com/office/drawing/2014/main" id="{47B62E2C-69D6-4EA1-8835-270F4173378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455;p25">
            <a:extLst>
              <a:ext uri="{FF2B5EF4-FFF2-40B4-BE49-F238E27FC236}">
                <a16:creationId xmlns:a16="http://schemas.microsoft.com/office/drawing/2014/main" id="{3721AF44-21BF-49BB-B00D-18F17556EC44}"/>
              </a:ext>
            </a:extLst>
          </p:cNvPr>
          <p:cNvGrpSpPr/>
          <p:nvPr/>
        </p:nvGrpSpPr>
        <p:grpSpPr>
          <a:xfrm>
            <a:off x="2187430" y="-473878"/>
            <a:ext cx="112996" cy="1316356"/>
            <a:chOff x="8008096" y="2108910"/>
            <a:chExt cx="199001" cy="2139769"/>
          </a:xfrm>
        </p:grpSpPr>
        <p:sp>
          <p:nvSpPr>
            <p:cNvPr id="169" name="Google Shape;456;p25">
              <a:extLst>
                <a:ext uri="{FF2B5EF4-FFF2-40B4-BE49-F238E27FC236}">
                  <a16:creationId xmlns:a16="http://schemas.microsoft.com/office/drawing/2014/main" id="{FE37220C-963D-4933-B377-B038A4722A2B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57;p25">
              <a:extLst>
                <a:ext uri="{FF2B5EF4-FFF2-40B4-BE49-F238E27FC236}">
                  <a16:creationId xmlns:a16="http://schemas.microsoft.com/office/drawing/2014/main" id="{BDE59A06-2141-4FE7-9174-DC1431046B65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488;p27">
            <a:extLst>
              <a:ext uri="{FF2B5EF4-FFF2-40B4-BE49-F238E27FC236}">
                <a16:creationId xmlns:a16="http://schemas.microsoft.com/office/drawing/2014/main" id="{B4C16C33-9E62-4BEA-9921-806AE0CEC007}"/>
              </a:ext>
            </a:extLst>
          </p:cNvPr>
          <p:cNvSpPr/>
          <p:nvPr/>
        </p:nvSpPr>
        <p:spPr>
          <a:xfrm>
            <a:off x="289494" y="298558"/>
            <a:ext cx="181604" cy="219544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88;p27">
            <a:extLst>
              <a:ext uri="{FF2B5EF4-FFF2-40B4-BE49-F238E27FC236}">
                <a16:creationId xmlns:a16="http://schemas.microsoft.com/office/drawing/2014/main" id="{500C40FA-F2DC-469E-A6EA-32D099DF2DAB}"/>
              </a:ext>
            </a:extLst>
          </p:cNvPr>
          <p:cNvSpPr/>
          <p:nvPr/>
        </p:nvSpPr>
        <p:spPr>
          <a:xfrm>
            <a:off x="725394" y="102559"/>
            <a:ext cx="118822" cy="45719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89;p27">
            <a:extLst>
              <a:ext uri="{FF2B5EF4-FFF2-40B4-BE49-F238E27FC236}">
                <a16:creationId xmlns:a16="http://schemas.microsoft.com/office/drawing/2014/main" id="{93772611-7293-4B81-BDE8-DA04D934DE9A}"/>
              </a:ext>
            </a:extLst>
          </p:cNvPr>
          <p:cNvSpPr/>
          <p:nvPr/>
        </p:nvSpPr>
        <p:spPr>
          <a:xfrm>
            <a:off x="1432004" y="4094442"/>
            <a:ext cx="277222" cy="219544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89;p27">
            <a:extLst>
              <a:ext uri="{FF2B5EF4-FFF2-40B4-BE49-F238E27FC236}">
                <a16:creationId xmlns:a16="http://schemas.microsoft.com/office/drawing/2014/main" id="{DB6A2111-C3E9-4627-B78E-BB6157273F10}"/>
              </a:ext>
            </a:extLst>
          </p:cNvPr>
          <p:cNvSpPr/>
          <p:nvPr/>
        </p:nvSpPr>
        <p:spPr>
          <a:xfrm>
            <a:off x="844216" y="408330"/>
            <a:ext cx="107565" cy="11549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89;p27">
            <a:extLst>
              <a:ext uri="{FF2B5EF4-FFF2-40B4-BE49-F238E27FC236}">
                <a16:creationId xmlns:a16="http://schemas.microsoft.com/office/drawing/2014/main" id="{3B60164F-B5F3-4AF7-85E4-F2FA28E52AF7}"/>
              </a:ext>
            </a:extLst>
          </p:cNvPr>
          <p:cNvSpPr/>
          <p:nvPr/>
        </p:nvSpPr>
        <p:spPr>
          <a:xfrm>
            <a:off x="1141777" y="4671152"/>
            <a:ext cx="155562" cy="9220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89;p27">
            <a:extLst>
              <a:ext uri="{FF2B5EF4-FFF2-40B4-BE49-F238E27FC236}">
                <a16:creationId xmlns:a16="http://schemas.microsoft.com/office/drawing/2014/main" id="{CD1DC292-9D08-4BE2-80EC-418A3C4B1420}"/>
              </a:ext>
            </a:extLst>
          </p:cNvPr>
          <p:cNvSpPr/>
          <p:nvPr/>
        </p:nvSpPr>
        <p:spPr>
          <a:xfrm>
            <a:off x="429383" y="700466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245359" y="549293"/>
            <a:ext cx="8241825" cy="4044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Este projeto foi realizado com a visão de otimizar as táticas e as estratégias utilizadas neste setor de Marketing financeiro altamente competitivo.                                                                    Foi abordada a metodologia </a:t>
            </a:r>
            <a:r>
              <a:rPr lang="pt-PT" sz="1600" b="1" dirty="0">
                <a:latin typeface="Berlin Sans FB" panose="020E0602020502020306" pitchFamily="34" charset="0"/>
                <a:cs typeface="Aharoni" panose="02010803020104030203" pitchFamily="2" charset="-79"/>
              </a:rPr>
              <a:t>CRISP-DM</a:t>
            </a:r>
            <a:r>
              <a:rPr lang="pt-PT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 para  a obtenção de uma melhor compreensão e análise da base de dados.                                                                                                                Para metas do projeto, consideramos responder a três perguntas definidas previamente com base no data set original.</a:t>
            </a: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Qual seria o perfil "ideal" para que um cliente subscrevesse a um depósito a prazo?</a:t>
            </a: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Qual das variáveis disponíveis no nosso conjunto de dados tem maior influência sobre o target definido?​</a:t>
            </a:r>
          </a:p>
          <a:p>
            <a:pPr marL="342900" indent="-342900">
              <a:spcBef>
                <a:spcPts val="160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pt-PT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 </a:t>
            </a:r>
            <a:r>
              <a:rPr lang="en-US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Qual será a melhor altura do ano para fazer uma campanha no marketing bancário?​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                                                                               </a:t>
            </a:r>
            <a:endParaRPr sz="1600" dirty="0"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692;p32">
            <a:extLst>
              <a:ext uri="{FF2B5EF4-FFF2-40B4-BE49-F238E27FC236}">
                <a16:creationId xmlns:a16="http://schemas.microsoft.com/office/drawing/2014/main" id="{A365F90D-E7DE-4297-9B39-D37AB191770D}"/>
              </a:ext>
            </a:extLst>
          </p:cNvPr>
          <p:cNvSpPr/>
          <p:nvPr/>
        </p:nvSpPr>
        <p:spPr>
          <a:xfrm>
            <a:off x="1432004" y="31324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694;p32">
            <a:extLst>
              <a:ext uri="{FF2B5EF4-FFF2-40B4-BE49-F238E27FC236}">
                <a16:creationId xmlns:a16="http://schemas.microsoft.com/office/drawing/2014/main" id="{5B341D06-3F44-470E-8B21-04C35905C58D}"/>
              </a:ext>
            </a:extLst>
          </p:cNvPr>
          <p:cNvCxnSpPr>
            <a:cxnSpLocks/>
          </p:cNvCxnSpPr>
          <p:nvPr/>
        </p:nvCxnSpPr>
        <p:spPr>
          <a:xfrm>
            <a:off x="3496502" y="2164912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488;p27">
            <a:extLst>
              <a:ext uri="{FF2B5EF4-FFF2-40B4-BE49-F238E27FC236}">
                <a16:creationId xmlns:a16="http://schemas.microsoft.com/office/drawing/2014/main" id="{CDC5B4C0-8B57-4EA8-A45C-3E5E0F1E2F8E}"/>
              </a:ext>
            </a:extLst>
          </p:cNvPr>
          <p:cNvSpPr/>
          <p:nvPr/>
        </p:nvSpPr>
        <p:spPr>
          <a:xfrm>
            <a:off x="628738" y="3952938"/>
            <a:ext cx="118822" cy="45719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455;p25">
            <a:extLst>
              <a:ext uri="{FF2B5EF4-FFF2-40B4-BE49-F238E27FC236}">
                <a16:creationId xmlns:a16="http://schemas.microsoft.com/office/drawing/2014/main" id="{22F397A1-EAA9-4468-A97D-23655D45EAEE}"/>
              </a:ext>
            </a:extLst>
          </p:cNvPr>
          <p:cNvGrpSpPr/>
          <p:nvPr/>
        </p:nvGrpSpPr>
        <p:grpSpPr>
          <a:xfrm>
            <a:off x="5580898" y="-341524"/>
            <a:ext cx="147404" cy="1527513"/>
            <a:chOff x="8008096" y="2108910"/>
            <a:chExt cx="199001" cy="2139769"/>
          </a:xfrm>
        </p:grpSpPr>
        <p:sp>
          <p:nvSpPr>
            <p:cNvPr id="166" name="Google Shape;456;p25">
              <a:extLst>
                <a:ext uri="{FF2B5EF4-FFF2-40B4-BE49-F238E27FC236}">
                  <a16:creationId xmlns:a16="http://schemas.microsoft.com/office/drawing/2014/main" id="{94BEADAB-C219-4C04-971A-D920B2486718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57;p25">
              <a:extLst>
                <a:ext uri="{FF2B5EF4-FFF2-40B4-BE49-F238E27FC236}">
                  <a16:creationId xmlns:a16="http://schemas.microsoft.com/office/drawing/2014/main" id="{47B62E2C-69D6-4EA1-8835-270F4173378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455;p25">
            <a:extLst>
              <a:ext uri="{FF2B5EF4-FFF2-40B4-BE49-F238E27FC236}">
                <a16:creationId xmlns:a16="http://schemas.microsoft.com/office/drawing/2014/main" id="{3721AF44-21BF-49BB-B00D-18F17556EC44}"/>
              </a:ext>
            </a:extLst>
          </p:cNvPr>
          <p:cNvGrpSpPr/>
          <p:nvPr/>
        </p:nvGrpSpPr>
        <p:grpSpPr>
          <a:xfrm>
            <a:off x="2187430" y="-473878"/>
            <a:ext cx="112996" cy="1316356"/>
            <a:chOff x="8008096" y="2108910"/>
            <a:chExt cx="199001" cy="2139769"/>
          </a:xfrm>
        </p:grpSpPr>
        <p:sp>
          <p:nvSpPr>
            <p:cNvPr id="169" name="Google Shape;456;p25">
              <a:extLst>
                <a:ext uri="{FF2B5EF4-FFF2-40B4-BE49-F238E27FC236}">
                  <a16:creationId xmlns:a16="http://schemas.microsoft.com/office/drawing/2014/main" id="{FE37220C-963D-4933-B377-B038A4722A2B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57;p25">
              <a:extLst>
                <a:ext uri="{FF2B5EF4-FFF2-40B4-BE49-F238E27FC236}">
                  <a16:creationId xmlns:a16="http://schemas.microsoft.com/office/drawing/2014/main" id="{BDE59A06-2141-4FE7-9174-DC1431046B65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488;p27">
            <a:extLst>
              <a:ext uri="{FF2B5EF4-FFF2-40B4-BE49-F238E27FC236}">
                <a16:creationId xmlns:a16="http://schemas.microsoft.com/office/drawing/2014/main" id="{B4C16C33-9E62-4BEA-9921-806AE0CEC007}"/>
              </a:ext>
            </a:extLst>
          </p:cNvPr>
          <p:cNvSpPr/>
          <p:nvPr/>
        </p:nvSpPr>
        <p:spPr>
          <a:xfrm>
            <a:off x="289494" y="298558"/>
            <a:ext cx="181604" cy="219544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88;p27">
            <a:extLst>
              <a:ext uri="{FF2B5EF4-FFF2-40B4-BE49-F238E27FC236}">
                <a16:creationId xmlns:a16="http://schemas.microsoft.com/office/drawing/2014/main" id="{500C40FA-F2DC-469E-A6EA-32D099DF2DAB}"/>
              </a:ext>
            </a:extLst>
          </p:cNvPr>
          <p:cNvSpPr/>
          <p:nvPr/>
        </p:nvSpPr>
        <p:spPr>
          <a:xfrm>
            <a:off x="725394" y="102559"/>
            <a:ext cx="118822" cy="45719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89;p27">
            <a:extLst>
              <a:ext uri="{FF2B5EF4-FFF2-40B4-BE49-F238E27FC236}">
                <a16:creationId xmlns:a16="http://schemas.microsoft.com/office/drawing/2014/main" id="{93772611-7293-4B81-BDE8-DA04D934DE9A}"/>
              </a:ext>
            </a:extLst>
          </p:cNvPr>
          <p:cNvSpPr/>
          <p:nvPr/>
        </p:nvSpPr>
        <p:spPr>
          <a:xfrm>
            <a:off x="2662368" y="298558"/>
            <a:ext cx="130580" cy="13920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89;p27">
            <a:extLst>
              <a:ext uri="{FF2B5EF4-FFF2-40B4-BE49-F238E27FC236}">
                <a16:creationId xmlns:a16="http://schemas.microsoft.com/office/drawing/2014/main" id="{DB6A2111-C3E9-4627-B78E-BB6157273F10}"/>
              </a:ext>
            </a:extLst>
          </p:cNvPr>
          <p:cNvSpPr/>
          <p:nvPr/>
        </p:nvSpPr>
        <p:spPr>
          <a:xfrm>
            <a:off x="844216" y="408330"/>
            <a:ext cx="107565" cy="11549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89;p27">
            <a:extLst>
              <a:ext uri="{FF2B5EF4-FFF2-40B4-BE49-F238E27FC236}">
                <a16:creationId xmlns:a16="http://schemas.microsoft.com/office/drawing/2014/main" id="{3B60164F-B5F3-4AF7-85E4-F2FA28E52AF7}"/>
              </a:ext>
            </a:extLst>
          </p:cNvPr>
          <p:cNvSpPr/>
          <p:nvPr/>
        </p:nvSpPr>
        <p:spPr>
          <a:xfrm>
            <a:off x="1141777" y="4671152"/>
            <a:ext cx="155562" cy="9220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89;p27">
            <a:extLst>
              <a:ext uri="{FF2B5EF4-FFF2-40B4-BE49-F238E27FC236}">
                <a16:creationId xmlns:a16="http://schemas.microsoft.com/office/drawing/2014/main" id="{CD1DC292-9D08-4BE2-80EC-418A3C4B1420}"/>
              </a:ext>
            </a:extLst>
          </p:cNvPr>
          <p:cNvSpPr/>
          <p:nvPr/>
        </p:nvSpPr>
        <p:spPr>
          <a:xfrm>
            <a:off x="429383" y="700466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93;p32">
            <a:extLst>
              <a:ext uri="{FF2B5EF4-FFF2-40B4-BE49-F238E27FC236}">
                <a16:creationId xmlns:a16="http://schemas.microsoft.com/office/drawing/2014/main" id="{67185133-BE58-4829-B62A-34145BB4E327}"/>
              </a:ext>
            </a:extLst>
          </p:cNvPr>
          <p:cNvSpPr/>
          <p:nvPr/>
        </p:nvSpPr>
        <p:spPr>
          <a:xfrm>
            <a:off x="1432008" y="3132400"/>
            <a:ext cx="2115674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83;p27">
            <a:extLst>
              <a:ext uri="{FF2B5EF4-FFF2-40B4-BE49-F238E27FC236}">
                <a16:creationId xmlns:a16="http://schemas.microsoft.com/office/drawing/2014/main" id="{4D66863F-87D8-45B7-BBA3-64202CAAC00A}"/>
              </a:ext>
            </a:extLst>
          </p:cNvPr>
          <p:cNvSpPr/>
          <p:nvPr/>
        </p:nvSpPr>
        <p:spPr>
          <a:xfrm>
            <a:off x="3153568" y="1532951"/>
            <a:ext cx="695394" cy="6550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79;p27">
            <a:extLst>
              <a:ext uri="{FF2B5EF4-FFF2-40B4-BE49-F238E27FC236}">
                <a16:creationId xmlns:a16="http://schemas.microsoft.com/office/drawing/2014/main" id="{07010D9F-D340-4744-8222-DC97B0326D39}"/>
              </a:ext>
            </a:extLst>
          </p:cNvPr>
          <p:cNvSpPr txBox="1">
            <a:spLocks/>
          </p:cNvSpPr>
          <p:nvPr/>
        </p:nvSpPr>
        <p:spPr>
          <a:xfrm>
            <a:off x="3188482" y="1571598"/>
            <a:ext cx="61604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" dirty="0">
                <a:latin typeface="Aharoni"/>
                <a:cs typeface="Aharoni"/>
                <a:sym typeface="Arial"/>
              </a:rPr>
              <a:t>2</a:t>
            </a:r>
          </a:p>
        </p:txBody>
      </p:sp>
      <p:sp>
        <p:nvSpPr>
          <p:cNvPr id="24" name="Google Shape;474;p27">
            <a:extLst>
              <a:ext uri="{FF2B5EF4-FFF2-40B4-BE49-F238E27FC236}">
                <a16:creationId xmlns:a16="http://schemas.microsoft.com/office/drawing/2014/main" id="{8FC6805E-1AA7-42F5-93A0-AEFEAA91710B}"/>
              </a:ext>
            </a:extLst>
          </p:cNvPr>
          <p:cNvSpPr txBox="1">
            <a:spLocks/>
          </p:cNvSpPr>
          <p:nvPr/>
        </p:nvSpPr>
        <p:spPr>
          <a:xfrm>
            <a:off x="3864824" y="1571598"/>
            <a:ext cx="164531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2400" dirty="0">
                <a:latin typeface="Aharoni"/>
                <a:cs typeface="Aharoni"/>
                <a:sym typeface="Share Tech"/>
              </a:rPr>
              <a:t>CRISP-DM</a:t>
            </a:r>
          </a:p>
        </p:txBody>
      </p:sp>
      <p:grpSp>
        <p:nvGrpSpPr>
          <p:cNvPr id="26" name="Google Shape;446;p25">
            <a:extLst>
              <a:ext uri="{FF2B5EF4-FFF2-40B4-BE49-F238E27FC236}">
                <a16:creationId xmlns:a16="http://schemas.microsoft.com/office/drawing/2014/main" id="{A9234129-348B-419D-B4D6-01AFFB2C76A1}"/>
              </a:ext>
            </a:extLst>
          </p:cNvPr>
          <p:cNvGrpSpPr/>
          <p:nvPr/>
        </p:nvGrpSpPr>
        <p:grpSpPr>
          <a:xfrm>
            <a:off x="6224048" y="781274"/>
            <a:ext cx="133252" cy="1952377"/>
            <a:chOff x="6780548" y="337714"/>
            <a:chExt cx="133252" cy="1952377"/>
          </a:xfrm>
        </p:grpSpPr>
        <p:sp>
          <p:nvSpPr>
            <p:cNvPr id="27" name="Google Shape;447;p25">
              <a:extLst>
                <a:ext uri="{FF2B5EF4-FFF2-40B4-BE49-F238E27FC236}">
                  <a16:creationId xmlns:a16="http://schemas.microsoft.com/office/drawing/2014/main" id="{54B88DCB-EA5A-47C6-900E-6D7BF9DF2D49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8;p25">
              <a:extLst>
                <a:ext uri="{FF2B5EF4-FFF2-40B4-BE49-F238E27FC236}">
                  <a16:creationId xmlns:a16="http://schemas.microsoft.com/office/drawing/2014/main" id="{9E284F44-DD23-43D6-BBDE-00F0B17AA927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446;p25">
            <a:extLst>
              <a:ext uri="{FF2B5EF4-FFF2-40B4-BE49-F238E27FC236}">
                <a16:creationId xmlns:a16="http://schemas.microsoft.com/office/drawing/2014/main" id="{78AF3631-BE29-4047-8FE9-C4AC101DEE40}"/>
              </a:ext>
            </a:extLst>
          </p:cNvPr>
          <p:cNvGrpSpPr/>
          <p:nvPr/>
        </p:nvGrpSpPr>
        <p:grpSpPr>
          <a:xfrm>
            <a:off x="614308" y="1046445"/>
            <a:ext cx="133252" cy="1952377"/>
            <a:chOff x="6780548" y="337714"/>
            <a:chExt cx="133252" cy="1952377"/>
          </a:xfrm>
        </p:grpSpPr>
        <p:sp>
          <p:nvSpPr>
            <p:cNvPr id="30" name="Google Shape;447;p25">
              <a:extLst>
                <a:ext uri="{FF2B5EF4-FFF2-40B4-BE49-F238E27FC236}">
                  <a16:creationId xmlns:a16="http://schemas.microsoft.com/office/drawing/2014/main" id="{3DB6DE51-E73E-4A39-AD08-74185649B561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8;p25">
              <a:extLst>
                <a:ext uri="{FF2B5EF4-FFF2-40B4-BE49-F238E27FC236}">
                  <a16:creationId xmlns:a16="http://schemas.microsoft.com/office/drawing/2014/main" id="{ED67D20C-D68E-413F-8672-2BBF961520AB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806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440742" y="1471616"/>
            <a:ext cx="3906120" cy="2200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O </a:t>
            </a:r>
            <a:r>
              <a:rPr lang="en" sz="1600" b="1" dirty="0">
                <a:latin typeface="Berlin Sans FB" panose="020E0602020502020306" pitchFamily="34" charset="0"/>
                <a:cs typeface="Aharoni" panose="02010803020104030203" pitchFamily="2" charset="-79"/>
              </a:rPr>
              <a:t>CRISP-DM</a:t>
            </a:r>
            <a:r>
              <a:rPr lang="en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 é um </a:t>
            </a:r>
            <a:r>
              <a:rPr lang="en-US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procedimento</a:t>
            </a:r>
            <a:r>
              <a:rPr lang="en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 padrão </a:t>
            </a:r>
            <a:r>
              <a:rPr lang="en-US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da Indústria para </a:t>
            </a:r>
            <a:r>
              <a:rPr lang="en-US" sz="1600" i="1" dirty="0">
                <a:latin typeface="Berlin Sans FB" panose="020E0602020502020306" pitchFamily="34" charset="0"/>
                <a:cs typeface="Aharoni" panose="02010803020104030203" pitchFamily="2" charset="-79"/>
              </a:rPr>
              <a:t>Data Mining</a:t>
            </a:r>
            <a:r>
              <a:rPr lang="en" sz="1600" i="1" dirty="0">
                <a:latin typeface="Berlin Sans FB" panose="020E0602020502020306" pitchFamily="34" charset="0"/>
                <a:cs typeface="Aharoni" panose="02010803020104030203" pitchFamily="2" charset="-79"/>
              </a:rPr>
              <a:t>, </a:t>
            </a:r>
            <a:r>
              <a:rPr lang="en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este </a:t>
            </a:r>
            <a:r>
              <a:rPr lang="pt-PT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fornece uma abordagem estruturada para planear o estudo e análise dos dados</a:t>
            </a:r>
            <a:r>
              <a:rPr lang="en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.</a:t>
            </a:r>
          </a:p>
          <a:p>
            <a:pPr marL="0" indent="0" algn="just">
              <a:buNone/>
            </a:pPr>
            <a:r>
              <a:rPr lang="en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Es</a:t>
            </a:r>
            <a:r>
              <a:rPr lang="en-US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ta metodologia</a:t>
            </a:r>
            <a:r>
              <a:rPr lang="en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 é compost</a:t>
            </a:r>
            <a:r>
              <a:rPr lang="en-US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a</a:t>
            </a:r>
            <a:r>
              <a:rPr lang="en" sz="1600" dirty="0">
                <a:latin typeface="Berlin Sans FB" panose="020E0602020502020306" pitchFamily="34" charset="0"/>
                <a:cs typeface="Aharoni" panose="02010803020104030203" pitchFamily="2" charset="-79"/>
              </a:rPr>
              <a:t> por seis fases.</a:t>
            </a:r>
            <a:endParaRPr lang="pt-PT" sz="1600" dirty="0">
              <a:latin typeface="Berlin Sans FB" panose="020E0602020502020306" pitchFamily="34" charset="0"/>
              <a:cs typeface="Aharoni" panose="02010803020104030203" pitchFamily="2" charset="-79"/>
            </a:endParaRPr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614545" y="828135"/>
            <a:ext cx="3116143" cy="3235830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998371" y="-613965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m 12" descr="Dsc Data Science Processes - Learn.co">
            <a:extLst>
              <a:ext uri="{FF2B5EF4-FFF2-40B4-BE49-F238E27FC236}">
                <a16:creationId xmlns:a16="http://schemas.microsoft.com/office/drawing/2014/main" id="{26081975-D5EF-A28A-2FC1-8C2BF52B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407" y="1100615"/>
            <a:ext cx="2637021" cy="2676114"/>
          </a:xfrm>
          <a:prstGeom prst="rect">
            <a:avLst/>
          </a:prstGeom>
        </p:spPr>
      </p:pic>
      <p:sp>
        <p:nvSpPr>
          <p:cNvPr id="64" name="Google Shape;474;p27">
            <a:extLst>
              <a:ext uri="{FF2B5EF4-FFF2-40B4-BE49-F238E27FC236}">
                <a16:creationId xmlns:a16="http://schemas.microsoft.com/office/drawing/2014/main" id="{BC1C6A8E-A37B-4AFD-908D-5EBDBACBE34C}"/>
              </a:ext>
            </a:extLst>
          </p:cNvPr>
          <p:cNvSpPr txBox="1">
            <a:spLocks/>
          </p:cNvSpPr>
          <p:nvPr/>
        </p:nvSpPr>
        <p:spPr>
          <a:xfrm>
            <a:off x="5492258" y="4074215"/>
            <a:ext cx="1645318" cy="309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-US" sz="1200" dirty="0">
                <a:latin typeface="Aharoni"/>
                <a:cs typeface="Aharoni"/>
                <a:sym typeface="Share Tech"/>
              </a:rPr>
              <a:t>Fases do CRISP-DM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692;p32">
            <a:extLst>
              <a:ext uri="{FF2B5EF4-FFF2-40B4-BE49-F238E27FC236}">
                <a16:creationId xmlns:a16="http://schemas.microsoft.com/office/drawing/2014/main" id="{A365F90D-E7DE-4297-9B39-D37AB191770D}"/>
              </a:ext>
            </a:extLst>
          </p:cNvPr>
          <p:cNvSpPr/>
          <p:nvPr/>
        </p:nvSpPr>
        <p:spPr>
          <a:xfrm>
            <a:off x="1432004" y="31324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694;p32">
            <a:extLst>
              <a:ext uri="{FF2B5EF4-FFF2-40B4-BE49-F238E27FC236}">
                <a16:creationId xmlns:a16="http://schemas.microsoft.com/office/drawing/2014/main" id="{5B341D06-3F44-470E-8B21-04C35905C58D}"/>
              </a:ext>
            </a:extLst>
          </p:cNvPr>
          <p:cNvCxnSpPr>
            <a:cxnSpLocks/>
          </p:cNvCxnSpPr>
          <p:nvPr/>
        </p:nvCxnSpPr>
        <p:spPr>
          <a:xfrm>
            <a:off x="4207700" y="218804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488;p27">
            <a:extLst>
              <a:ext uri="{FF2B5EF4-FFF2-40B4-BE49-F238E27FC236}">
                <a16:creationId xmlns:a16="http://schemas.microsoft.com/office/drawing/2014/main" id="{CDC5B4C0-8B57-4EA8-A45C-3E5E0F1E2F8E}"/>
              </a:ext>
            </a:extLst>
          </p:cNvPr>
          <p:cNvSpPr/>
          <p:nvPr/>
        </p:nvSpPr>
        <p:spPr>
          <a:xfrm>
            <a:off x="650701" y="3893818"/>
            <a:ext cx="118822" cy="1381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455;p25">
            <a:extLst>
              <a:ext uri="{FF2B5EF4-FFF2-40B4-BE49-F238E27FC236}">
                <a16:creationId xmlns:a16="http://schemas.microsoft.com/office/drawing/2014/main" id="{22F397A1-EAA9-4468-A97D-23655D45EAEE}"/>
              </a:ext>
            </a:extLst>
          </p:cNvPr>
          <p:cNvGrpSpPr/>
          <p:nvPr/>
        </p:nvGrpSpPr>
        <p:grpSpPr>
          <a:xfrm>
            <a:off x="5580898" y="-341524"/>
            <a:ext cx="147404" cy="1527513"/>
            <a:chOff x="8008096" y="2108910"/>
            <a:chExt cx="199001" cy="2139769"/>
          </a:xfrm>
        </p:grpSpPr>
        <p:sp>
          <p:nvSpPr>
            <p:cNvPr id="166" name="Google Shape;456;p25">
              <a:extLst>
                <a:ext uri="{FF2B5EF4-FFF2-40B4-BE49-F238E27FC236}">
                  <a16:creationId xmlns:a16="http://schemas.microsoft.com/office/drawing/2014/main" id="{94BEADAB-C219-4C04-971A-D920B2486718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57;p25">
              <a:extLst>
                <a:ext uri="{FF2B5EF4-FFF2-40B4-BE49-F238E27FC236}">
                  <a16:creationId xmlns:a16="http://schemas.microsoft.com/office/drawing/2014/main" id="{47B62E2C-69D6-4EA1-8835-270F4173378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455;p25">
            <a:extLst>
              <a:ext uri="{FF2B5EF4-FFF2-40B4-BE49-F238E27FC236}">
                <a16:creationId xmlns:a16="http://schemas.microsoft.com/office/drawing/2014/main" id="{3721AF44-21BF-49BB-B00D-18F17556EC44}"/>
              </a:ext>
            </a:extLst>
          </p:cNvPr>
          <p:cNvGrpSpPr/>
          <p:nvPr/>
        </p:nvGrpSpPr>
        <p:grpSpPr>
          <a:xfrm>
            <a:off x="2187430" y="-473878"/>
            <a:ext cx="112996" cy="1316356"/>
            <a:chOff x="8008096" y="2108910"/>
            <a:chExt cx="199001" cy="2139769"/>
          </a:xfrm>
        </p:grpSpPr>
        <p:sp>
          <p:nvSpPr>
            <p:cNvPr id="169" name="Google Shape;456;p25">
              <a:extLst>
                <a:ext uri="{FF2B5EF4-FFF2-40B4-BE49-F238E27FC236}">
                  <a16:creationId xmlns:a16="http://schemas.microsoft.com/office/drawing/2014/main" id="{FE37220C-963D-4933-B377-B038A4722A2B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57;p25">
              <a:extLst>
                <a:ext uri="{FF2B5EF4-FFF2-40B4-BE49-F238E27FC236}">
                  <a16:creationId xmlns:a16="http://schemas.microsoft.com/office/drawing/2014/main" id="{BDE59A06-2141-4FE7-9174-DC1431046B65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488;p27">
            <a:extLst>
              <a:ext uri="{FF2B5EF4-FFF2-40B4-BE49-F238E27FC236}">
                <a16:creationId xmlns:a16="http://schemas.microsoft.com/office/drawing/2014/main" id="{B4C16C33-9E62-4BEA-9921-806AE0CEC007}"/>
              </a:ext>
            </a:extLst>
          </p:cNvPr>
          <p:cNvSpPr/>
          <p:nvPr/>
        </p:nvSpPr>
        <p:spPr>
          <a:xfrm>
            <a:off x="363532" y="402608"/>
            <a:ext cx="107566" cy="115494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88;p27">
            <a:extLst>
              <a:ext uri="{FF2B5EF4-FFF2-40B4-BE49-F238E27FC236}">
                <a16:creationId xmlns:a16="http://schemas.microsoft.com/office/drawing/2014/main" id="{500C40FA-F2DC-469E-A6EA-32D099DF2DAB}"/>
              </a:ext>
            </a:extLst>
          </p:cNvPr>
          <p:cNvSpPr/>
          <p:nvPr/>
        </p:nvSpPr>
        <p:spPr>
          <a:xfrm>
            <a:off x="725394" y="102559"/>
            <a:ext cx="118822" cy="45719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89;p27">
            <a:extLst>
              <a:ext uri="{FF2B5EF4-FFF2-40B4-BE49-F238E27FC236}">
                <a16:creationId xmlns:a16="http://schemas.microsoft.com/office/drawing/2014/main" id="{93772611-7293-4B81-BDE8-DA04D934DE9A}"/>
              </a:ext>
            </a:extLst>
          </p:cNvPr>
          <p:cNvSpPr/>
          <p:nvPr/>
        </p:nvSpPr>
        <p:spPr>
          <a:xfrm>
            <a:off x="1432004" y="4209658"/>
            <a:ext cx="82471" cy="10432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89;p27">
            <a:extLst>
              <a:ext uri="{FF2B5EF4-FFF2-40B4-BE49-F238E27FC236}">
                <a16:creationId xmlns:a16="http://schemas.microsoft.com/office/drawing/2014/main" id="{DB6A2111-C3E9-4627-B78E-BB6157273F10}"/>
              </a:ext>
            </a:extLst>
          </p:cNvPr>
          <p:cNvSpPr/>
          <p:nvPr/>
        </p:nvSpPr>
        <p:spPr>
          <a:xfrm>
            <a:off x="844216" y="408330"/>
            <a:ext cx="107565" cy="11549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89;p27">
            <a:extLst>
              <a:ext uri="{FF2B5EF4-FFF2-40B4-BE49-F238E27FC236}">
                <a16:creationId xmlns:a16="http://schemas.microsoft.com/office/drawing/2014/main" id="{3B60164F-B5F3-4AF7-85E4-F2FA28E52AF7}"/>
              </a:ext>
            </a:extLst>
          </p:cNvPr>
          <p:cNvSpPr/>
          <p:nvPr/>
        </p:nvSpPr>
        <p:spPr>
          <a:xfrm>
            <a:off x="1141777" y="4671152"/>
            <a:ext cx="155562" cy="9220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89;p27">
            <a:extLst>
              <a:ext uri="{FF2B5EF4-FFF2-40B4-BE49-F238E27FC236}">
                <a16:creationId xmlns:a16="http://schemas.microsoft.com/office/drawing/2014/main" id="{CD1DC292-9D08-4BE2-80EC-418A3C4B1420}"/>
              </a:ext>
            </a:extLst>
          </p:cNvPr>
          <p:cNvSpPr/>
          <p:nvPr/>
        </p:nvSpPr>
        <p:spPr>
          <a:xfrm>
            <a:off x="429383" y="700466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93;p32">
            <a:extLst>
              <a:ext uri="{FF2B5EF4-FFF2-40B4-BE49-F238E27FC236}">
                <a16:creationId xmlns:a16="http://schemas.microsoft.com/office/drawing/2014/main" id="{48331861-1B8C-4B7E-9C8D-D9D34E2A54CD}"/>
              </a:ext>
            </a:extLst>
          </p:cNvPr>
          <p:cNvSpPr/>
          <p:nvPr/>
        </p:nvSpPr>
        <p:spPr>
          <a:xfrm>
            <a:off x="1433381" y="3132400"/>
            <a:ext cx="2849099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81;p27">
            <a:extLst>
              <a:ext uri="{FF2B5EF4-FFF2-40B4-BE49-F238E27FC236}">
                <a16:creationId xmlns:a16="http://schemas.microsoft.com/office/drawing/2014/main" id="{9E9540FA-C5FA-4C7B-8CDC-D44388D5E80F}"/>
              </a:ext>
            </a:extLst>
          </p:cNvPr>
          <p:cNvSpPr txBox="1">
            <a:spLocks/>
          </p:cNvSpPr>
          <p:nvPr/>
        </p:nvSpPr>
        <p:spPr>
          <a:xfrm>
            <a:off x="3803698" y="1626089"/>
            <a:ext cx="808001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lt1"/>
                </a:solidFill>
                <a:latin typeface="Aharoni"/>
                <a:cs typeface="Aharoni"/>
              </a:rPr>
              <a:t>2.1</a:t>
            </a:r>
          </a:p>
        </p:txBody>
      </p:sp>
      <p:sp>
        <p:nvSpPr>
          <p:cNvPr id="26" name="Google Shape;488;p27">
            <a:extLst>
              <a:ext uri="{FF2B5EF4-FFF2-40B4-BE49-F238E27FC236}">
                <a16:creationId xmlns:a16="http://schemas.microsoft.com/office/drawing/2014/main" id="{C2988A81-9E75-4C1F-98D1-C278C29A4CC5}"/>
              </a:ext>
            </a:extLst>
          </p:cNvPr>
          <p:cNvSpPr/>
          <p:nvPr/>
        </p:nvSpPr>
        <p:spPr>
          <a:xfrm>
            <a:off x="3956418" y="1704579"/>
            <a:ext cx="502563" cy="499310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81;p27">
            <a:extLst>
              <a:ext uri="{FF2B5EF4-FFF2-40B4-BE49-F238E27FC236}">
                <a16:creationId xmlns:a16="http://schemas.microsoft.com/office/drawing/2014/main" id="{EF7759D5-D4F8-4079-A474-8E7D5AD6FF99}"/>
              </a:ext>
            </a:extLst>
          </p:cNvPr>
          <p:cNvSpPr txBox="1">
            <a:spLocks/>
          </p:cNvSpPr>
          <p:nvPr/>
        </p:nvSpPr>
        <p:spPr>
          <a:xfrm>
            <a:off x="4463894" y="1665334"/>
            <a:ext cx="384165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2400" dirty="0">
                <a:solidFill>
                  <a:schemeClr val="lt1"/>
                </a:solidFill>
                <a:latin typeface="Aharoni"/>
                <a:cs typeface="Aharoni"/>
                <a:sym typeface="Advent Pro SemiBold"/>
              </a:rPr>
              <a:t>Business Understanding</a:t>
            </a:r>
            <a:endParaRPr lang="en" sz="2400" dirty="0">
              <a:solidFill>
                <a:schemeClr val="lt1"/>
              </a:solidFill>
              <a:latin typeface="Aharoni"/>
              <a:cs typeface="Aharoni"/>
              <a:sym typeface="Advent Pro SemiBold"/>
            </a:endParaRPr>
          </a:p>
        </p:txBody>
      </p:sp>
      <p:grpSp>
        <p:nvGrpSpPr>
          <p:cNvPr id="28" name="Google Shape;446;p25">
            <a:extLst>
              <a:ext uri="{FF2B5EF4-FFF2-40B4-BE49-F238E27FC236}">
                <a16:creationId xmlns:a16="http://schemas.microsoft.com/office/drawing/2014/main" id="{36B1DF6D-9767-4A50-A769-F8E6E3FD2C4C}"/>
              </a:ext>
            </a:extLst>
          </p:cNvPr>
          <p:cNvGrpSpPr/>
          <p:nvPr/>
        </p:nvGrpSpPr>
        <p:grpSpPr>
          <a:xfrm>
            <a:off x="1317465" y="781274"/>
            <a:ext cx="133252" cy="1952377"/>
            <a:chOff x="6780548" y="337714"/>
            <a:chExt cx="133252" cy="1952377"/>
          </a:xfrm>
        </p:grpSpPr>
        <p:sp>
          <p:nvSpPr>
            <p:cNvPr id="29" name="Google Shape;447;p25">
              <a:extLst>
                <a:ext uri="{FF2B5EF4-FFF2-40B4-BE49-F238E27FC236}">
                  <a16:creationId xmlns:a16="http://schemas.microsoft.com/office/drawing/2014/main" id="{ED96EE42-FE2A-4BB1-8136-1F6966419F5B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8;p25">
              <a:extLst>
                <a:ext uri="{FF2B5EF4-FFF2-40B4-BE49-F238E27FC236}">
                  <a16:creationId xmlns:a16="http://schemas.microsoft.com/office/drawing/2014/main" id="{16BB00A6-76BB-4220-BE53-EC08E5F98882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89;p27">
            <a:extLst>
              <a:ext uri="{FF2B5EF4-FFF2-40B4-BE49-F238E27FC236}">
                <a16:creationId xmlns:a16="http://schemas.microsoft.com/office/drawing/2014/main" id="{B2A7CD4E-86E9-4AC9-A19F-D11DBD01F09C}"/>
              </a:ext>
            </a:extLst>
          </p:cNvPr>
          <p:cNvSpPr/>
          <p:nvPr/>
        </p:nvSpPr>
        <p:spPr>
          <a:xfrm>
            <a:off x="2682439" y="362009"/>
            <a:ext cx="79404" cy="9264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08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1495200" y="485440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PT" sz="1800" dirty="0">
                <a:solidFill>
                  <a:schemeClr val="bg1"/>
                </a:solidFill>
                <a:latin typeface="Aharoni"/>
                <a:cs typeface="Aharoni"/>
              </a:rPr>
              <a:t>Marketing Bancário</a:t>
            </a:r>
            <a:endParaRPr sz="1800" dirty="0">
              <a:solidFill>
                <a:schemeClr val="bg1"/>
              </a:solidFill>
              <a:latin typeface="Aharoni"/>
              <a:cs typeface="Aharoni"/>
            </a:endParaRPr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641477" y="1303093"/>
            <a:ext cx="7323920" cy="2745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PT" sz="1600" dirty="0"/>
              <a:t>Neste setor existem dois tipos de abordagens: </a:t>
            </a:r>
            <a:r>
              <a:rPr lang="pt-PT" sz="1600" b="1" dirty="0"/>
              <a:t>campanhas em massa e marketing direto</a:t>
            </a:r>
            <a:r>
              <a:rPr lang="pt-PT" sz="1600" dirty="0"/>
              <a:t>. </a:t>
            </a:r>
          </a:p>
          <a:p>
            <a:pPr marL="0" lvl="0" indent="0"/>
            <a:endParaRPr lang="pt-PT" sz="1600" dirty="0"/>
          </a:p>
          <a:p>
            <a:pPr marL="0" lvl="0" indent="0"/>
            <a:r>
              <a:rPr lang="pt-PT" sz="1600" dirty="0"/>
              <a:t>Diante da pressão para aumentar os ativos financeiros, os bancos europeus adotaram a estratégia de oferecer aplicações de depósito a longo prazo com boas taxas de juros por meio de marketing direto.</a:t>
            </a:r>
          </a:p>
          <a:p>
            <a:pPr marL="0" lvl="0" indent="0"/>
            <a:endParaRPr lang="pt-PT" sz="1600" dirty="0"/>
          </a:p>
          <a:p>
            <a:pPr marL="0" lvl="0" indent="0"/>
            <a:r>
              <a:rPr lang="pt-PT" sz="1600" dirty="0"/>
              <a:t>O objetivo deste marketing é </a:t>
            </a:r>
            <a:r>
              <a:rPr lang="pt-PT" sz="1600" b="1" dirty="0"/>
              <a:t>aumentar</a:t>
            </a:r>
            <a:r>
              <a:rPr lang="pt-PT" sz="1600" dirty="0"/>
              <a:t> a eficiência e a taxa de subscrição, </a:t>
            </a:r>
            <a:r>
              <a:rPr lang="pt-PT" sz="1600" b="1" dirty="0"/>
              <a:t>reduzindo</a:t>
            </a:r>
            <a:r>
              <a:rPr lang="pt-PT" sz="1600" dirty="0"/>
              <a:t> o número de chamadas realizadas.</a:t>
            </a:r>
            <a:endParaRPr sz="1600" dirty="0"/>
          </a:p>
        </p:txBody>
      </p:sp>
      <p:cxnSp>
        <p:nvCxnSpPr>
          <p:cNvPr id="593" name="Google Shape;593;p29"/>
          <p:cNvCxnSpPr>
            <a:cxnSpLocks/>
          </p:cNvCxnSpPr>
          <p:nvPr/>
        </p:nvCxnSpPr>
        <p:spPr>
          <a:xfrm rot="16200000" flipH="1">
            <a:off x="-189228" y="2872047"/>
            <a:ext cx="1874507" cy="961400"/>
          </a:xfrm>
          <a:prstGeom prst="bentConnector3">
            <a:avLst>
              <a:gd name="adj1" fmla="val 9979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29"/>
          <p:cNvCxnSpPr>
            <a:cxnSpLocks/>
          </p:cNvCxnSpPr>
          <p:nvPr/>
        </p:nvCxnSpPr>
        <p:spPr>
          <a:xfrm rot="5400000">
            <a:off x="6616277" y="2065825"/>
            <a:ext cx="2745632" cy="1461444"/>
          </a:xfrm>
          <a:prstGeom prst="bentConnector3">
            <a:avLst>
              <a:gd name="adj1" fmla="val 84691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520306" y="3927527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455;p25">
            <a:extLst>
              <a:ext uri="{FF2B5EF4-FFF2-40B4-BE49-F238E27FC236}">
                <a16:creationId xmlns:a16="http://schemas.microsoft.com/office/drawing/2014/main" id="{485F2C35-839E-4EC0-BEDC-129F75136DD3}"/>
              </a:ext>
            </a:extLst>
          </p:cNvPr>
          <p:cNvGrpSpPr/>
          <p:nvPr/>
        </p:nvGrpSpPr>
        <p:grpSpPr>
          <a:xfrm>
            <a:off x="3220826" y="-758620"/>
            <a:ext cx="112996" cy="1316356"/>
            <a:chOff x="8008096" y="2108910"/>
            <a:chExt cx="199001" cy="2139769"/>
          </a:xfrm>
        </p:grpSpPr>
        <p:sp>
          <p:nvSpPr>
            <p:cNvPr id="36" name="Google Shape;456;p25">
              <a:extLst>
                <a:ext uri="{FF2B5EF4-FFF2-40B4-BE49-F238E27FC236}">
                  <a16:creationId xmlns:a16="http://schemas.microsoft.com/office/drawing/2014/main" id="{BF980D20-6069-45C5-8A79-A20181434A37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7;p25">
              <a:extLst>
                <a:ext uri="{FF2B5EF4-FFF2-40B4-BE49-F238E27FC236}">
                  <a16:creationId xmlns:a16="http://schemas.microsoft.com/office/drawing/2014/main" id="{6F364DB2-B66F-45B4-A6D4-948784EFA45A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455;p25">
            <a:extLst>
              <a:ext uri="{FF2B5EF4-FFF2-40B4-BE49-F238E27FC236}">
                <a16:creationId xmlns:a16="http://schemas.microsoft.com/office/drawing/2014/main" id="{955820B0-8478-4C77-BEC1-DE2F48840B35}"/>
              </a:ext>
            </a:extLst>
          </p:cNvPr>
          <p:cNvGrpSpPr/>
          <p:nvPr/>
        </p:nvGrpSpPr>
        <p:grpSpPr>
          <a:xfrm>
            <a:off x="267325" y="-115241"/>
            <a:ext cx="112996" cy="1316356"/>
            <a:chOff x="8008096" y="2108910"/>
            <a:chExt cx="199001" cy="2139769"/>
          </a:xfrm>
        </p:grpSpPr>
        <p:sp>
          <p:nvSpPr>
            <p:cNvPr id="39" name="Google Shape;456;p25">
              <a:extLst>
                <a:ext uri="{FF2B5EF4-FFF2-40B4-BE49-F238E27FC236}">
                  <a16:creationId xmlns:a16="http://schemas.microsoft.com/office/drawing/2014/main" id="{018ED386-40BB-4D6D-BE2F-926B25EFD666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57;p25">
              <a:extLst>
                <a:ext uri="{FF2B5EF4-FFF2-40B4-BE49-F238E27FC236}">
                  <a16:creationId xmlns:a16="http://schemas.microsoft.com/office/drawing/2014/main" id="{90AB3EBD-A5A9-43C2-A7CF-9A0E5CFB9684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596;p29">
            <a:extLst>
              <a:ext uri="{FF2B5EF4-FFF2-40B4-BE49-F238E27FC236}">
                <a16:creationId xmlns:a16="http://schemas.microsoft.com/office/drawing/2014/main" id="{EA966283-63DB-4F9D-8D0D-97D4C8A225B2}"/>
              </a:ext>
            </a:extLst>
          </p:cNvPr>
          <p:cNvSpPr/>
          <p:nvPr/>
        </p:nvSpPr>
        <p:spPr>
          <a:xfrm>
            <a:off x="748025" y="436538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89;p27">
            <a:extLst>
              <a:ext uri="{FF2B5EF4-FFF2-40B4-BE49-F238E27FC236}">
                <a16:creationId xmlns:a16="http://schemas.microsoft.com/office/drawing/2014/main" id="{BA75D8D9-D136-45D1-9F86-CBF4E4A25733}"/>
              </a:ext>
            </a:extLst>
          </p:cNvPr>
          <p:cNvSpPr/>
          <p:nvPr/>
        </p:nvSpPr>
        <p:spPr>
          <a:xfrm rot="10800000">
            <a:off x="1119700" y="4570499"/>
            <a:ext cx="109026" cy="14203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89;p27">
            <a:extLst>
              <a:ext uri="{FF2B5EF4-FFF2-40B4-BE49-F238E27FC236}">
                <a16:creationId xmlns:a16="http://schemas.microsoft.com/office/drawing/2014/main" id="{8C5A958C-B137-4369-8E28-4709E54085EA}"/>
              </a:ext>
            </a:extLst>
          </p:cNvPr>
          <p:cNvSpPr/>
          <p:nvPr/>
        </p:nvSpPr>
        <p:spPr>
          <a:xfrm rot="10800000">
            <a:off x="1119700" y="561579"/>
            <a:ext cx="109026" cy="14203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89;p27">
            <a:extLst>
              <a:ext uri="{FF2B5EF4-FFF2-40B4-BE49-F238E27FC236}">
                <a16:creationId xmlns:a16="http://schemas.microsoft.com/office/drawing/2014/main" id="{6160DA49-BA02-4A17-9791-87EA6A66BE71}"/>
              </a:ext>
            </a:extLst>
          </p:cNvPr>
          <p:cNvSpPr/>
          <p:nvPr/>
        </p:nvSpPr>
        <p:spPr>
          <a:xfrm rot="10800000">
            <a:off x="4053400" y="264680"/>
            <a:ext cx="109026" cy="14203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89;p27">
            <a:extLst>
              <a:ext uri="{FF2B5EF4-FFF2-40B4-BE49-F238E27FC236}">
                <a16:creationId xmlns:a16="http://schemas.microsoft.com/office/drawing/2014/main" id="{3BAD4164-6107-424C-8C5B-98118BA0769E}"/>
              </a:ext>
            </a:extLst>
          </p:cNvPr>
          <p:cNvSpPr/>
          <p:nvPr/>
        </p:nvSpPr>
        <p:spPr>
          <a:xfrm rot="10800000">
            <a:off x="8133166" y="844381"/>
            <a:ext cx="109026" cy="142036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692;p32">
            <a:extLst>
              <a:ext uri="{FF2B5EF4-FFF2-40B4-BE49-F238E27FC236}">
                <a16:creationId xmlns:a16="http://schemas.microsoft.com/office/drawing/2014/main" id="{A365F90D-E7DE-4297-9B39-D37AB191770D}"/>
              </a:ext>
            </a:extLst>
          </p:cNvPr>
          <p:cNvSpPr/>
          <p:nvPr/>
        </p:nvSpPr>
        <p:spPr>
          <a:xfrm>
            <a:off x="1432004" y="31324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694;p32">
            <a:extLst>
              <a:ext uri="{FF2B5EF4-FFF2-40B4-BE49-F238E27FC236}">
                <a16:creationId xmlns:a16="http://schemas.microsoft.com/office/drawing/2014/main" id="{5B341D06-3F44-470E-8B21-04C35905C58D}"/>
              </a:ext>
            </a:extLst>
          </p:cNvPr>
          <p:cNvCxnSpPr>
            <a:cxnSpLocks/>
          </p:cNvCxnSpPr>
          <p:nvPr/>
        </p:nvCxnSpPr>
        <p:spPr>
          <a:xfrm>
            <a:off x="5061775" y="218804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488;p27">
            <a:extLst>
              <a:ext uri="{FF2B5EF4-FFF2-40B4-BE49-F238E27FC236}">
                <a16:creationId xmlns:a16="http://schemas.microsoft.com/office/drawing/2014/main" id="{CDC5B4C0-8B57-4EA8-A45C-3E5E0F1E2F8E}"/>
              </a:ext>
            </a:extLst>
          </p:cNvPr>
          <p:cNvSpPr/>
          <p:nvPr/>
        </p:nvSpPr>
        <p:spPr>
          <a:xfrm>
            <a:off x="3371841" y="56345"/>
            <a:ext cx="118822" cy="13814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455;p25">
            <a:extLst>
              <a:ext uri="{FF2B5EF4-FFF2-40B4-BE49-F238E27FC236}">
                <a16:creationId xmlns:a16="http://schemas.microsoft.com/office/drawing/2014/main" id="{22F397A1-EAA9-4468-A97D-23655D45EAEE}"/>
              </a:ext>
            </a:extLst>
          </p:cNvPr>
          <p:cNvGrpSpPr/>
          <p:nvPr/>
        </p:nvGrpSpPr>
        <p:grpSpPr>
          <a:xfrm>
            <a:off x="5580898" y="-341524"/>
            <a:ext cx="147404" cy="1527513"/>
            <a:chOff x="8008096" y="2108910"/>
            <a:chExt cx="199001" cy="2139769"/>
          </a:xfrm>
        </p:grpSpPr>
        <p:sp>
          <p:nvSpPr>
            <p:cNvPr id="166" name="Google Shape;456;p25">
              <a:extLst>
                <a:ext uri="{FF2B5EF4-FFF2-40B4-BE49-F238E27FC236}">
                  <a16:creationId xmlns:a16="http://schemas.microsoft.com/office/drawing/2014/main" id="{94BEADAB-C219-4C04-971A-D920B2486718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57;p25">
              <a:extLst>
                <a:ext uri="{FF2B5EF4-FFF2-40B4-BE49-F238E27FC236}">
                  <a16:creationId xmlns:a16="http://schemas.microsoft.com/office/drawing/2014/main" id="{47B62E2C-69D6-4EA1-8835-270F4173378F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455;p25">
            <a:extLst>
              <a:ext uri="{FF2B5EF4-FFF2-40B4-BE49-F238E27FC236}">
                <a16:creationId xmlns:a16="http://schemas.microsoft.com/office/drawing/2014/main" id="{3721AF44-21BF-49BB-B00D-18F17556EC44}"/>
              </a:ext>
            </a:extLst>
          </p:cNvPr>
          <p:cNvGrpSpPr/>
          <p:nvPr/>
        </p:nvGrpSpPr>
        <p:grpSpPr>
          <a:xfrm>
            <a:off x="2187430" y="-473878"/>
            <a:ext cx="112996" cy="1316356"/>
            <a:chOff x="8008096" y="2108910"/>
            <a:chExt cx="199001" cy="2139769"/>
          </a:xfrm>
        </p:grpSpPr>
        <p:sp>
          <p:nvSpPr>
            <p:cNvPr id="169" name="Google Shape;456;p25">
              <a:extLst>
                <a:ext uri="{FF2B5EF4-FFF2-40B4-BE49-F238E27FC236}">
                  <a16:creationId xmlns:a16="http://schemas.microsoft.com/office/drawing/2014/main" id="{FE37220C-963D-4933-B377-B038A4722A2B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57;p25">
              <a:extLst>
                <a:ext uri="{FF2B5EF4-FFF2-40B4-BE49-F238E27FC236}">
                  <a16:creationId xmlns:a16="http://schemas.microsoft.com/office/drawing/2014/main" id="{BDE59A06-2141-4FE7-9174-DC1431046B65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488;p27">
            <a:extLst>
              <a:ext uri="{FF2B5EF4-FFF2-40B4-BE49-F238E27FC236}">
                <a16:creationId xmlns:a16="http://schemas.microsoft.com/office/drawing/2014/main" id="{B4C16C33-9E62-4BEA-9921-806AE0CEC007}"/>
              </a:ext>
            </a:extLst>
          </p:cNvPr>
          <p:cNvSpPr/>
          <p:nvPr/>
        </p:nvSpPr>
        <p:spPr>
          <a:xfrm>
            <a:off x="363532" y="402608"/>
            <a:ext cx="107566" cy="115494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488;p27">
            <a:extLst>
              <a:ext uri="{FF2B5EF4-FFF2-40B4-BE49-F238E27FC236}">
                <a16:creationId xmlns:a16="http://schemas.microsoft.com/office/drawing/2014/main" id="{500C40FA-F2DC-469E-A6EA-32D099DF2DAB}"/>
              </a:ext>
            </a:extLst>
          </p:cNvPr>
          <p:cNvSpPr/>
          <p:nvPr/>
        </p:nvSpPr>
        <p:spPr>
          <a:xfrm>
            <a:off x="725394" y="102559"/>
            <a:ext cx="118822" cy="45719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489;p27">
            <a:extLst>
              <a:ext uri="{FF2B5EF4-FFF2-40B4-BE49-F238E27FC236}">
                <a16:creationId xmlns:a16="http://schemas.microsoft.com/office/drawing/2014/main" id="{93772611-7293-4B81-BDE8-DA04D934DE9A}"/>
              </a:ext>
            </a:extLst>
          </p:cNvPr>
          <p:cNvSpPr/>
          <p:nvPr/>
        </p:nvSpPr>
        <p:spPr>
          <a:xfrm>
            <a:off x="1432004" y="4209658"/>
            <a:ext cx="82471" cy="10432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489;p27">
            <a:extLst>
              <a:ext uri="{FF2B5EF4-FFF2-40B4-BE49-F238E27FC236}">
                <a16:creationId xmlns:a16="http://schemas.microsoft.com/office/drawing/2014/main" id="{DB6A2111-C3E9-4627-B78E-BB6157273F10}"/>
              </a:ext>
            </a:extLst>
          </p:cNvPr>
          <p:cNvSpPr/>
          <p:nvPr/>
        </p:nvSpPr>
        <p:spPr>
          <a:xfrm>
            <a:off x="844216" y="408330"/>
            <a:ext cx="107565" cy="115493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489;p27">
            <a:extLst>
              <a:ext uri="{FF2B5EF4-FFF2-40B4-BE49-F238E27FC236}">
                <a16:creationId xmlns:a16="http://schemas.microsoft.com/office/drawing/2014/main" id="{3B60164F-B5F3-4AF7-85E4-F2FA28E52AF7}"/>
              </a:ext>
            </a:extLst>
          </p:cNvPr>
          <p:cNvSpPr/>
          <p:nvPr/>
        </p:nvSpPr>
        <p:spPr>
          <a:xfrm>
            <a:off x="1141777" y="4671152"/>
            <a:ext cx="155562" cy="92208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489;p27">
            <a:extLst>
              <a:ext uri="{FF2B5EF4-FFF2-40B4-BE49-F238E27FC236}">
                <a16:creationId xmlns:a16="http://schemas.microsoft.com/office/drawing/2014/main" id="{CD1DC292-9D08-4BE2-80EC-418A3C4B1420}"/>
              </a:ext>
            </a:extLst>
          </p:cNvPr>
          <p:cNvSpPr/>
          <p:nvPr/>
        </p:nvSpPr>
        <p:spPr>
          <a:xfrm>
            <a:off x="429383" y="700466"/>
            <a:ext cx="181605" cy="16161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446;p25">
            <a:extLst>
              <a:ext uri="{FF2B5EF4-FFF2-40B4-BE49-F238E27FC236}">
                <a16:creationId xmlns:a16="http://schemas.microsoft.com/office/drawing/2014/main" id="{36B1DF6D-9767-4A50-A769-F8E6E3FD2C4C}"/>
              </a:ext>
            </a:extLst>
          </p:cNvPr>
          <p:cNvGrpSpPr/>
          <p:nvPr/>
        </p:nvGrpSpPr>
        <p:grpSpPr>
          <a:xfrm>
            <a:off x="6187005" y="679275"/>
            <a:ext cx="133252" cy="1952377"/>
            <a:chOff x="6780548" y="337714"/>
            <a:chExt cx="133252" cy="1952377"/>
          </a:xfrm>
        </p:grpSpPr>
        <p:sp>
          <p:nvSpPr>
            <p:cNvPr id="29" name="Google Shape;447;p25">
              <a:extLst>
                <a:ext uri="{FF2B5EF4-FFF2-40B4-BE49-F238E27FC236}">
                  <a16:creationId xmlns:a16="http://schemas.microsoft.com/office/drawing/2014/main" id="{ED96EE42-FE2A-4BB1-8136-1F6966419F5B}"/>
                </a:ext>
              </a:extLst>
            </p:cNvPr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8;p25">
              <a:extLst>
                <a:ext uri="{FF2B5EF4-FFF2-40B4-BE49-F238E27FC236}">
                  <a16:creationId xmlns:a16="http://schemas.microsoft.com/office/drawing/2014/main" id="{16BB00A6-76BB-4220-BE53-EC08E5F98882}"/>
                </a:ext>
              </a:extLst>
            </p:cNvPr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89;p27">
            <a:extLst>
              <a:ext uri="{FF2B5EF4-FFF2-40B4-BE49-F238E27FC236}">
                <a16:creationId xmlns:a16="http://schemas.microsoft.com/office/drawing/2014/main" id="{B2A7CD4E-86E9-4AC9-A19F-D11DBD01F09C}"/>
              </a:ext>
            </a:extLst>
          </p:cNvPr>
          <p:cNvSpPr/>
          <p:nvPr/>
        </p:nvSpPr>
        <p:spPr>
          <a:xfrm>
            <a:off x="2682439" y="362009"/>
            <a:ext cx="79404" cy="9264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93;p32">
            <a:extLst>
              <a:ext uri="{FF2B5EF4-FFF2-40B4-BE49-F238E27FC236}">
                <a16:creationId xmlns:a16="http://schemas.microsoft.com/office/drawing/2014/main" id="{D129E92A-1DBF-4048-BA48-FA13C5BF5484}"/>
              </a:ext>
            </a:extLst>
          </p:cNvPr>
          <p:cNvSpPr/>
          <p:nvPr/>
        </p:nvSpPr>
        <p:spPr>
          <a:xfrm>
            <a:off x="1431665" y="3132398"/>
            <a:ext cx="3725399" cy="104327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88;p27">
            <a:extLst>
              <a:ext uri="{FF2B5EF4-FFF2-40B4-BE49-F238E27FC236}">
                <a16:creationId xmlns:a16="http://schemas.microsoft.com/office/drawing/2014/main" id="{AE5778AD-CF68-4CD3-BAE0-004AA62C2716}"/>
              </a:ext>
            </a:extLst>
          </p:cNvPr>
          <p:cNvSpPr/>
          <p:nvPr/>
        </p:nvSpPr>
        <p:spPr>
          <a:xfrm>
            <a:off x="4810493" y="1700683"/>
            <a:ext cx="502563" cy="499310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81;p27">
            <a:extLst>
              <a:ext uri="{FF2B5EF4-FFF2-40B4-BE49-F238E27FC236}">
                <a16:creationId xmlns:a16="http://schemas.microsoft.com/office/drawing/2014/main" id="{62B5416C-27D1-459E-83AD-4E3C3931F17C}"/>
              </a:ext>
            </a:extLst>
          </p:cNvPr>
          <p:cNvSpPr txBox="1">
            <a:spLocks/>
          </p:cNvSpPr>
          <p:nvPr/>
        </p:nvSpPr>
        <p:spPr>
          <a:xfrm>
            <a:off x="4657773" y="1655464"/>
            <a:ext cx="80800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" sz="2800" dirty="0">
                <a:solidFill>
                  <a:schemeClr val="lt1"/>
                </a:solidFill>
                <a:latin typeface="Aharoni"/>
                <a:cs typeface="Aharoni"/>
              </a:rPr>
              <a:t>2.2</a:t>
            </a:r>
          </a:p>
        </p:txBody>
      </p:sp>
      <p:sp>
        <p:nvSpPr>
          <p:cNvPr id="35" name="Google Shape;481;p27">
            <a:extLst>
              <a:ext uri="{FF2B5EF4-FFF2-40B4-BE49-F238E27FC236}">
                <a16:creationId xmlns:a16="http://schemas.microsoft.com/office/drawing/2014/main" id="{E94A2297-F7BE-4541-8F89-89B17CCA84FF}"/>
              </a:ext>
            </a:extLst>
          </p:cNvPr>
          <p:cNvSpPr txBox="1">
            <a:spLocks/>
          </p:cNvSpPr>
          <p:nvPr/>
        </p:nvSpPr>
        <p:spPr>
          <a:xfrm>
            <a:off x="1705001" y="1679655"/>
            <a:ext cx="333368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2400" dirty="0">
                <a:solidFill>
                  <a:schemeClr val="lt1"/>
                </a:solidFill>
                <a:latin typeface="Aharoni"/>
                <a:cs typeface="Aharoni"/>
              </a:rPr>
              <a:t>Data Understanding</a:t>
            </a:r>
            <a:endParaRPr lang="en" sz="2400" dirty="0">
              <a:solidFill>
                <a:schemeClr val="lt1"/>
              </a:solidFill>
              <a:latin typeface="Aharoni"/>
              <a:cs typeface="Aharoni"/>
            </a:endParaRPr>
          </a:p>
        </p:txBody>
      </p:sp>
      <p:grpSp>
        <p:nvGrpSpPr>
          <p:cNvPr id="36" name="Google Shape;455;p25">
            <a:extLst>
              <a:ext uri="{FF2B5EF4-FFF2-40B4-BE49-F238E27FC236}">
                <a16:creationId xmlns:a16="http://schemas.microsoft.com/office/drawing/2014/main" id="{60379CEE-8548-43E2-9A28-50D7D5A74057}"/>
              </a:ext>
            </a:extLst>
          </p:cNvPr>
          <p:cNvGrpSpPr/>
          <p:nvPr/>
        </p:nvGrpSpPr>
        <p:grpSpPr>
          <a:xfrm>
            <a:off x="1639523" y="1354511"/>
            <a:ext cx="147404" cy="1527513"/>
            <a:chOff x="8008096" y="2108910"/>
            <a:chExt cx="199001" cy="2139769"/>
          </a:xfrm>
        </p:grpSpPr>
        <p:sp>
          <p:nvSpPr>
            <p:cNvPr id="37" name="Google Shape;456;p25">
              <a:extLst>
                <a:ext uri="{FF2B5EF4-FFF2-40B4-BE49-F238E27FC236}">
                  <a16:creationId xmlns:a16="http://schemas.microsoft.com/office/drawing/2014/main" id="{BCBDD882-A6B1-4A80-9E81-7464C2757690}"/>
                </a:ext>
              </a:extLst>
            </p:cNvPr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7;p25">
              <a:extLst>
                <a:ext uri="{FF2B5EF4-FFF2-40B4-BE49-F238E27FC236}">
                  <a16:creationId xmlns:a16="http://schemas.microsoft.com/office/drawing/2014/main" id="{228653AA-D66A-44BE-BAE5-FA7AC965AB75}"/>
                </a:ext>
              </a:extLst>
            </p:cNvPr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89;p27">
            <a:extLst>
              <a:ext uri="{FF2B5EF4-FFF2-40B4-BE49-F238E27FC236}">
                <a16:creationId xmlns:a16="http://schemas.microsoft.com/office/drawing/2014/main" id="{F534D52A-0568-4392-9690-317D3700D2B5}"/>
              </a:ext>
            </a:extLst>
          </p:cNvPr>
          <p:cNvSpPr/>
          <p:nvPr/>
        </p:nvSpPr>
        <p:spPr>
          <a:xfrm>
            <a:off x="5222178" y="194490"/>
            <a:ext cx="82471" cy="10432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89;p27">
            <a:extLst>
              <a:ext uri="{FF2B5EF4-FFF2-40B4-BE49-F238E27FC236}">
                <a16:creationId xmlns:a16="http://schemas.microsoft.com/office/drawing/2014/main" id="{7402AE7A-AF18-4051-ABF6-237980AC23C3}"/>
              </a:ext>
            </a:extLst>
          </p:cNvPr>
          <p:cNvSpPr/>
          <p:nvPr/>
        </p:nvSpPr>
        <p:spPr>
          <a:xfrm>
            <a:off x="1325094" y="2950347"/>
            <a:ext cx="97820" cy="86192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23711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373</Words>
  <Application>Microsoft Office PowerPoint</Application>
  <PresentationFormat>Apresentação no Ecrã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30" baseType="lpstr">
      <vt:lpstr>Aharoni</vt:lpstr>
      <vt:lpstr>Nunito Light</vt:lpstr>
      <vt:lpstr>Fira Sans Extra Condensed Medium</vt:lpstr>
      <vt:lpstr>Advent Pro SemiBold</vt:lpstr>
      <vt:lpstr>Arial</vt:lpstr>
      <vt:lpstr>Share Tech</vt:lpstr>
      <vt:lpstr>Maven Pro</vt:lpstr>
      <vt:lpstr>Berlin Sans FB</vt:lpstr>
      <vt:lpstr>Fira Sans Condensed Medium</vt:lpstr>
      <vt:lpstr>Data Science Consulting by Slidesgo</vt:lpstr>
      <vt:lpstr>MARKETING BANCÁRIO </vt:lpstr>
      <vt:lpstr>CRISP-DM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Marketing Bancário</vt:lpstr>
      <vt:lpstr>Apresentação do PowerPoint</vt:lpstr>
      <vt:lpstr>Variáveis</vt:lpstr>
      <vt:lpstr>Apresentação do PowerPoint</vt:lpstr>
      <vt:lpstr>Apresentação do PowerPoint</vt:lpstr>
      <vt:lpstr>Apresentação do PowerPoint</vt:lpstr>
      <vt:lpstr>Apresentação do PowerPoint</vt:lpstr>
      <vt:lpstr>SVM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BANCÁRIO</dc:title>
  <dc:creator>Utilizador</dc:creator>
  <cp:lastModifiedBy>Gonçalo Henriques</cp:lastModifiedBy>
  <cp:revision>56</cp:revision>
  <dcterms:modified xsi:type="dcterms:W3CDTF">2023-10-26T20:43:30Z</dcterms:modified>
</cp:coreProperties>
</file>