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7db719f95_1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a7db719f95_1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7db719f95_1_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a7db719f95_1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7db719f95_1_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a7db719f95_1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7db719f95_1_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a7db719f95_1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7da40e6b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a7da40e6b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7da40e6b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a7da40e6b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446354" y="1578077"/>
            <a:ext cx="7989723" cy="164444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61109" y="3679730"/>
            <a:ext cx="7975483" cy="685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rgbClr val="FFC000"/>
              </a:buClr>
              <a:buSzPts val="2800"/>
              <a:buNone/>
              <a:defRPr b="0" i="0" sz="2800">
                <a:solidFill>
                  <a:srgbClr val="FFC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41590" y="121095"/>
            <a:ext cx="8246070" cy="763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26843" y="1120877"/>
            <a:ext cx="8246070" cy="3416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64574" y="450782"/>
            <a:ext cx="6555658" cy="725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  <a:defRPr sz="36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464574" y="1214307"/>
            <a:ext cx="6555658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532691" y="109411"/>
            <a:ext cx="8093365" cy="76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536879" y="15965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  <a:defRPr b="1" sz="2400">
                <a:solidFill>
                  <a:srgbClr val="FFC00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536879" y="2068932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4572000" y="15965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  <a:defRPr b="1" sz="2400">
                <a:solidFill>
                  <a:srgbClr val="FFC000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0" name="Google Shape;80;p17"/>
          <p:cNvSpPr txBox="1"/>
          <p:nvPr>
            <p:ph idx="4" type="body"/>
          </p:nvPr>
        </p:nvSpPr>
        <p:spPr>
          <a:xfrm>
            <a:off x="4572000" y="2068932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E:\websites\free-power-point-templates\2012\logos.png" id="132" name="Google Shape;13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475850" y="1718189"/>
            <a:ext cx="8203575" cy="13642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 sz="4200"/>
              <a:t>Sunday Crypto</a:t>
            </a:r>
            <a:endParaRPr sz="4200"/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475852" y="3722715"/>
            <a:ext cx="8188953" cy="763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None/>
            </a:pPr>
            <a:r>
              <a:rPr lang="en-GB"/>
              <a:t>deti-ies-19.ua.pt:5273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441590" y="121095"/>
            <a:ext cx="8246070" cy="7635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O nosso Produto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29000" y="1120875"/>
            <a:ext cx="8561700" cy="4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457200" lvl="0" marL="0" rtl="0" algn="just">
              <a:spcBef>
                <a:spcPts val="561"/>
              </a:spcBef>
              <a:spcAft>
                <a:spcPts val="0"/>
              </a:spcAft>
              <a:buNone/>
            </a:pPr>
            <a:r>
              <a:rPr lang="en-GB" sz="3750"/>
              <a:t>A Sunday Crypto é uma plataforma de compra e venda de criptomoedas. No nosso website é possível acompanhar alterações em tempo real das variadas criptomoedas, bem como acompanhar os respetivos gráficos da variação dos preços em variados intervalos de tempo.</a:t>
            </a:r>
            <a:endParaRPr sz="3750"/>
          </a:p>
          <a:p>
            <a:pPr indent="457200" lvl="0" marL="0" rtl="0" algn="l">
              <a:spcBef>
                <a:spcPts val="561"/>
              </a:spcBef>
              <a:spcAft>
                <a:spcPts val="0"/>
              </a:spcAft>
              <a:buNone/>
            </a:pPr>
            <a:r>
              <a:rPr lang="en-GB" sz="3750"/>
              <a:t>É possível criar portfólios ou importar portfólios externos para uma conta. Pode comprar ou vender criptomoedas em portfólios de forma manual ou então colocar operações automáticas que irão proceder à compra ou venda de uma determinada moeda caso o seu valor passe de um valor específico. Caso seja feita a venda ou compra é recebido uma notificação a alertar a ação que foi realizada.</a:t>
            </a:r>
            <a:endParaRPr sz="3750"/>
          </a:p>
          <a:p>
            <a:pPr indent="457200" lvl="0" marL="0" rtl="0" algn="l">
              <a:spcBef>
                <a:spcPts val="561"/>
              </a:spcBef>
              <a:spcAft>
                <a:spcPts val="0"/>
              </a:spcAft>
              <a:buNone/>
            </a:pPr>
            <a:r>
              <a:rPr lang="en-GB" sz="3750"/>
              <a:t>Também se pode fazer perguntas a um administrador e proceder à resposta da mesma numa conta de administrador e vai ser enviado um email com a respetiva resposta.</a:t>
            </a:r>
            <a:endParaRPr sz="3750"/>
          </a:p>
          <a:p>
            <a:pPr indent="-225669" lvl="0" marL="342900" rtl="0" algn="l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t/>
            </a:r>
            <a:endParaRPr sz="2008"/>
          </a:p>
          <a:p>
            <a:pPr indent="-264880" lvl="0" marL="342900" rtl="0" algn="l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t/>
            </a:r>
            <a:endParaRPr sz="3308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532691" y="109411"/>
            <a:ext cx="8093365" cy="763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Equipa de trabalho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440579" y="12310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20"/>
              <a:buNone/>
            </a:pPr>
            <a:r>
              <a:rPr lang="en-GB" sz="2020"/>
              <a:t>Team</a:t>
            </a:r>
            <a:r>
              <a:rPr lang="en-GB" sz="2020"/>
              <a:t> Manager - Diogo Almeida</a:t>
            </a:r>
            <a:endParaRPr sz="2020"/>
          </a:p>
        </p:txBody>
      </p:sp>
      <p:sp>
        <p:nvSpPr>
          <p:cNvPr id="151" name="Google Shape;151;p28"/>
          <p:cNvSpPr txBox="1"/>
          <p:nvPr>
            <p:ph idx="2" type="body"/>
          </p:nvPr>
        </p:nvSpPr>
        <p:spPr>
          <a:xfrm>
            <a:off x="532700" y="1836230"/>
            <a:ext cx="4040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b="1" lang="en-GB" sz="1400"/>
              <a:t>Gerir a equipa de trabalho</a:t>
            </a:r>
            <a:endParaRPr b="1" sz="1400"/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b="1" lang="en-GB" sz="1400"/>
              <a:t>Gerir prazos e garantir metas de entregas</a:t>
            </a:r>
            <a:endParaRPr sz="1700"/>
          </a:p>
        </p:txBody>
      </p:sp>
      <p:sp>
        <p:nvSpPr>
          <p:cNvPr id="152" name="Google Shape;152;p28"/>
          <p:cNvSpPr txBox="1"/>
          <p:nvPr>
            <p:ph idx="3" type="body"/>
          </p:nvPr>
        </p:nvSpPr>
        <p:spPr>
          <a:xfrm>
            <a:off x="4577075" y="12310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GB"/>
              <a:t>Product Owner - Gonçalo ferreira</a:t>
            </a:r>
            <a:endParaRPr/>
          </a:p>
        </p:txBody>
      </p:sp>
      <p:sp>
        <p:nvSpPr>
          <p:cNvPr id="153" name="Google Shape;153;p28"/>
          <p:cNvSpPr txBox="1"/>
          <p:nvPr>
            <p:ph idx="4" type="body"/>
          </p:nvPr>
        </p:nvSpPr>
        <p:spPr>
          <a:xfrm>
            <a:off x="4577075" y="1836225"/>
            <a:ext cx="44502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b="1" lang="en-GB" sz="1400"/>
              <a:t>Priorizar o backlog com base no valor para o cliente</a:t>
            </a:r>
            <a:endParaRPr b="1" sz="1400"/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b="1" lang="en-GB" sz="1400"/>
              <a:t>Garantir que o produto atende aos requisitos dos clientes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40579" y="2880823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20"/>
              <a:buNone/>
            </a:pPr>
            <a:r>
              <a:rPr lang="en-GB" sz="2020"/>
              <a:t>Arquitect</a:t>
            </a:r>
            <a:r>
              <a:rPr lang="en-GB" sz="2020"/>
              <a:t> - Tomás Matos</a:t>
            </a:r>
            <a:endParaRPr sz="2020"/>
          </a:p>
        </p:txBody>
      </p:sp>
      <p:sp>
        <p:nvSpPr>
          <p:cNvPr id="155" name="Google Shape;155;p28"/>
          <p:cNvSpPr txBox="1"/>
          <p:nvPr>
            <p:ph idx="2" type="body"/>
          </p:nvPr>
        </p:nvSpPr>
        <p:spPr>
          <a:xfrm>
            <a:off x="532700" y="3486023"/>
            <a:ext cx="40401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b="1" lang="en-GB" sz="1400"/>
              <a:t>Projetar a arquitetura de software </a:t>
            </a:r>
            <a:endParaRPr b="1" sz="1400"/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b="1" lang="en-GB" sz="1400"/>
              <a:t>Avaliar e recomendar tecnologias apropriadas ao projeto</a:t>
            </a:r>
            <a:endParaRPr b="1" sz="1400"/>
          </a:p>
        </p:txBody>
      </p:sp>
      <p:sp>
        <p:nvSpPr>
          <p:cNvPr id="156" name="Google Shape;156;p28"/>
          <p:cNvSpPr txBox="1"/>
          <p:nvPr>
            <p:ph idx="3" type="body"/>
          </p:nvPr>
        </p:nvSpPr>
        <p:spPr>
          <a:xfrm>
            <a:off x="4577075" y="2880823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GB" sz="2000"/>
              <a:t>DevOps</a:t>
            </a:r>
            <a:r>
              <a:rPr lang="en-GB" sz="2000"/>
              <a:t> - Todos</a:t>
            </a:r>
            <a:endParaRPr sz="2000"/>
          </a:p>
        </p:txBody>
      </p:sp>
      <p:sp>
        <p:nvSpPr>
          <p:cNvPr id="157" name="Google Shape;157;p28"/>
          <p:cNvSpPr txBox="1"/>
          <p:nvPr>
            <p:ph idx="4" type="body"/>
          </p:nvPr>
        </p:nvSpPr>
        <p:spPr>
          <a:xfrm>
            <a:off x="4577075" y="3486025"/>
            <a:ext cx="44502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b="1" lang="en-GB" sz="1400"/>
              <a:t>Automatizar processos de contrução, teste e implementação</a:t>
            </a:r>
            <a:endParaRPr b="1" sz="1400"/>
          </a:p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•"/>
            </a:pPr>
            <a:r>
              <a:rPr b="1" lang="en-GB" sz="1400"/>
              <a:t>Gerenciar ambientes de desenvolvimento</a:t>
            </a:r>
            <a:endParaRPr b="1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528774" y="282282"/>
            <a:ext cx="6555600" cy="725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62000" fadeDir="5400012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600"/>
              <a:buFont typeface="Calibri"/>
              <a:buNone/>
            </a:pPr>
            <a:r>
              <a:rPr lang="en-GB" sz="3700"/>
              <a:t>Arquitetura</a:t>
            </a:r>
            <a:endParaRPr sz="3700"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75" y="1364425"/>
            <a:ext cx="6202701" cy="352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41590" y="121095"/>
            <a:ext cx="82461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/>
              <a:t>Github do Projeto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5" y="1253700"/>
            <a:ext cx="6034224" cy="355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425" y="1460425"/>
            <a:ext cx="2681299" cy="322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841700" y="843975"/>
            <a:ext cx="3009900" cy="664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0" dist="0" endA="0" endPos="62000" fadeDir="5400012" kx="0" rotWithShape="0" algn="bl" stA="50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3240"/>
              <a:buFont typeface="Calibri"/>
              <a:buNone/>
            </a:pPr>
            <a:r>
              <a:rPr lang="en-GB" sz="5230">
                <a:solidFill>
                  <a:schemeClr val="lt1"/>
                </a:solidFill>
              </a:rPr>
              <a:t>DEMO</a:t>
            </a:r>
            <a:endParaRPr sz="523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