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9A1A2-BD2F-CDE2-9E4C-140A44132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687E0-1888-FD56-5290-36DF07EE4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5F018A-3C33-ADAA-D225-F017F1AB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57B9E9-F8BF-AB11-D947-909397EB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FF2677-E3BA-7659-4B5F-1FD616F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7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D9FE-8AF9-1783-4BAF-EF786D0B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8444DE-F4AA-B5DB-62AB-BA0C30F09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13D835-DB67-1072-1B3F-EDED13B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3491AE-E8DE-B650-7787-48C6E19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ADBDE1-FD39-CA8F-0E44-42C9AE68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9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8ACA56-DC7A-424A-7FE1-29A0FEFE4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75F496C-E1ED-604A-96A2-C6D10D6A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F788A6-7D98-62F9-0CD1-E5CE48B1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30DAC0-2668-C503-FB1F-97EB9CF4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AEFBAD-0FEC-F43C-B5EB-32D35FF3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2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5792C-39C1-AACF-3F94-F5CE7561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3BC094-EFAA-32E2-2D23-38429F10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00552-1BE9-9C03-9600-262B823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8816D7-9CBC-3EDC-FF27-E282660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F73091-6863-6E83-2466-E328E5A4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06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1318-5332-E9D1-7B6A-43E3057B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FC3887-2008-02BA-6A31-30AC68D3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D5838A-9055-CB29-BBDC-0BD7BDB1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5197E0-EA01-A998-9CB7-981188D0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379640-26E1-807B-AA84-0709BF9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48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DAEE-5C88-9DE8-DABD-8210BCE2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0A630A-DAE9-C493-A881-7B3D7456B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2694BC-7D0E-1DBE-6234-3358E8E9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610AAF-4F54-7C84-AF1F-92E19987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A2736C-8CB6-1E3D-B2E5-A0D8BCD1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034DBB-6AE6-3FB3-2E69-BC3DE065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23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8B2DA-109D-1006-AC0A-C7C03388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9700EB-1172-5493-D4DD-CCDD38B1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469B9D-B898-4571-5CE4-9E74C211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69565C2-396E-2082-04BC-856DB42B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32BC01-EA7D-06EC-85F4-7215F776B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89E9E59-B21A-DF1B-622D-A45D8F4D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15BD36B-FEA2-D2BE-3316-5B023658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46215E8-37FE-F4D5-D94D-56576E5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84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C523-ED50-CD06-936D-1A35368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5CDA7D-D783-AB35-4F50-DE92FD75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869C8F-393A-EB69-5011-ACA7915D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9067FC-78E4-240B-0B95-29055D1D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996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8C81AC2-448C-DC8C-7C64-11FCDCB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05A1F3C-DEC2-FE8E-E6A0-65FCEA1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D07C5C-2CA7-85C9-5800-153CFEAA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59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15C1-787C-61C6-0D44-A973B4C7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DB1167-7981-FDAD-78D2-964EAA3A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FD71E25-1491-AC77-1AA8-5840EFA3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C08C02-BA35-136E-9C64-074174F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9BA1BE-A3A6-887B-549A-945F3511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026C28-9EE4-A7B0-4D86-12E19B1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20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A6E1-4A10-F25B-99B2-9748615F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8B4DF63-A2A8-A2DA-AA92-9A4854A2D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0EE611-53B8-25D1-D022-9AC25E44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55D305-8F7C-792E-6C52-F4E7D291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601A99-49BA-2973-E82E-AA06472C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A3ED80-CA22-2F83-3235-CE2368E9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63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5175F1-75B2-F141-F9CD-5568178A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3CBEBB-ECC3-F97B-5B7F-BCE3AAE6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B63079-25EE-29D5-65C7-3018B55C7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373A-01CB-7C48-94C5-4A00CD71F312}" type="datetimeFigureOut">
              <a:rPr lang="pt-PT" smtClean="0"/>
              <a:t>02/06/22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84234D-D7C0-2496-98B2-53255CC4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E5CD07-79B6-483C-D018-DF358422F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DFB2-6278-7B44-B336-BB301CF0A2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19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9BD9-C7A8-0F18-08CF-7B00A462F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299C43-7A65-E7CC-1A23-6D07F1419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406CD-4A6F-6763-02D8-191148B1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Inscrição Docentes Cerimónia Diplomas – Universidade Fernando Pessoa">
            <a:extLst>
              <a:ext uri="{FF2B5EF4-FFF2-40B4-BE49-F238E27FC236}">
                <a16:creationId xmlns:a16="http://schemas.microsoft.com/office/drawing/2014/main" id="{F8A372D8-C311-AFC7-A69B-CEC994BE7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0"/>
          <a:stretch/>
        </p:blipFill>
        <p:spPr bwMode="auto">
          <a:xfrm>
            <a:off x="11221720" y="5648643"/>
            <a:ext cx="76895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7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Resumo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A0200A7-F5AD-7D75-5658-0EDAF1681B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Este jogo teve como ponto de partida um </a:t>
            </a:r>
            <a:r>
              <a:rPr lang="pt-PT" dirty="0" err="1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Microgame</a:t>
            </a: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 Karting do motor </a:t>
            </a:r>
            <a:r>
              <a:rPr lang="pt-PT" dirty="0" err="1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Unity</a:t>
            </a: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. A pista foi alterada para uma pista de montanha, foi adicionada uma rampa e foram feitas alterações ao kart de forma a ser mais fácil a condução na nova pista. O objetivo do jogo é passar por todos os checkpoints dentro do período de tempo.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574D63-6345-8789-21F4-5B9B989A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99" y="5465415"/>
            <a:ext cx="1928601" cy="7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6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Personagens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A0200A7-F5AD-7D75-5658-0EDAF1681B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Tratando-se de um jogo para um só jogador e sendo o foco a condução, não existe uma caracterização dos personagens, sendo o condutor deste jogo uma personagem genérica, sem traços caracterizadores.</a:t>
            </a:r>
          </a:p>
        </p:txBody>
      </p:sp>
    </p:spTree>
    <p:extLst>
      <p:ext uri="{BB962C8B-B14F-4D97-AF65-F5344CB8AC3E}">
        <p14:creationId xmlns:p14="http://schemas.microsoft.com/office/powerpoint/2010/main" val="334088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Jogabilidade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A0200A7-F5AD-7D75-5658-0EDAF1681B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A jogabilidade deste jogo é bastante simples, sendo somente necessário o teclado.</a:t>
            </a:r>
          </a:p>
        </p:txBody>
      </p:sp>
      <p:pic>
        <p:nvPicPr>
          <p:cNvPr id="4" name="Imagem 3" descr="Uma imagem com texto, teclado, computador, eletrónica&#10;&#10;Descrição gerada automaticamente">
            <a:extLst>
              <a:ext uri="{FF2B5EF4-FFF2-40B4-BE49-F238E27FC236}">
                <a16:creationId xmlns:a16="http://schemas.microsoft.com/office/drawing/2014/main" id="{9B24F485-9A44-D4B7-5890-50851C4F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8" y="2766609"/>
            <a:ext cx="7210083" cy="2914714"/>
          </a:xfrm>
          <a:prstGeom prst="rect">
            <a:avLst/>
          </a:prstGeom>
        </p:spPr>
      </p:pic>
      <p:pic>
        <p:nvPicPr>
          <p:cNvPr id="10" name="Imagem 9" descr="Uma imagem com texto, teclado, computador, eletrónica&#10;&#10;Descrição gerada automaticamente">
            <a:extLst>
              <a:ext uri="{FF2B5EF4-FFF2-40B4-BE49-F238E27FC236}">
                <a16:creationId xmlns:a16="http://schemas.microsoft.com/office/drawing/2014/main" id="{817393E9-1A32-A99F-4A46-12B80F59B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04" t="70902" r="23048" b="11877"/>
          <a:stretch/>
        </p:blipFill>
        <p:spPr>
          <a:xfrm>
            <a:off x="8006192" y="4265713"/>
            <a:ext cx="436099" cy="501944"/>
          </a:xfrm>
          <a:prstGeom prst="rect">
            <a:avLst/>
          </a:prstGeom>
        </p:spPr>
      </p:pic>
      <p:pic>
        <p:nvPicPr>
          <p:cNvPr id="11" name="Imagem 10" descr="Uma imagem com texto, teclado, computador, eletrónica&#10;&#10;Descrição gerada automaticamente">
            <a:extLst>
              <a:ext uri="{FF2B5EF4-FFF2-40B4-BE49-F238E27FC236}">
                <a16:creationId xmlns:a16="http://schemas.microsoft.com/office/drawing/2014/main" id="{6E37A2FC-52B9-D15C-9485-72DB4DBD4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52" t="70694" r="17000" b="12085"/>
          <a:stretch/>
        </p:blipFill>
        <p:spPr>
          <a:xfrm>
            <a:off x="8034501" y="3681382"/>
            <a:ext cx="436099" cy="501944"/>
          </a:xfrm>
          <a:prstGeom prst="rect">
            <a:avLst/>
          </a:prstGeom>
        </p:spPr>
      </p:pic>
      <p:pic>
        <p:nvPicPr>
          <p:cNvPr id="12" name="Imagem 11" descr="Uma imagem com texto, teclado, computador, eletrónica&#10;&#10;Descrição gerada automaticamente">
            <a:extLst>
              <a:ext uri="{FF2B5EF4-FFF2-40B4-BE49-F238E27FC236}">
                <a16:creationId xmlns:a16="http://schemas.microsoft.com/office/drawing/2014/main" id="{D600E4F3-000F-693C-E81A-749B1029A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58" t="70855" r="11694" b="11924"/>
          <a:stretch/>
        </p:blipFill>
        <p:spPr>
          <a:xfrm>
            <a:off x="7985171" y="4847063"/>
            <a:ext cx="436099" cy="501944"/>
          </a:xfrm>
          <a:prstGeom prst="rect">
            <a:avLst/>
          </a:prstGeom>
        </p:spPr>
      </p:pic>
      <p:pic>
        <p:nvPicPr>
          <p:cNvPr id="13" name="Imagem 12" descr="Uma imagem com texto, teclado, computador, eletrónica&#10;&#10;Descrição gerada automaticamente">
            <a:extLst>
              <a:ext uri="{FF2B5EF4-FFF2-40B4-BE49-F238E27FC236}">
                <a16:creationId xmlns:a16="http://schemas.microsoft.com/office/drawing/2014/main" id="{85184EDE-A72C-F3DE-AB57-FB104A04D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48" t="56378" r="17304" b="28852"/>
          <a:stretch/>
        </p:blipFill>
        <p:spPr>
          <a:xfrm>
            <a:off x="8022627" y="3131452"/>
            <a:ext cx="436099" cy="430507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2B90DFFF-7487-4DD6-A6F6-CB29A865EAA2}"/>
              </a:ext>
            </a:extLst>
          </p:cNvPr>
          <p:cNvSpPr txBox="1">
            <a:spLocks/>
          </p:cNvSpPr>
          <p:nvPr/>
        </p:nvSpPr>
        <p:spPr>
          <a:xfrm>
            <a:off x="8562109" y="3155092"/>
            <a:ext cx="3629891" cy="4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Mover o kart para a frente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D55AB00-EE2F-6BAC-3F11-CF1AFBA2F47C}"/>
              </a:ext>
            </a:extLst>
          </p:cNvPr>
          <p:cNvSpPr txBox="1">
            <a:spLocks/>
          </p:cNvSpPr>
          <p:nvPr/>
        </p:nvSpPr>
        <p:spPr>
          <a:xfrm>
            <a:off x="8562108" y="3728920"/>
            <a:ext cx="3629891" cy="4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Mover o kart para trás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4507B435-8396-F491-D5E6-C388B5F607BF}"/>
              </a:ext>
            </a:extLst>
          </p:cNvPr>
          <p:cNvSpPr txBox="1">
            <a:spLocks/>
          </p:cNvSpPr>
          <p:nvPr/>
        </p:nvSpPr>
        <p:spPr>
          <a:xfrm>
            <a:off x="8562107" y="4313251"/>
            <a:ext cx="3629891" cy="4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Mover o kart para a esquerda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F4BA5934-E1AC-0164-7564-DB21A365C2A4}"/>
              </a:ext>
            </a:extLst>
          </p:cNvPr>
          <p:cNvSpPr txBox="1">
            <a:spLocks/>
          </p:cNvSpPr>
          <p:nvPr/>
        </p:nvSpPr>
        <p:spPr>
          <a:xfrm>
            <a:off x="8562106" y="4884417"/>
            <a:ext cx="3629891" cy="4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Mover o kart para a direita</a:t>
            </a:r>
          </a:p>
        </p:txBody>
      </p:sp>
    </p:spTree>
    <p:extLst>
      <p:ext uri="{BB962C8B-B14F-4D97-AF65-F5344CB8AC3E}">
        <p14:creationId xmlns:p14="http://schemas.microsoft.com/office/powerpoint/2010/main" val="287135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 descr="Uma imagem com seta&#10;&#10;Descrição gerada automaticamente">
            <a:extLst>
              <a:ext uri="{FF2B5EF4-FFF2-40B4-BE49-F238E27FC236}">
                <a16:creationId xmlns:a16="http://schemas.microsoft.com/office/drawing/2014/main" id="{0E22412E-C7A1-A87A-6254-9B49718D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Mundo do Jogo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1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Experiência do Jogo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A0200A7-F5AD-7D75-5658-0EDAF1681B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O jogo propõe que o jogador percorra uma pista de montanha com o objetivo de passar pelos checkpoints dentro do limite de tempo. A pista possui lombas, subidas e curvas. O kart foi modificado, sendo mais alto e com pneus mais largos.</a:t>
            </a:r>
          </a:p>
        </p:txBody>
      </p:sp>
    </p:spTree>
    <p:extLst>
      <p:ext uri="{BB962C8B-B14F-4D97-AF65-F5344CB8AC3E}">
        <p14:creationId xmlns:p14="http://schemas.microsoft.com/office/powerpoint/2010/main" val="158359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91B92-CE1C-6FE7-0E4B-28CD7F74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32FA4D-DF90-BE98-C848-185D748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6000" b="1" dirty="0">
                <a:solidFill>
                  <a:schemeClr val="bg1">
                    <a:lumMod val="9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Inimigos</a:t>
            </a:r>
            <a:endParaRPr lang="pt-PT" sz="10000" b="1" dirty="0">
              <a:solidFill>
                <a:schemeClr val="bg1">
                  <a:lumMod val="9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A0200A7-F5AD-7D75-5658-0EDAF1681B8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95000"/>
                  </a:schemeClr>
                </a:solidFill>
                <a:latin typeface="SF Pro Display Thin" pitchFamily="2" charset="0"/>
                <a:ea typeface="SF Pro Display Thin" pitchFamily="2" charset="0"/>
                <a:cs typeface="SF Pro Display Thin" pitchFamily="2" charset="0"/>
              </a:rPr>
              <a:t>Visto que o objetivo do jogo é a condução, este jogo não possui inimigos.</a:t>
            </a:r>
          </a:p>
        </p:txBody>
      </p:sp>
    </p:spTree>
    <p:extLst>
      <p:ext uri="{BB962C8B-B14F-4D97-AF65-F5344CB8AC3E}">
        <p14:creationId xmlns:p14="http://schemas.microsoft.com/office/powerpoint/2010/main" val="7566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9BD9-C7A8-0F18-08CF-7B00A462F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299C43-7A65-E7CC-1A23-6D07F1419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406CD-4A6F-6763-02D8-191148B1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Inscrição Docentes Cerimónia Diplomas – Universidade Fernando Pessoa">
            <a:extLst>
              <a:ext uri="{FF2B5EF4-FFF2-40B4-BE49-F238E27FC236}">
                <a16:creationId xmlns:a16="http://schemas.microsoft.com/office/drawing/2014/main" id="{F8A372D8-C311-AFC7-A69B-CEC994BE7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0"/>
          <a:stretch/>
        </p:blipFill>
        <p:spPr bwMode="auto">
          <a:xfrm>
            <a:off x="11221720" y="5648643"/>
            <a:ext cx="76895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2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207</Words>
  <Application>Microsoft Macintosh PowerPoint</Application>
  <PresentationFormat>Ecrã Panorâmico</PresentationFormat>
  <Paragraphs>15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SF Pro Display</vt:lpstr>
      <vt:lpstr>SF Pro Display Thin</vt:lpstr>
      <vt:lpstr>SF Pro Display Thin</vt:lpstr>
      <vt:lpstr>Tema do Office</vt:lpstr>
      <vt:lpstr>Apresentação do PowerPoint</vt:lpstr>
      <vt:lpstr>Resumo</vt:lpstr>
      <vt:lpstr>Personagens</vt:lpstr>
      <vt:lpstr>Jogabilidade</vt:lpstr>
      <vt:lpstr>Mundo do Jogo</vt:lpstr>
      <vt:lpstr>Experiência do Jogo</vt:lpstr>
      <vt:lpstr>Inimigos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Paiva</dc:creator>
  <cp:lastModifiedBy>Gonçalo Paiva</cp:lastModifiedBy>
  <cp:revision>3</cp:revision>
  <dcterms:created xsi:type="dcterms:W3CDTF">2022-05-23T20:11:40Z</dcterms:created>
  <dcterms:modified xsi:type="dcterms:W3CDTF">2022-06-02T21:09:24Z</dcterms:modified>
</cp:coreProperties>
</file>