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Aproveitamento</a:t>
            </a:r>
            <a:r>
              <a:rPr lang="pt-BR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Pedagógico - 2023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CQSUMA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1.2077294685990227E-3"/>
                  <c:y val="-4.6698279931368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90-4669-B9D5-791A634908D7}"/>
                </c:ext>
              </c:extLst>
            </c:dLbl>
            <c:dLbl>
              <c:idx val="5"/>
              <c:layout>
                <c:manualLayout>
                  <c:x val="0"/>
                  <c:y val="-3.7942352444236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90-4669-B9D5-791A634908D7}"/>
                </c:ext>
              </c:extLst>
            </c:dLbl>
            <c:dLbl>
              <c:idx val="9"/>
              <c:layout>
                <c:manualLayout>
                  <c:x val="-1.2077294685992109E-3"/>
                  <c:y val="-3.5023709948526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90-4669-B9D5-791A634908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Anchura</c:v>
                </c:pt>
                <c:pt idx="1">
                  <c:v>Anifo</c:v>
                </c:pt>
                <c:pt idx="2">
                  <c:v>Assuate</c:v>
                </c:pt>
                <c:pt idx="3">
                  <c:v>Braidon</c:v>
                </c:pt>
                <c:pt idx="4">
                  <c:v>Cesaltino</c:v>
                </c:pt>
                <c:pt idx="5">
                  <c:v>Momed</c:v>
                </c:pt>
                <c:pt idx="6">
                  <c:v>Mutalipo</c:v>
                </c:pt>
                <c:pt idx="7">
                  <c:v>Noronha</c:v>
                </c:pt>
                <c:pt idx="8">
                  <c:v>Subuhana</c:v>
                </c:pt>
                <c:pt idx="9">
                  <c:v>Suhura</c:v>
                </c:pt>
              </c:strCache>
            </c:strRef>
          </c:cat>
          <c:val>
            <c:numRef>
              <c:f>Planilha1!$B$2:$B$11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0.6</c:v>
                </c:pt>
                <c:pt idx="4">
                  <c:v>0.5</c:v>
                </c:pt>
                <c:pt idx="5">
                  <c:v>1</c:v>
                </c:pt>
                <c:pt idx="6">
                  <c:v>1</c:v>
                </c:pt>
                <c:pt idx="7">
                  <c:v>0.6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0-4669-B9D5-791A634908D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UPEFA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2.2141451144382595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90-4669-B9D5-791A634908D7}"/>
                </c:ext>
              </c:extLst>
            </c:dLbl>
            <c:dLbl>
              <c:idx val="2"/>
              <c:layout>
                <c:manualLayout>
                  <c:x val="-4.428290228876519E-17"/>
                  <c:y val="-3.21050674528156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90-4669-B9D5-791A634908D7}"/>
                </c:ext>
              </c:extLst>
            </c:dLbl>
            <c:dLbl>
              <c:idx val="6"/>
              <c:layout>
                <c:manualLayout>
                  <c:x val="-2.4154589371980675E-3"/>
                  <c:y val="-4.9616922427078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290-4669-B9D5-791A634908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Anchura</c:v>
                </c:pt>
                <c:pt idx="1">
                  <c:v>Anifo</c:v>
                </c:pt>
                <c:pt idx="2">
                  <c:v>Assuate</c:v>
                </c:pt>
                <c:pt idx="3">
                  <c:v>Braidon</c:v>
                </c:pt>
                <c:pt idx="4">
                  <c:v>Cesaltino</c:v>
                </c:pt>
                <c:pt idx="5">
                  <c:v>Momed</c:v>
                </c:pt>
                <c:pt idx="6">
                  <c:v>Mutalipo</c:v>
                </c:pt>
                <c:pt idx="7">
                  <c:v>Noronha</c:v>
                </c:pt>
                <c:pt idx="8">
                  <c:v>Subuhana</c:v>
                </c:pt>
                <c:pt idx="9">
                  <c:v>Suhura</c:v>
                </c:pt>
              </c:strCache>
            </c:strRef>
          </c:cat>
          <c:val>
            <c:numRef>
              <c:f>Planilha1!$C$2:$C$11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0.4</c:v>
                </c:pt>
                <c:pt idx="4">
                  <c:v>0.3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0-4669-B9D5-791A634908D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Coluna1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Planilha1!$A$2:$A$11</c:f>
              <c:strCache>
                <c:ptCount val="10"/>
                <c:pt idx="0">
                  <c:v>Anchura</c:v>
                </c:pt>
                <c:pt idx="1">
                  <c:v>Anifo</c:v>
                </c:pt>
                <c:pt idx="2">
                  <c:v>Assuate</c:v>
                </c:pt>
                <c:pt idx="3">
                  <c:v>Braidon</c:v>
                </c:pt>
                <c:pt idx="4">
                  <c:v>Cesaltino</c:v>
                </c:pt>
                <c:pt idx="5">
                  <c:v>Momed</c:v>
                </c:pt>
                <c:pt idx="6">
                  <c:v>Mutalipo</c:v>
                </c:pt>
                <c:pt idx="7">
                  <c:v>Noronha</c:v>
                </c:pt>
                <c:pt idx="8">
                  <c:v>Subuhana</c:v>
                </c:pt>
                <c:pt idx="9">
                  <c:v>Suhura</c:v>
                </c:pt>
              </c:strCache>
            </c:strRef>
          </c:cat>
          <c:val>
            <c:numRef>
              <c:f>Planilha1!$D$2:$D$11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7290-4669-B9D5-791A63490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7790200"/>
        <c:axId val="517790920"/>
      </c:barChart>
      <c:catAx>
        <c:axId val="51779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790920"/>
        <c:crosses val="autoZero"/>
        <c:auto val="1"/>
        <c:lblAlgn val="ctr"/>
        <c:lblOffset val="100"/>
        <c:noMultiLvlLbl val="0"/>
      </c:catAx>
      <c:valAx>
        <c:axId val="51779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79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26769-5F2A-4F3B-AEB9-6359624DC7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CC1C2AF-7BE8-47D4-B562-D2851C694CE5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NÍVEL III</a:t>
          </a:r>
        </a:p>
      </dgm:t>
    </dgm:pt>
    <dgm:pt modelId="{86FC4881-9692-4E10-BB9B-A2464D094A8F}" type="parTrans" cxnId="{5C1569AB-C392-47A8-A07F-B9ADDCE2767D}">
      <dgm:prSet/>
      <dgm:spPr/>
      <dgm:t>
        <a:bodyPr/>
        <a:lstStyle/>
        <a:p>
          <a:endParaRPr lang="pt-BR"/>
        </a:p>
      </dgm:t>
    </dgm:pt>
    <dgm:pt modelId="{2B9B8748-3723-4943-9A2C-75937EC8FBC7}" type="sibTrans" cxnId="{5C1569AB-C392-47A8-A07F-B9ADDCE2767D}">
      <dgm:prSet/>
      <dgm:spPr/>
      <dgm:t>
        <a:bodyPr/>
        <a:lstStyle/>
        <a:p>
          <a:endParaRPr lang="pt-BR"/>
        </a:p>
      </dgm:t>
    </dgm:pt>
    <dgm:pt modelId="{ED1B5587-91AF-43E7-BBB6-2A8D345CCCC5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NÍVEL IV</a:t>
          </a:r>
        </a:p>
      </dgm:t>
    </dgm:pt>
    <dgm:pt modelId="{A98D917F-5DA6-4355-A8A3-F217EA60D3A1}" type="parTrans" cxnId="{D49B186C-734B-4BD9-913D-BC6F5C1D3260}">
      <dgm:prSet/>
      <dgm:spPr/>
      <dgm:t>
        <a:bodyPr/>
        <a:lstStyle/>
        <a:p>
          <a:endParaRPr lang="pt-BR"/>
        </a:p>
      </dgm:t>
    </dgm:pt>
    <dgm:pt modelId="{C22C2128-756A-4C0A-BB91-6FD7879508A4}" type="sibTrans" cxnId="{D49B186C-734B-4BD9-913D-BC6F5C1D3260}">
      <dgm:prSet/>
      <dgm:spPr/>
      <dgm:t>
        <a:bodyPr/>
        <a:lstStyle/>
        <a:p>
          <a:endParaRPr lang="pt-BR"/>
        </a:p>
      </dgm:t>
    </dgm:pt>
    <dgm:pt modelId="{0A4AA4A3-0F26-4DAD-A4B7-349405727B96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NÍVEL V</a:t>
          </a:r>
        </a:p>
      </dgm:t>
    </dgm:pt>
    <dgm:pt modelId="{72AD4B89-C0E1-4C1F-9FD6-93E4DCFF1260}" type="parTrans" cxnId="{1DA8F8D7-820A-45FA-AF60-AA9F43DB4599}">
      <dgm:prSet/>
      <dgm:spPr/>
      <dgm:t>
        <a:bodyPr/>
        <a:lstStyle/>
        <a:p>
          <a:endParaRPr lang="pt-BR"/>
        </a:p>
      </dgm:t>
    </dgm:pt>
    <dgm:pt modelId="{41EC12C7-F7A4-4F48-B02F-45A35BF4EEC6}" type="sibTrans" cxnId="{1DA8F8D7-820A-45FA-AF60-AA9F43DB4599}">
      <dgm:prSet/>
      <dgm:spPr/>
      <dgm:t>
        <a:bodyPr/>
        <a:lstStyle/>
        <a:p>
          <a:endParaRPr lang="pt-BR"/>
        </a:p>
      </dgm:t>
    </dgm:pt>
    <dgm:pt modelId="{4D3D1CA5-B3A3-46FE-829F-ADDCC6CD6633}" type="pres">
      <dgm:prSet presAssocID="{CC926769-5F2A-4F3B-AEB9-6359624DC76A}" presName="CompostProcess" presStyleCnt="0">
        <dgm:presLayoutVars>
          <dgm:dir/>
          <dgm:resizeHandles val="exact"/>
        </dgm:presLayoutVars>
      </dgm:prSet>
      <dgm:spPr/>
    </dgm:pt>
    <dgm:pt modelId="{DB95B36E-5C17-4A35-9FF1-4A97D1264876}" type="pres">
      <dgm:prSet presAssocID="{CC926769-5F2A-4F3B-AEB9-6359624DC76A}" presName="arrow" presStyleLbl="bgShp" presStyleIdx="0" presStyleCnt="1"/>
      <dgm:spPr/>
    </dgm:pt>
    <dgm:pt modelId="{51990BCB-A822-4190-9E45-24D4754A123F}" type="pres">
      <dgm:prSet presAssocID="{CC926769-5F2A-4F3B-AEB9-6359624DC76A}" presName="linearProcess" presStyleCnt="0"/>
      <dgm:spPr/>
    </dgm:pt>
    <dgm:pt modelId="{7F50E431-FA73-442A-AD2B-C22748396A4B}" type="pres">
      <dgm:prSet presAssocID="{1CC1C2AF-7BE8-47D4-B562-D2851C694CE5}" presName="textNode" presStyleLbl="node1" presStyleIdx="0" presStyleCnt="3">
        <dgm:presLayoutVars>
          <dgm:bulletEnabled val="1"/>
        </dgm:presLayoutVars>
      </dgm:prSet>
      <dgm:spPr/>
    </dgm:pt>
    <dgm:pt modelId="{F4FA24B2-48A3-47E8-BAA6-56E04BFBE800}" type="pres">
      <dgm:prSet presAssocID="{2B9B8748-3723-4943-9A2C-75937EC8FBC7}" presName="sibTrans" presStyleCnt="0"/>
      <dgm:spPr/>
    </dgm:pt>
    <dgm:pt modelId="{136C05A7-1257-4188-A851-F18447E5153D}" type="pres">
      <dgm:prSet presAssocID="{ED1B5587-91AF-43E7-BBB6-2A8D345CCCC5}" presName="textNode" presStyleLbl="node1" presStyleIdx="1" presStyleCnt="3">
        <dgm:presLayoutVars>
          <dgm:bulletEnabled val="1"/>
        </dgm:presLayoutVars>
      </dgm:prSet>
      <dgm:spPr/>
    </dgm:pt>
    <dgm:pt modelId="{1D4229FF-8772-41D5-86F9-AB11337BE244}" type="pres">
      <dgm:prSet presAssocID="{C22C2128-756A-4C0A-BB91-6FD7879508A4}" presName="sibTrans" presStyleCnt="0"/>
      <dgm:spPr/>
    </dgm:pt>
    <dgm:pt modelId="{6C561434-56FB-4D06-8CC3-05A36F1AF113}" type="pres">
      <dgm:prSet presAssocID="{0A4AA4A3-0F26-4DAD-A4B7-349405727B9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33A4E63-C807-45DB-B899-C02C63126040}" type="presOf" srcId="{CC926769-5F2A-4F3B-AEB9-6359624DC76A}" destId="{4D3D1CA5-B3A3-46FE-829F-ADDCC6CD6633}" srcOrd="0" destOrd="0" presId="urn:microsoft.com/office/officeart/2005/8/layout/hProcess9"/>
    <dgm:cxn modelId="{D49B186C-734B-4BD9-913D-BC6F5C1D3260}" srcId="{CC926769-5F2A-4F3B-AEB9-6359624DC76A}" destId="{ED1B5587-91AF-43E7-BBB6-2A8D345CCCC5}" srcOrd="1" destOrd="0" parTransId="{A98D917F-5DA6-4355-A8A3-F217EA60D3A1}" sibTransId="{C22C2128-756A-4C0A-BB91-6FD7879508A4}"/>
    <dgm:cxn modelId="{CFD2626E-B1D7-494A-91C6-16873C0D1FD0}" type="presOf" srcId="{0A4AA4A3-0F26-4DAD-A4B7-349405727B96}" destId="{6C561434-56FB-4D06-8CC3-05A36F1AF113}" srcOrd="0" destOrd="0" presId="urn:microsoft.com/office/officeart/2005/8/layout/hProcess9"/>
    <dgm:cxn modelId="{F845AD57-8D63-4702-B370-CF3252A1C743}" type="presOf" srcId="{ED1B5587-91AF-43E7-BBB6-2A8D345CCCC5}" destId="{136C05A7-1257-4188-A851-F18447E5153D}" srcOrd="0" destOrd="0" presId="urn:microsoft.com/office/officeart/2005/8/layout/hProcess9"/>
    <dgm:cxn modelId="{6C4A7B88-D605-4370-B6E0-7AF7A5BA5F78}" type="presOf" srcId="{1CC1C2AF-7BE8-47D4-B562-D2851C694CE5}" destId="{7F50E431-FA73-442A-AD2B-C22748396A4B}" srcOrd="0" destOrd="0" presId="urn:microsoft.com/office/officeart/2005/8/layout/hProcess9"/>
    <dgm:cxn modelId="{5C1569AB-C392-47A8-A07F-B9ADDCE2767D}" srcId="{CC926769-5F2A-4F3B-AEB9-6359624DC76A}" destId="{1CC1C2AF-7BE8-47D4-B562-D2851C694CE5}" srcOrd="0" destOrd="0" parTransId="{86FC4881-9692-4E10-BB9B-A2464D094A8F}" sibTransId="{2B9B8748-3723-4943-9A2C-75937EC8FBC7}"/>
    <dgm:cxn modelId="{1DA8F8D7-820A-45FA-AF60-AA9F43DB4599}" srcId="{CC926769-5F2A-4F3B-AEB9-6359624DC76A}" destId="{0A4AA4A3-0F26-4DAD-A4B7-349405727B96}" srcOrd="2" destOrd="0" parTransId="{72AD4B89-C0E1-4C1F-9FD6-93E4DCFF1260}" sibTransId="{41EC12C7-F7A4-4F48-B02F-45A35BF4EEC6}"/>
    <dgm:cxn modelId="{2F4E503F-1B92-4CED-B5DB-E164559B8035}" type="presParOf" srcId="{4D3D1CA5-B3A3-46FE-829F-ADDCC6CD6633}" destId="{DB95B36E-5C17-4A35-9FF1-4A97D1264876}" srcOrd="0" destOrd="0" presId="urn:microsoft.com/office/officeart/2005/8/layout/hProcess9"/>
    <dgm:cxn modelId="{1527D9CA-50B6-485B-9AF0-8FCB8AD829AE}" type="presParOf" srcId="{4D3D1CA5-B3A3-46FE-829F-ADDCC6CD6633}" destId="{51990BCB-A822-4190-9E45-24D4754A123F}" srcOrd="1" destOrd="0" presId="urn:microsoft.com/office/officeart/2005/8/layout/hProcess9"/>
    <dgm:cxn modelId="{5F422696-BF09-497B-9C9B-5026F2A49B06}" type="presParOf" srcId="{51990BCB-A822-4190-9E45-24D4754A123F}" destId="{7F50E431-FA73-442A-AD2B-C22748396A4B}" srcOrd="0" destOrd="0" presId="urn:microsoft.com/office/officeart/2005/8/layout/hProcess9"/>
    <dgm:cxn modelId="{CAFBAAAC-A409-4208-8B63-47C3B74E7583}" type="presParOf" srcId="{51990BCB-A822-4190-9E45-24D4754A123F}" destId="{F4FA24B2-48A3-47E8-BAA6-56E04BFBE800}" srcOrd="1" destOrd="0" presId="urn:microsoft.com/office/officeart/2005/8/layout/hProcess9"/>
    <dgm:cxn modelId="{FFE8EF0B-8424-4FF4-9720-B351824D8ACE}" type="presParOf" srcId="{51990BCB-A822-4190-9E45-24D4754A123F}" destId="{136C05A7-1257-4188-A851-F18447E5153D}" srcOrd="2" destOrd="0" presId="urn:microsoft.com/office/officeart/2005/8/layout/hProcess9"/>
    <dgm:cxn modelId="{093D314C-D0C6-4B63-8908-D4E771097243}" type="presParOf" srcId="{51990BCB-A822-4190-9E45-24D4754A123F}" destId="{1D4229FF-8772-41D5-86F9-AB11337BE244}" srcOrd="3" destOrd="0" presId="urn:microsoft.com/office/officeart/2005/8/layout/hProcess9"/>
    <dgm:cxn modelId="{209204BA-7BEA-4797-931B-F1117BEEDDAF}" type="presParOf" srcId="{51990BCB-A822-4190-9E45-24D4754A123F}" destId="{6C561434-56FB-4D06-8CC3-05A36F1AF1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6D549-8272-43CA-9819-CAA677FC6B9C}" type="doc">
      <dgm:prSet loTypeId="urn:microsoft.com/office/officeart/2005/8/layout/vProcess5" loCatId="process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81728F9-7093-4F88-A796-A01244683F71}">
      <dgm:prSet phldrT="[Texto]"/>
      <dgm:spPr/>
      <dgm:t>
        <a:bodyPr/>
        <a:lstStyle/>
        <a:p>
          <a:r>
            <a:rPr lang="pt-B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PowerPoint Básico</a:t>
          </a:r>
        </a:p>
      </dgm:t>
    </dgm:pt>
    <dgm:pt modelId="{BE00BA60-3F08-4E84-9841-CCBC15C3E829}" type="parTrans" cxnId="{0A232E2F-8E4A-41CD-97C0-E132B0167F2E}">
      <dgm:prSet/>
      <dgm:spPr/>
      <dgm:t>
        <a:bodyPr/>
        <a:lstStyle/>
        <a:p>
          <a:endParaRPr lang="pt-BR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DBBD089-E1DA-48A9-B3E7-A0E844E749B3}" type="sibTrans" cxnId="{0A232E2F-8E4A-41CD-97C0-E132B0167F2E}">
      <dgm:prSet/>
      <dgm:spPr/>
      <dgm:t>
        <a:bodyPr/>
        <a:lstStyle/>
        <a:p>
          <a:endParaRPr lang="pt-BR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653D0B6-1881-4833-9B10-EA750240DF47}">
      <dgm:prSet phldrT="[Texto]"/>
      <dgm:spPr/>
      <dgm:t>
        <a:bodyPr/>
        <a:lstStyle/>
        <a:p>
          <a:r>
            <a:rPr lang="pt-B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PowerPoint Intermédio</a:t>
          </a:r>
        </a:p>
      </dgm:t>
    </dgm:pt>
    <dgm:pt modelId="{62BEC3E7-2756-4EBA-9F42-19448C55E442}" type="parTrans" cxnId="{72C63ED3-DB76-4F56-82CA-5EABBE3C7A1E}">
      <dgm:prSet/>
      <dgm:spPr/>
      <dgm:t>
        <a:bodyPr/>
        <a:lstStyle/>
        <a:p>
          <a:endParaRPr lang="pt-BR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3CB3E2B5-67B5-4C5F-AD2B-309DB590BBE1}" type="sibTrans" cxnId="{72C63ED3-DB76-4F56-82CA-5EABBE3C7A1E}">
      <dgm:prSet/>
      <dgm:spPr/>
      <dgm:t>
        <a:bodyPr/>
        <a:lstStyle/>
        <a:p>
          <a:endParaRPr lang="pt-BR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8E63B1E-26FE-4214-AA19-84831CA56C62}">
      <dgm:prSet phldrT="[Texto]"/>
      <dgm:spPr/>
      <dgm:t>
        <a:bodyPr/>
        <a:lstStyle/>
        <a:p>
          <a:r>
            <a:rPr lang="pt-B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PowerPoint Avançado</a:t>
          </a:r>
        </a:p>
      </dgm:t>
    </dgm:pt>
    <dgm:pt modelId="{5C209E02-D097-4200-BCF9-BD9D85F679AA}" type="parTrans" cxnId="{D5834AFB-5882-4343-B764-D53C0374C7B9}">
      <dgm:prSet/>
      <dgm:spPr/>
      <dgm:t>
        <a:bodyPr/>
        <a:lstStyle/>
        <a:p>
          <a:endParaRPr lang="pt-BR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F80F099-541F-4D59-9B2A-A278CBC71DBF}" type="sibTrans" cxnId="{D5834AFB-5882-4343-B764-D53C0374C7B9}">
      <dgm:prSet/>
      <dgm:spPr/>
      <dgm:t>
        <a:bodyPr/>
        <a:lstStyle/>
        <a:p>
          <a:endParaRPr lang="pt-BR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993EDA7A-75D9-4E89-8E00-D2F2F6EA5D6C}" type="pres">
      <dgm:prSet presAssocID="{2936D549-8272-43CA-9819-CAA677FC6B9C}" presName="outerComposite" presStyleCnt="0">
        <dgm:presLayoutVars>
          <dgm:chMax val="5"/>
          <dgm:dir/>
          <dgm:resizeHandles val="exact"/>
        </dgm:presLayoutVars>
      </dgm:prSet>
      <dgm:spPr/>
    </dgm:pt>
    <dgm:pt modelId="{B31D66FC-FEB2-4FF0-8C99-70106594D0DB}" type="pres">
      <dgm:prSet presAssocID="{2936D549-8272-43CA-9819-CAA677FC6B9C}" presName="dummyMaxCanvas" presStyleCnt="0">
        <dgm:presLayoutVars/>
      </dgm:prSet>
      <dgm:spPr/>
    </dgm:pt>
    <dgm:pt modelId="{30AEEB6F-58D3-4D89-BF81-19686FB72448}" type="pres">
      <dgm:prSet presAssocID="{2936D549-8272-43CA-9819-CAA677FC6B9C}" presName="ThreeNodes_1" presStyleLbl="node1" presStyleIdx="0" presStyleCnt="3">
        <dgm:presLayoutVars>
          <dgm:bulletEnabled val="1"/>
        </dgm:presLayoutVars>
      </dgm:prSet>
      <dgm:spPr/>
    </dgm:pt>
    <dgm:pt modelId="{59F69EAC-A229-4990-B264-EB502308CAA9}" type="pres">
      <dgm:prSet presAssocID="{2936D549-8272-43CA-9819-CAA677FC6B9C}" presName="ThreeNodes_2" presStyleLbl="node1" presStyleIdx="1" presStyleCnt="3">
        <dgm:presLayoutVars>
          <dgm:bulletEnabled val="1"/>
        </dgm:presLayoutVars>
      </dgm:prSet>
      <dgm:spPr/>
    </dgm:pt>
    <dgm:pt modelId="{F3546BBF-D643-4925-A9B9-C54B131B8632}" type="pres">
      <dgm:prSet presAssocID="{2936D549-8272-43CA-9819-CAA677FC6B9C}" presName="ThreeNodes_3" presStyleLbl="node1" presStyleIdx="2" presStyleCnt="3">
        <dgm:presLayoutVars>
          <dgm:bulletEnabled val="1"/>
        </dgm:presLayoutVars>
      </dgm:prSet>
      <dgm:spPr/>
    </dgm:pt>
    <dgm:pt modelId="{7062B0FF-F37A-4B3B-B9BC-CCF189EB4DDF}" type="pres">
      <dgm:prSet presAssocID="{2936D549-8272-43CA-9819-CAA677FC6B9C}" presName="ThreeConn_1-2" presStyleLbl="fgAccFollowNode1" presStyleIdx="0" presStyleCnt="2">
        <dgm:presLayoutVars>
          <dgm:bulletEnabled val="1"/>
        </dgm:presLayoutVars>
      </dgm:prSet>
      <dgm:spPr/>
    </dgm:pt>
    <dgm:pt modelId="{4D53C140-FEA6-47C4-9ECA-41F3B90FF8AC}" type="pres">
      <dgm:prSet presAssocID="{2936D549-8272-43CA-9819-CAA677FC6B9C}" presName="ThreeConn_2-3" presStyleLbl="fgAccFollowNode1" presStyleIdx="1" presStyleCnt="2">
        <dgm:presLayoutVars>
          <dgm:bulletEnabled val="1"/>
        </dgm:presLayoutVars>
      </dgm:prSet>
      <dgm:spPr/>
    </dgm:pt>
    <dgm:pt modelId="{733A946A-4C47-4F80-B5F5-C917EB4BCBC4}" type="pres">
      <dgm:prSet presAssocID="{2936D549-8272-43CA-9819-CAA677FC6B9C}" presName="ThreeNodes_1_text" presStyleLbl="node1" presStyleIdx="2" presStyleCnt="3">
        <dgm:presLayoutVars>
          <dgm:bulletEnabled val="1"/>
        </dgm:presLayoutVars>
      </dgm:prSet>
      <dgm:spPr/>
    </dgm:pt>
    <dgm:pt modelId="{58418FBA-E561-4484-9C42-33F04BC80A2D}" type="pres">
      <dgm:prSet presAssocID="{2936D549-8272-43CA-9819-CAA677FC6B9C}" presName="ThreeNodes_2_text" presStyleLbl="node1" presStyleIdx="2" presStyleCnt="3">
        <dgm:presLayoutVars>
          <dgm:bulletEnabled val="1"/>
        </dgm:presLayoutVars>
      </dgm:prSet>
      <dgm:spPr/>
    </dgm:pt>
    <dgm:pt modelId="{4EA8FAE8-2F4D-468F-8BE7-1A12FFB02A07}" type="pres">
      <dgm:prSet presAssocID="{2936D549-8272-43CA-9819-CAA677FC6B9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248122E-0DF6-42D4-8D40-14CA97FA9001}" type="presOf" srcId="{ADBBD089-E1DA-48A9-B3E7-A0E844E749B3}" destId="{7062B0FF-F37A-4B3B-B9BC-CCF189EB4DDF}" srcOrd="0" destOrd="0" presId="urn:microsoft.com/office/officeart/2005/8/layout/vProcess5"/>
    <dgm:cxn modelId="{0A232E2F-8E4A-41CD-97C0-E132B0167F2E}" srcId="{2936D549-8272-43CA-9819-CAA677FC6B9C}" destId="{481728F9-7093-4F88-A796-A01244683F71}" srcOrd="0" destOrd="0" parTransId="{BE00BA60-3F08-4E84-9841-CCBC15C3E829}" sibTransId="{ADBBD089-E1DA-48A9-B3E7-A0E844E749B3}"/>
    <dgm:cxn modelId="{BD211332-DAD4-4ED6-9D70-942869DC64DA}" type="presOf" srcId="{1653D0B6-1881-4833-9B10-EA750240DF47}" destId="{58418FBA-E561-4484-9C42-33F04BC80A2D}" srcOrd="1" destOrd="0" presId="urn:microsoft.com/office/officeart/2005/8/layout/vProcess5"/>
    <dgm:cxn modelId="{1DC47037-37CF-4059-92AB-97CE75594FE1}" type="presOf" srcId="{1653D0B6-1881-4833-9B10-EA750240DF47}" destId="{59F69EAC-A229-4990-B264-EB502308CAA9}" srcOrd="0" destOrd="0" presId="urn:microsoft.com/office/officeart/2005/8/layout/vProcess5"/>
    <dgm:cxn modelId="{ECDD5C57-05F4-4283-96BC-6E6939B614B1}" type="presOf" srcId="{481728F9-7093-4F88-A796-A01244683F71}" destId="{733A946A-4C47-4F80-B5F5-C917EB4BCBC4}" srcOrd="1" destOrd="0" presId="urn:microsoft.com/office/officeart/2005/8/layout/vProcess5"/>
    <dgm:cxn modelId="{D2AE698E-3935-4A5F-AD22-42B80CB37139}" type="presOf" srcId="{3CB3E2B5-67B5-4C5F-AD2B-309DB590BBE1}" destId="{4D53C140-FEA6-47C4-9ECA-41F3B90FF8AC}" srcOrd="0" destOrd="0" presId="urn:microsoft.com/office/officeart/2005/8/layout/vProcess5"/>
    <dgm:cxn modelId="{17A06E9C-5C57-4A4D-946D-11597C73C811}" type="presOf" srcId="{78E63B1E-26FE-4214-AA19-84831CA56C62}" destId="{4EA8FAE8-2F4D-468F-8BE7-1A12FFB02A07}" srcOrd="1" destOrd="0" presId="urn:microsoft.com/office/officeart/2005/8/layout/vProcess5"/>
    <dgm:cxn modelId="{0C3A0BB7-093C-40E6-9266-3BE21DA26355}" type="presOf" srcId="{78E63B1E-26FE-4214-AA19-84831CA56C62}" destId="{F3546BBF-D643-4925-A9B9-C54B131B8632}" srcOrd="0" destOrd="0" presId="urn:microsoft.com/office/officeart/2005/8/layout/vProcess5"/>
    <dgm:cxn modelId="{563625BF-686F-4FAC-843F-B63D714F6B6F}" type="presOf" srcId="{2936D549-8272-43CA-9819-CAA677FC6B9C}" destId="{993EDA7A-75D9-4E89-8E00-D2F2F6EA5D6C}" srcOrd="0" destOrd="0" presId="urn:microsoft.com/office/officeart/2005/8/layout/vProcess5"/>
    <dgm:cxn modelId="{78F57CC3-CD8D-4841-B095-4FBC8992AAE7}" type="presOf" srcId="{481728F9-7093-4F88-A796-A01244683F71}" destId="{30AEEB6F-58D3-4D89-BF81-19686FB72448}" srcOrd="0" destOrd="0" presId="urn:microsoft.com/office/officeart/2005/8/layout/vProcess5"/>
    <dgm:cxn modelId="{72C63ED3-DB76-4F56-82CA-5EABBE3C7A1E}" srcId="{2936D549-8272-43CA-9819-CAA677FC6B9C}" destId="{1653D0B6-1881-4833-9B10-EA750240DF47}" srcOrd="1" destOrd="0" parTransId="{62BEC3E7-2756-4EBA-9F42-19448C55E442}" sibTransId="{3CB3E2B5-67B5-4C5F-AD2B-309DB590BBE1}"/>
    <dgm:cxn modelId="{D5834AFB-5882-4343-B764-D53C0374C7B9}" srcId="{2936D549-8272-43CA-9819-CAA677FC6B9C}" destId="{78E63B1E-26FE-4214-AA19-84831CA56C62}" srcOrd="2" destOrd="0" parTransId="{5C209E02-D097-4200-BCF9-BD9D85F679AA}" sibTransId="{AF80F099-541F-4D59-9B2A-A278CBC71DBF}"/>
    <dgm:cxn modelId="{A24E5108-2B23-47A0-A562-11B684035D0B}" type="presParOf" srcId="{993EDA7A-75D9-4E89-8E00-D2F2F6EA5D6C}" destId="{B31D66FC-FEB2-4FF0-8C99-70106594D0DB}" srcOrd="0" destOrd="0" presId="urn:microsoft.com/office/officeart/2005/8/layout/vProcess5"/>
    <dgm:cxn modelId="{FEE273EE-5AA8-4A63-8056-4CF18DC315F5}" type="presParOf" srcId="{993EDA7A-75D9-4E89-8E00-D2F2F6EA5D6C}" destId="{30AEEB6F-58D3-4D89-BF81-19686FB72448}" srcOrd="1" destOrd="0" presId="urn:microsoft.com/office/officeart/2005/8/layout/vProcess5"/>
    <dgm:cxn modelId="{A54C9044-24B1-4182-BB99-5D15185B35B4}" type="presParOf" srcId="{993EDA7A-75D9-4E89-8E00-D2F2F6EA5D6C}" destId="{59F69EAC-A229-4990-B264-EB502308CAA9}" srcOrd="2" destOrd="0" presId="urn:microsoft.com/office/officeart/2005/8/layout/vProcess5"/>
    <dgm:cxn modelId="{DD75E59D-13C3-4156-A41A-07B7AB38E9F2}" type="presParOf" srcId="{993EDA7A-75D9-4E89-8E00-D2F2F6EA5D6C}" destId="{F3546BBF-D643-4925-A9B9-C54B131B8632}" srcOrd="3" destOrd="0" presId="urn:microsoft.com/office/officeart/2005/8/layout/vProcess5"/>
    <dgm:cxn modelId="{189A2AB7-9373-402D-B05E-F42F87D3DDFD}" type="presParOf" srcId="{993EDA7A-75D9-4E89-8E00-D2F2F6EA5D6C}" destId="{7062B0FF-F37A-4B3B-B9BC-CCF189EB4DDF}" srcOrd="4" destOrd="0" presId="urn:microsoft.com/office/officeart/2005/8/layout/vProcess5"/>
    <dgm:cxn modelId="{2A2BC6C2-1E39-47C3-A942-26C906CF6646}" type="presParOf" srcId="{993EDA7A-75D9-4E89-8E00-D2F2F6EA5D6C}" destId="{4D53C140-FEA6-47C4-9ECA-41F3B90FF8AC}" srcOrd="5" destOrd="0" presId="urn:microsoft.com/office/officeart/2005/8/layout/vProcess5"/>
    <dgm:cxn modelId="{921B470F-D4B3-4117-BBB7-77CE058B77B1}" type="presParOf" srcId="{993EDA7A-75D9-4E89-8E00-D2F2F6EA5D6C}" destId="{733A946A-4C47-4F80-B5F5-C917EB4BCBC4}" srcOrd="6" destOrd="0" presId="urn:microsoft.com/office/officeart/2005/8/layout/vProcess5"/>
    <dgm:cxn modelId="{E0ECACF7-34F8-46BA-866E-668D823C9269}" type="presParOf" srcId="{993EDA7A-75D9-4E89-8E00-D2F2F6EA5D6C}" destId="{58418FBA-E561-4484-9C42-33F04BC80A2D}" srcOrd="7" destOrd="0" presId="urn:microsoft.com/office/officeart/2005/8/layout/vProcess5"/>
    <dgm:cxn modelId="{3580955E-9606-4AFD-A32A-829115D734D5}" type="presParOf" srcId="{993EDA7A-75D9-4E89-8E00-D2F2F6EA5D6C}" destId="{4EA8FAE8-2F4D-468F-8BE7-1A12FFB02A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CB1FE-04DD-4E8A-9D22-FC78301C5586}" type="doc">
      <dgm:prSet loTypeId="urn:microsoft.com/office/officeart/2005/8/layout/orgChart1" loCatId="hierarchy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5E4D64-BC0C-4979-A2B2-F1AACEC92FD7}">
      <dgm:prSet phldrT="[Texto]" custT="1"/>
      <dgm:spPr/>
      <dgm:t>
        <a:bodyPr/>
        <a:lstStyle/>
        <a:p>
          <a:r>
            <a:rPr lang="pt-B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DIRECÇÃO</a:t>
          </a:r>
        </a:p>
      </dgm:t>
    </dgm:pt>
    <dgm:pt modelId="{17714BDA-AADA-49B9-8AE8-172EB1D312EC}" type="parTrans" cxnId="{7ADF7FD2-7620-4C71-80E7-353872F10E38}">
      <dgm:prSet/>
      <dgm:spPr/>
      <dgm:t>
        <a:bodyPr/>
        <a:lstStyle/>
        <a:p>
          <a:endParaRPr lang="pt-BR"/>
        </a:p>
      </dgm:t>
    </dgm:pt>
    <dgm:pt modelId="{44328FF4-F46A-4B05-8366-45F023103097}" type="sibTrans" cxnId="{7ADF7FD2-7620-4C71-80E7-353872F10E38}">
      <dgm:prSet/>
      <dgm:spPr/>
      <dgm:t>
        <a:bodyPr/>
        <a:lstStyle/>
        <a:p>
          <a:endParaRPr lang="pt-BR"/>
        </a:p>
      </dgm:t>
    </dgm:pt>
    <dgm:pt modelId="{28D42B03-75F0-42C0-9A20-3F85FF2C1755}">
      <dgm:prSet phldrT="[Texto]" custT="1"/>
      <dgm:spPr/>
      <dgm:t>
        <a:bodyPr/>
        <a:lstStyle/>
        <a:p>
          <a:r>
            <a:rPr lang="pt-B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Sector Pedagógico  </a:t>
          </a:r>
        </a:p>
      </dgm:t>
    </dgm:pt>
    <dgm:pt modelId="{6911BE91-5BC8-4DF2-991B-780573145B71}" type="parTrans" cxnId="{AB993631-BD1A-4635-ADFA-07389379912A}">
      <dgm:prSet/>
      <dgm:spPr/>
      <dgm:t>
        <a:bodyPr/>
        <a:lstStyle/>
        <a:p>
          <a:endParaRPr lang="pt-BR"/>
        </a:p>
      </dgm:t>
    </dgm:pt>
    <dgm:pt modelId="{8CABD833-6331-48B0-B459-1F8463F8DD0A}" type="sibTrans" cxnId="{AB993631-BD1A-4635-ADFA-07389379912A}">
      <dgm:prSet/>
      <dgm:spPr/>
      <dgm:t>
        <a:bodyPr/>
        <a:lstStyle/>
        <a:p>
          <a:endParaRPr lang="pt-BR"/>
        </a:p>
      </dgm:t>
    </dgm:pt>
    <dgm:pt modelId="{F0FD0EF5-3A18-422D-8934-7D1425827257}">
      <dgm:prSet phldrT="[Texto]" custT="1"/>
      <dgm:spPr/>
      <dgm:t>
        <a:bodyPr/>
        <a:lstStyle/>
        <a:p>
          <a:r>
            <a:rPr lang="pt-B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Sector Administrativo</a:t>
          </a:r>
        </a:p>
      </dgm:t>
    </dgm:pt>
    <dgm:pt modelId="{F76698D1-D9D0-4B7E-A052-E883B1C4D859}" type="parTrans" cxnId="{55C88BE9-E209-423B-BD94-DFC52793AC91}">
      <dgm:prSet/>
      <dgm:spPr/>
      <dgm:t>
        <a:bodyPr/>
        <a:lstStyle/>
        <a:p>
          <a:endParaRPr lang="pt-BR"/>
        </a:p>
      </dgm:t>
    </dgm:pt>
    <dgm:pt modelId="{1410FCB6-2CDA-4FBB-BC23-86B1CB973A08}" type="sibTrans" cxnId="{55C88BE9-E209-423B-BD94-DFC52793AC91}">
      <dgm:prSet/>
      <dgm:spPr/>
      <dgm:t>
        <a:bodyPr/>
        <a:lstStyle/>
        <a:p>
          <a:endParaRPr lang="pt-BR"/>
        </a:p>
      </dgm:t>
    </dgm:pt>
    <dgm:pt modelId="{D749DCB2-7E2E-4CEE-8F33-32ABF9DB8B5F}">
      <dgm:prSet phldrT="[Texto]" custT="1"/>
      <dgm:spPr/>
      <dgm:t>
        <a:bodyPr/>
        <a:lstStyle/>
        <a:p>
          <a:r>
            <a:rPr lang="pt-BR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Sector de RH</a:t>
          </a:r>
        </a:p>
      </dgm:t>
    </dgm:pt>
    <dgm:pt modelId="{87D90189-EF26-494E-80F1-7C32A950FB99}" type="parTrans" cxnId="{ECA43A18-99B0-4C26-BBCB-2126E046F821}">
      <dgm:prSet/>
      <dgm:spPr/>
      <dgm:t>
        <a:bodyPr/>
        <a:lstStyle/>
        <a:p>
          <a:endParaRPr lang="pt-BR"/>
        </a:p>
      </dgm:t>
    </dgm:pt>
    <dgm:pt modelId="{7E1CA85B-D736-4836-80D8-746EE911D42A}" type="sibTrans" cxnId="{ECA43A18-99B0-4C26-BBCB-2126E046F821}">
      <dgm:prSet/>
      <dgm:spPr/>
      <dgm:t>
        <a:bodyPr/>
        <a:lstStyle/>
        <a:p>
          <a:endParaRPr lang="pt-BR"/>
        </a:p>
      </dgm:t>
    </dgm:pt>
    <dgm:pt modelId="{7F824F9A-EA00-4B97-B9E8-4EF5D9A7105B}" type="pres">
      <dgm:prSet presAssocID="{385CB1FE-04DD-4E8A-9D22-FC78301C55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71BF74-88DE-4464-BBA1-90CCE74A6CF5}" type="pres">
      <dgm:prSet presAssocID="{F85E4D64-BC0C-4979-A2B2-F1AACEC92FD7}" presName="hierRoot1" presStyleCnt="0">
        <dgm:presLayoutVars>
          <dgm:hierBranch val="init"/>
        </dgm:presLayoutVars>
      </dgm:prSet>
      <dgm:spPr/>
    </dgm:pt>
    <dgm:pt modelId="{80F1A31F-CE5B-4FE7-AB49-7182E4D3DFB4}" type="pres">
      <dgm:prSet presAssocID="{F85E4D64-BC0C-4979-A2B2-F1AACEC92FD7}" presName="rootComposite1" presStyleCnt="0"/>
      <dgm:spPr/>
    </dgm:pt>
    <dgm:pt modelId="{D102C547-E61B-4C94-A9C5-4F0DE4F4CF1D}" type="pres">
      <dgm:prSet presAssocID="{F85E4D64-BC0C-4979-A2B2-F1AACEC92FD7}" presName="rootText1" presStyleLbl="node0" presStyleIdx="0" presStyleCnt="1" custLinFactNeighborX="0" custLinFactNeighborY="-41121">
        <dgm:presLayoutVars>
          <dgm:chPref val="3"/>
        </dgm:presLayoutVars>
      </dgm:prSet>
      <dgm:spPr/>
    </dgm:pt>
    <dgm:pt modelId="{AC86D0F9-3FF4-4EAB-8F17-D5B553FEFA95}" type="pres">
      <dgm:prSet presAssocID="{F85E4D64-BC0C-4979-A2B2-F1AACEC92FD7}" presName="rootConnector1" presStyleLbl="node1" presStyleIdx="0" presStyleCnt="0"/>
      <dgm:spPr/>
    </dgm:pt>
    <dgm:pt modelId="{B1F95B8D-C4F7-4C8B-BBCC-4033A14539FA}" type="pres">
      <dgm:prSet presAssocID="{F85E4D64-BC0C-4979-A2B2-F1AACEC92FD7}" presName="hierChild2" presStyleCnt="0"/>
      <dgm:spPr/>
    </dgm:pt>
    <dgm:pt modelId="{592E2221-3462-4545-904C-75FAF432DDFF}" type="pres">
      <dgm:prSet presAssocID="{6911BE91-5BC8-4DF2-991B-780573145B71}" presName="Name37" presStyleLbl="parChTrans1D2" presStyleIdx="0" presStyleCnt="3"/>
      <dgm:spPr/>
    </dgm:pt>
    <dgm:pt modelId="{811C50AE-3720-4321-857C-51A36228E4CB}" type="pres">
      <dgm:prSet presAssocID="{28D42B03-75F0-42C0-9A20-3F85FF2C1755}" presName="hierRoot2" presStyleCnt="0">
        <dgm:presLayoutVars>
          <dgm:hierBranch val="init"/>
        </dgm:presLayoutVars>
      </dgm:prSet>
      <dgm:spPr/>
    </dgm:pt>
    <dgm:pt modelId="{0E9A8257-D000-4B6A-86FD-55399261B173}" type="pres">
      <dgm:prSet presAssocID="{28D42B03-75F0-42C0-9A20-3F85FF2C1755}" presName="rootComposite" presStyleCnt="0"/>
      <dgm:spPr/>
    </dgm:pt>
    <dgm:pt modelId="{5BCCB547-F25A-4372-8CCB-3613B9063DFD}" type="pres">
      <dgm:prSet presAssocID="{28D42B03-75F0-42C0-9A20-3F85FF2C1755}" presName="rootText" presStyleLbl="node2" presStyleIdx="0" presStyleCnt="3">
        <dgm:presLayoutVars>
          <dgm:chPref val="3"/>
        </dgm:presLayoutVars>
      </dgm:prSet>
      <dgm:spPr/>
    </dgm:pt>
    <dgm:pt modelId="{745CDF22-2FBD-42CF-9BA6-0874C142FF10}" type="pres">
      <dgm:prSet presAssocID="{28D42B03-75F0-42C0-9A20-3F85FF2C1755}" presName="rootConnector" presStyleLbl="node2" presStyleIdx="0" presStyleCnt="3"/>
      <dgm:spPr/>
    </dgm:pt>
    <dgm:pt modelId="{7928FC9B-B0AF-4D2D-9996-93C9F3F53D7F}" type="pres">
      <dgm:prSet presAssocID="{28D42B03-75F0-42C0-9A20-3F85FF2C1755}" presName="hierChild4" presStyleCnt="0"/>
      <dgm:spPr/>
    </dgm:pt>
    <dgm:pt modelId="{F30EC517-2876-4623-B31D-FC996356FFFB}" type="pres">
      <dgm:prSet presAssocID="{28D42B03-75F0-42C0-9A20-3F85FF2C1755}" presName="hierChild5" presStyleCnt="0"/>
      <dgm:spPr/>
    </dgm:pt>
    <dgm:pt modelId="{9C620C9E-FCEF-46D5-8847-F02A12937D5B}" type="pres">
      <dgm:prSet presAssocID="{F76698D1-D9D0-4B7E-A052-E883B1C4D859}" presName="Name37" presStyleLbl="parChTrans1D2" presStyleIdx="1" presStyleCnt="3"/>
      <dgm:spPr/>
    </dgm:pt>
    <dgm:pt modelId="{840B3831-F090-4D0F-ABB4-7B786D14F4DE}" type="pres">
      <dgm:prSet presAssocID="{F0FD0EF5-3A18-422D-8934-7D1425827257}" presName="hierRoot2" presStyleCnt="0">
        <dgm:presLayoutVars>
          <dgm:hierBranch val="init"/>
        </dgm:presLayoutVars>
      </dgm:prSet>
      <dgm:spPr/>
    </dgm:pt>
    <dgm:pt modelId="{7ABC0575-4BDF-4EDA-ACAF-F6A0B425AAFA}" type="pres">
      <dgm:prSet presAssocID="{F0FD0EF5-3A18-422D-8934-7D1425827257}" presName="rootComposite" presStyleCnt="0"/>
      <dgm:spPr/>
    </dgm:pt>
    <dgm:pt modelId="{60959760-23CC-4DE1-BC0B-DBB5D94195E8}" type="pres">
      <dgm:prSet presAssocID="{F0FD0EF5-3A18-422D-8934-7D1425827257}" presName="rootText" presStyleLbl="node2" presStyleIdx="1" presStyleCnt="3" custScaleX="118333">
        <dgm:presLayoutVars>
          <dgm:chPref val="3"/>
        </dgm:presLayoutVars>
      </dgm:prSet>
      <dgm:spPr/>
    </dgm:pt>
    <dgm:pt modelId="{0A70DDF9-8793-4FB7-BF4B-923DFD85A6DB}" type="pres">
      <dgm:prSet presAssocID="{F0FD0EF5-3A18-422D-8934-7D1425827257}" presName="rootConnector" presStyleLbl="node2" presStyleIdx="1" presStyleCnt="3"/>
      <dgm:spPr/>
    </dgm:pt>
    <dgm:pt modelId="{C7222CD8-47B8-47BD-B54C-AB24A5A1C636}" type="pres">
      <dgm:prSet presAssocID="{F0FD0EF5-3A18-422D-8934-7D1425827257}" presName="hierChild4" presStyleCnt="0"/>
      <dgm:spPr/>
    </dgm:pt>
    <dgm:pt modelId="{99ED289D-1044-482F-8376-E345739EE864}" type="pres">
      <dgm:prSet presAssocID="{F0FD0EF5-3A18-422D-8934-7D1425827257}" presName="hierChild5" presStyleCnt="0"/>
      <dgm:spPr/>
    </dgm:pt>
    <dgm:pt modelId="{8B6E7047-95B2-4D0A-A8AB-20AB811AB329}" type="pres">
      <dgm:prSet presAssocID="{87D90189-EF26-494E-80F1-7C32A950FB99}" presName="Name37" presStyleLbl="parChTrans1D2" presStyleIdx="2" presStyleCnt="3"/>
      <dgm:spPr/>
    </dgm:pt>
    <dgm:pt modelId="{2794A5AE-869D-4FF1-AB4E-556165128AD7}" type="pres">
      <dgm:prSet presAssocID="{D749DCB2-7E2E-4CEE-8F33-32ABF9DB8B5F}" presName="hierRoot2" presStyleCnt="0">
        <dgm:presLayoutVars>
          <dgm:hierBranch val="init"/>
        </dgm:presLayoutVars>
      </dgm:prSet>
      <dgm:spPr/>
    </dgm:pt>
    <dgm:pt modelId="{44A6D27C-457F-4636-8A49-050ABD66E644}" type="pres">
      <dgm:prSet presAssocID="{D749DCB2-7E2E-4CEE-8F33-32ABF9DB8B5F}" presName="rootComposite" presStyleCnt="0"/>
      <dgm:spPr/>
    </dgm:pt>
    <dgm:pt modelId="{D7C32EC3-8D35-444F-A03F-3E9BCDE86EC2}" type="pres">
      <dgm:prSet presAssocID="{D749DCB2-7E2E-4CEE-8F33-32ABF9DB8B5F}" presName="rootText" presStyleLbl="node2" presStyleIdx="2" presStyleCnt="3">
        <dgm:presLayoutVars>
          <dgm:chPref val="3"/>
        </dgm:presLayoutVars>
      </dgm:prSet>
      <dgm:spPr/>
    </dgm:pt>
    <dgm:pt modelId="{92FA08FC-2EA3-47D1-8226-D6DFB3750E0E}" type="pres">
      <dgm:prSet presAssocID="{D749DCB2-7E2E-4CEE-8F33-32ABF9DB8B5F}" presName="rootConnector" presStyleLbl="node2" presStyleIdx="2" presStyleCnt="3"/>
      <dgm:spPr/>
    </dgm:pt>
    <dgm:pt modelId="{0D6B33DD-C90D-4BD0-8444-80A189BA20E4}" type="pres">
      <dgm:prSet presAssocID="{D749DCB2-7E2E-4CEE-8F33-32ABF9DB8B5F}" presName="hierChild4" presStyleCnt="0"/>
      <dgm:spPr/>
    </dgm:pt>
    <dgm:pt modelId="{DF7DA078-1707-44A7-AD4E-305D983F29A1}" type="pres">
      <dgm:prSet presAssocID="{D749DCB2-7E2E-4CEE-8F33-32ABF9DB8B5F}" presName="hierChild5" presStyleCnt="0"/>
      <dgm:spPr/>
    </dgm:pt>
    <dgm:pt modelId="{C9CC293D-CC1C-44EE-A95E-D81A5D67E734}" type="pres">
      <dgm:prSet presAssocID="{F85E4D64-BC0C-4979-A2B2-F1AACEC92FD7}" presName="hierChild3" presStyleCnt="0"/>
      <dgm:spPr/>
    </dgm:pt>
  </dgm:ptLst>
  <dgm:cxnLst>
    <dgm:cxn modelId="{ECA43A18-99B0-4C26-BBCB-2126E046F821}" srcId="{F85E4D64-BC0C-4979-A2B2-F1AACEC92FD7}" destId="{D749DCB2-7E2E-4CEE-8F33-32ABF9DB8B5F}" srcOrd="2" destOrd="0" parTransId="{87D90189-EF26-494E-80F1-7C32A950FB99}" sibTransId="{7E1CA85B-D736-4836-80D8-746EE911D42A}"/>
    <dgm:cxn modelId="{AB993631-BD1A-4635-ADFA-07389379912A}" srcId="{F85E4D64-BC0C-4979-A2B2-F1AACEC92FD7}" destId="{28D42B03-75F0-42C0-9A20-3F85FF2C1755}" srcOrd="0" destOrd="0" parTransId="{6911BE91-5BC8-4DF2-991B-780573145B71}" sibTransId="{8CABD833-6331-48B0-B459-1F8463F8DD0A}"/>
    <dgm:cxn modelId="{2767CA37-C101-4D53-9A86-AC01FB050B09}" type="presOf" srcId="{28D42B03-75F0-42C0-9A20-3F85FF2C1755}" destId="{745CDF22-2FBD-42CF-9BA6-0874C142FF10}" srcOrd="1" destOrd="0" presId="urn:microsoft.com/office/officeart/2005/8/layout/orgChart1"/>
    <dgm:cxn modelId="{1DBFDC46-601D-4E56-89F2-51357DE49C86}" type="presOf" srcId="{6911BE91-5BC8-4DF2-991B-780573145B71}" destId="{592E2221-3462-4545-904C-75FAF432DDFF}" srcOrd="0" destOrd="0" presId="urn:microsoft.com/office/officeart/2005/8/layout/orgChart1"/>
    <dgm:cxn modelId="{821FCF7F-969D-4EA6-B968-BEA94C45F0CE}" type="presOf" srcId="{F0FD0EF5-3A18-422D-8934-7D1425827257}" destId="{60959760-23CC-4DE1-BC0B-DBB5D94195E8}" srcOrd="0" destOrd="0" presId="urn:microsoft.com/office/officeart/2005/8/layout/orgChart1"/>
    <dgm:cxn modelId="{0D4C0985-A442-4457-96DB-66AD88C1B05A}" type="presOf" srcId="{F85E4D64-BC0C-4979-A2B2-F1AACEC92FD7}" destId="{AC86D0F9-3FF4-4EAB-8F17-D5B553FEFA95}" srcOrd="1" destOrd="0" presId="urn:microsoft.com/office/officeart/2005/8/layout/orgChart1"/>
    <dgm:cxn modelId="{58DC9285-0DCD-4850-B517-AD575E500930}" type="presOf" srcId="{D749DCB2-7E2E-4CEE-8F33-32ABF9DB8B5F}" destId="{92FA08FC-2EA3-47D1-8226-D6DFB3750E0E}" srcOrd="1" destOrd="0" presId="urn:microsoft.com/office/officeart/2005/8/layout/orgChart1"/>
    <dgm:cxn modelId="{933F018F-22DD-4592-BF85-8EB27CC1FC1C}" type="presOf" srcId="{D749DCB2-7E2E-4CEE-8F33-32ABF9DB8B5F}" destId="{D7C32EC3-8D35-444F-A03F-3E9BCDE86EC2}" srcOrd="0" destOrd="0" presId="urn:microsoft.com/office/officeart/2005/8/layout/orgChart1"/>
    <dgm:cxn modelId="{28DE77A8-6E4D-4CEF-BE07-D879EDD14335}" type="presOf" srcId="{F0FD0EF5-3A18-422D-8934-7D1425827257}" destId="{0A70DDF9-8793-4FB7-BF4B-923DFD85A6DB}" srcOrd="1" destOrd="0" presId="urn:microsoft.com/office/officeart/2005/8/layout/orgChart1"/>
    <dgm:cxn modelId="{4D3D77C6-4D41-4F78-A75F-0A417A9DC070}" type="presOf" srcId="{385CB1FE-04DD-4E8A-9D22-FC78301C5586}" destId="{7F824F9A-EA00-4B97-B9E8-4EF5D9A7105B}" srcOrd="0" destOrd="0" presId="urn:microsoft.com/office/officeart/2005/8/layout/orgChart1"/>
    <dgm:cxn modelId="{5E0B27C8-929B-46EA-BE5B-0AE7D319183A}" type="presOf" srcId="{F76698D1-D9D0-4B7E-A052-E883B1C4D859}" destId="{9C620C9E-FCEF-46D5-8847-F02A12937D5B}" srcOrd="0" destOrd="0" presId="urn:microsoft.com/office/officeart/2005/8/layout/orgChart1"/>
    <dgm:cxn modelId="{7ADF7FD2-7620-4C71-80E7-353872F10E38}" srcId="{385CB1FE-04DD-4E8A-9D22-FC78301C5586}" destId="{F85E4D64-BC0C-4979-A2B2-F1AACEC92FD7}" srcOrd="0" destOrd="0" parTransId="{17714BDA-AADA-49B9-8AE8-172EB1D312EC}" sibTransId="{44328FF4-F46A-4B05-8366-45F023103097}"/>
    <dgm:cxn modelId="{2CFA98DE-1A30-435F-897A-8C9F8E7EE4A0}" type="presOf" srcId="{87D90189-EF26-494E-80F1-7C32A950FB99}" destId="{8B6E7047-95B2-4D0A-A8AB-20AB811AB329}" srcOrd="0" destOrd="0" presId="urn:microsoft.com/office/officeart/2005/8/layout/orgChart1"/>
    <dgm:cxn modelId="{55C88BE9-E209-423B-BD94-DFC52793AC91}" srcId="{F85E4D64-BC0C-4979-A2B2-F1AACEC92FD7}" destId="{F0FD0EF5-3A18-422D-8934-7D1425827257}" srcOrd="1" destOrd="0" parTransId="{F76698D1-D9D0-4B7E-A052-E883B1C4D859}" sibTransId="{1410FCB6-2CDA-4FBB-BC23-86B1CB973A08}"/>
    <dgm:cxn modelId="{E37248EC-424A-4A4E-9CA1-3E550E0433C7}" type="presOf" srcId="{F85E4D64-BC0C-4979-A2B2-F1AACEC92FD7}" destId="{D102C547-E61B-4C94-A9C5-4F0DE4F4CF1D}" srcOrd="0" destOrd="0" presId="urn:microsoft.com/office/officeart/2005/8/layout/orgChart1"/>
    <dgm:cxn modelId="{65A588F7-CA04-4BF4-A099-BEE973F02FA4}" type="presOf" srcId="{28D42B03-75F0-42C0-9A20-3F85FF2C1755}" destId="{5BCCB547-F25A-4372-8CCB-3613B9063DFD}" srcOrd="0" destOrd="0" presId="urn:microsoft.com/office/officeart/2005/8/layout/orgChart1"/>
    <dgm:cxn modelId="{7DFA0DD2-AF6E-4B12-8D8E-C1F148AD2E9F}" type="presParOf" srcId="{7F824F9A-EA00-4B97-B9E8-4EF5D9A7105B}" destId="{6B71BF74-88DE-4464-BBA1-90CCE74A6CF5}" srcOrd="0" destOrd="0" presId="urn:microsoft.com/office/officeart/2005/8/layout/orgChart1"/>
    <dgm:cxn modelId="{B3B91271-BF8E-4F4F-8502-46884BA8C466}" type="presParOf" srcId="{6B71BF74-88DE-4464-BBA1-90CCE74A6CF5}" destId="{80F1A31F-CE5B-4FE7-AB49-7182E4D3DFB4}" srcOrd="0" destOrd="0" presId="urn:microsoft.com/office/officeart/2005/8/layout/orgChart1"/>
    <dgm:cxn modelId="{50F2E214-0AF3-439F-9D5A-3EB8431B34A3}" type="presParOf" srcId="{80F1A31F-CE5B-4FE7-AB49-7182E4D3DFB4}" destId="{D102C547-E61B-4C94-A9C5-4F0DE4F4CF1D}" srcOrd="0" destOrd="0" presId="urn:microsoft.com/office/officeart/2005/8/layout/orgChart1"/>
    <dgm:cxn modelId="{A5A37744-8337-4EAC-BD7E-B114C116C6AA}" type="presParOf" srcId="{80F1A31F-CE5B-4FE7-AB49-7182E4D3DFB4}" destId="{AC86D0F9-3FF4-4EAB-8F17-D5B553FEFA95}" srcOrd="1" destOrd="0" presId="urn:microsoft.com/office/officeart/2005/8/layout/orgChart1"/>
    <dgm:cxn modelId="{F9162AEA-D0C6-4BE1-AF2E-FC1120682CE1}" type="presParOf" srcId="{6B71BF74-88DE-4464-BBA1-90CCE74A6CF5}" destId="{B1F95B8D-C4F7-4C8B-BBCC-4033A14539FA}" srcOrd="1" destOrd="0" presId="urn:microsoft.com/office/officeart/2005/8/layout/orgChart1"/>
    <dgm:cxn modelId="{C45554E2-0482-4B18-980A-C6631CF53939}" type="presParOf" srcId="{B1F95B8D-C4F7-4C8B-BBCC-4033A14539FA}" destId="{592E2221-3462-4545-904C-75FAF432DDFF}" srcOrd="0" destOrd="0" presId="urn:microsoft.com/office/officeart/2005/8/layout/orgChart1"/>
    <dgm:cxn modelId="{F628E956-D321-4EFD-80F3-B7241AD97EC4}" type="presParOf" srcId="{B1F95B8D-C4F7-4C8B-BBCC-4033A14539FA}" destId="{811C50AE-3720-4321-857C-51A36228E4CB}" srcOrd="1" destOrd="0" presId="urn:microsoft.com/office/officeart/2005/8/layout/orgChart1"/>
    <dgm:cxn modelId="{9F59BCE0-E680-4996-9352-425221039BED}" type="presParOf" srcId="{811C50AE-3720-4321-857C-51A36228E4CB}" destId="{0E9A8257-D000-4B6A-86FD-55399261B173}" srcOrd="0" destOrd="0" presId="urn:microsoft.com/office/officeart/2005/8/layout/orgChart1"/>
    <dgm:cxn modelId="{FFB5569F-37E0-4403-B0FE-B9C13EAE7980}" type="presParOf" srcId="{0E9A8257-D000-4B6A-86FD-55399261B173}" destId="{5BCCB547-F25A-4372-8CCB-3613B9063DFD}" srcOrd="0" destOrd="0" presId="urn:microsoft.com/office/officeart/2005/8/layout/orgChart1"/>
    <dgm:cxn modelId="{E5F4C7E8-A3E7-4734-9D81-ED4D46A3C8EE}" type="presParOf" srcId="{0E9A8257-D000-4B6A-86FD-55399261B173}" destId="{745CDF22-2FBD-42CF-9BA6-0874C142FF10}" srcOrd="1" destOrd="0" presId="urn:microsoft.com/office/officeart/2005/8/layout/orgChart1"/>
    <dgm:cxn modelId="{2EC5A206-8635-4DF0-984A-916FA19B6049}" type="presParOf" srcId="{811C50AE-3720-4321-857C-51A36228E4CB}" destId="{7928FC9B-B0AF-4D2D-9996-93C9F3F53D7F}" srcOrd="1" destOrd="0" presId="urn:microsoft.com/office/officeart/2005/8/layout/orgChart1"/>
    <dgm:cxn modelId="{2990F54E-B078-4A49-B19D-F5A5FBDA2E32}" type="presParOf" srcId="{811C50AE-3720-4321-857C-51A36228E4CB}" destId="{F30EC517-2876-4623-B31D-FC996356FFFB}" srcOrd="2" destOrd="0" presId="urn:microsoft.com/office/officeart/2005/8/layout/orgChart1"/>
    <dgm:cxn modelId="{0D498BEE-19B4-438B-B6F8-F721BA18769A}" type="presParOf" srcId="{B1F95B8D-C4F7-4C8B-BBCC-4033A14539FA}" destId="{9C620C9E-FCEF-46D5-8847-F02A12937D5B}" srcOrd="2" destOrd="0" presId="urn:microsoft.com/office/officeart/2005/8/layout/orgChart1"/>
    <dgm:cxn modelId="{57E47380-4C3D-4AEB-A3FA-C17ADB60679C}" type="presParOf" srcId="{B1F95B8D-C4F7-4C8B-BBCC-4033A14539FA}" destId="{840B3831-F090-4D0F-ABB4-7B786D14F4DE}" srcOrd="3" destOrd="0" presId="urn:microsoft.com/office/officeart/2005/8/layout/orgChart1"/>
    <dgm:cxn modelId="{3A5535A0-08C6-4320-B1E5-8CC0487074E1}" type="presParOf" srcId="{840B3831-F090-4D0F-ABB4-7B786D14F4DE}" destId="{7ABC0575-4BDF-4EDA-ACAF-F6A0B425AAFA}" srcOrd="0" destOrd="0" presId="urn:microsoft.com/office/officeart/2005/8/layout/orgChart1"/>
    <dgm:cxn modelId="{7FCBB27A-0E62-47E3-97BD-8F46D6B42BCE}" type="presParOf" srcId="{7ABC0575-4BDF-4EDA-ACAF-F6A0B425AAFA}" destId="{60959760-23CC-4DE1-BC0B-DBB5D94195E8}" srcOrd="0" destOrd="0" presId="urn:microsoft.com/office/officeart/2005/8/layout/orgChart1"/>
    <dgm:cxn modelId="{87983A34-43FC-4CD1-98DD-EA1FE2E1BFC0}" type="presParOf" srcId="{7ABC0575-4BDF-4EDA-ACAF-F6A0B425AAFA}" destId="{0A70DDF9-8793-4FB7-BF4B-923DFD85A6DB}" srcOrd="1" destOrd="0" presId="urn:microsoft.com/office/officeart/2005/8/layout/orgChart1"/>
    <dgm:cxn modelId="{E93AEC0D-2635-4E81-BF84-64070C87B33D}" type="presParOf" srcId="{840B3831-F090-4D0F-ABB4-7B786D14F4DE}" destId="{C7222CD8-47B8-47BD-B54C-AB24A5A1C636}" srcOrd="1" destOrd="0" presId="urn:microsoft.com/office/officeart/2005/8/layout/orgChart1"/>
    <dgm:cxn modelId="{ADFE0A7E-CAEB-4C7E-9B87-B843E13F2814}" type="presParOf" srcId="{840B3831-F090-4D0F-ABB4-7B786D14F4DE}" destId="{99ED289D-1044-482F-8376-E345739EE864}" srcOrd="2" destOrd="0" presId="urn:microsoft.com/office/officeart/2005/8/layout/orgChart1"/>
    <dgm:cxn modelId="{C79955DE-DD36-4A43-8E77-8D77F15D97C9}" type="presParOf" srcId="{B1F95B8D-C4F7-4C8B-BBCC-4033A14539FA}" destId="{8B6E7047-95B2-4D0A-A8AB-20AB811AB329}" srcOrd="4" destOrd="0" presId="urn:microsoft.com/office/officeart/2005/8/layout/orgChart1"/>
    <dgm:cxn modelId="{FF2BAA98-66AB-4EA1-BC9A-172CB77A5337}" type="presParOf" srcId="{B1F95B8D-C4F7-4C8B-BBCC-4033A14539FA}" destId="{2794A5AE-869D-4FF1-AB4E-556165128AD7}" srcOrd="5" destOrd="0" presId="urn:microsoft.com/office/officeart/2005/8/layout/orgChart1"/>
    <dgm:cxn modelId="{14307E54-510C-4B20-83D5-2CF7CBB18198}" type="presParOf" srcId="{2794A5AE-869D-4FF1-AB4E-556165128AD7}" destId="{44A6D27C-457F-4636-8A49-050ABD66E644}" srcOrd="0" destOrd="0" presId="urn:microsoft.com/office/officeart/2005/8/layout/orgChart1"/>
    <dgm:cxn modelId="{D1AAD50B-497A-49BC-A924-82ACB781FCBD}" type="presParOf" srcId="{44A6D27C-457F-4636-8A49-050ABD66E644}" destId="{D7C32EC3-8D35-444F-A03F-3E9BCDE86EC2}" srcOrd="0" destOrd="0" presId="urn:microsoft.com/office/officeart/2005/8/layout/orgChart1"/>
    <dgm:cxn modelId="{B183D944-0D30-4BE6-9C6E-3F78CCDC1B81}" type="presParOf" srcId="{44A6D27C-457F-4636-8A49-050ABD66E644}" destId="{92FA08FC-2EA3-47D1-8226-D6DFB3750E0E}" srcOrd="1" destOrd="0" presId="urn:microsoft.com/office/officeart/2005/8/layout/orgChart1"/>
    <dgm:cxn modelId="{2DA45AE1-5CE3-4F59-A89F-06B079F5BAC1}" type="presParOf" srcId="{2794A5AE-869D-4FF1-AB4E-556165128AD7}" destId="{0D6B33DD-C90D-4BD0-8444-80A189BA20E4}" srcOrd="1" destOrd="0" presId="urn:microsoft.com/office/officeart/2005/8/layout/orgChart1"/>
    <dgm:cxn modelId="{A4A321A8-72D2-4769-97B8-84D791A74446}" type="presParOf" srcId="{2794A5AE-869D-4FF1-AB4E-556165128AD7}" destId="{DF7DA078-1707-44A7-AD4E-305D983F29A1}" srcOrd="2" destOrd="0" presId="urn:microsoft.com/office/officeart/2005/8/layout/orgChart1"/>
    <dgm:cxn modelId="{7920F6FE-E295-42E3-86B7-9C11646DD2C8}" type="presParOf" srcId="{6B71BF74-88DE-4464-BBA1-90CCE74A6CF5}" destId="{C9CC293D-CC1C-44EE-A95E-D81A5D67E7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5B36E-5C17-4A35-9FF1-4A97D1264876}">
      <dsp:nvSpPr>
        <dsp:cNvPr id="0" name=""/>
        <dsp:cNvSpPr/>
      </dsp:nvSpPr>
      <dsp:spPr>
        <a:xfrm>
          <a:off x="735022" y="0"/>
          <a:ext cx="8330257" cy="39164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0E431-FA73-442A-AD2B-C22748396A4B}">
      <dsp:nvSpPr>
        <dsp:cNvPr id="0" name=""/>
        <dsp:cNvSpPr/>
      </dsp:nvSpPr>
      <dsp:spPr>
        <a:xfrm>
          <a:off x="4680" y="1174924"/>
          <a:ext cx="3040014" cy="1566565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NÍVEL III</a:t>
          </a:r>
        </a:p>
      </dsp:txBody>
      <dsp:txXfrm>
        <a:off x="81153" y="1251397"/>
        <a:ext cx="2887068" cy="1413619"/>
      </dsp:txXfrm>
    </dsp:sp>
    <dsp:sp modelId="{136C05A7-1257-4188-A851-F18447E5153D}">
      <dsp:nvSpPr>
        <dsp:cNvPr id="0" name=""/>
        <dsp:cNvSpPr/>
      </dsp:nvSpPr>
      <dsp:spPr>
        <a:xfrm>
          <a:off x="3380144" y="1174924"/>
          <a:ext cx="3040014" cy="1566565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NÍVEL IV</a:t>
          </a:r>
        </a:p>
      </dsp:txBody>
      <dsp:txXfrm>
        <a:off x="3456617" y="1251397"/>
        <a:ext cx="2887068" cy="1413619"/>
      </dsp:txXfrm>
    </dsp:sp>
    <dsp:sp modelId="{6C561434-56FB-4D06-8CC3-05A36F1AF113}">
      <dsp:nvSpPr>
        <dsp:cNvPr id="0" name=""/>
        <dsp:cNvSpPr/>
      </dsp:nvSpPr>
      <dsp:spPr>
        <a:xfrm>
          <a:off x="6755608" y="1174924"/>
          <a:ext cx="3040014" cy="1566565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NÍVEL V</a:t>
          </a:r>
        </a:p>
      </dsp:txBody>
      <dsp:txXfrm>
        <a:off x="6832081" y="1251397"/>
        <a:ext cx="2887068" cy="1413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EEB6F-58D3-4D89-BF81-19686FB7244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  <a:sp3d extrusionH="28000" prstMaterial="matte"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PowerPoint Básico</a:t>
          </a:r>
        </a:p>
      </dsp:txBody>
      <dsp:txXfrm>
        <a:off x="38234" y="38234"/>
        <a:ext cx="7529629" cy="1228933"/>
      </dsp:txXfrm>
    </dsp:sp>
    <dsp:sp modelId="{59F69EAC-A229-4990-B264-EB502308CAA9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  <a:sp3d extrusionH="28000" prstMaterial="matte"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PowerPoint Intermédio</a:t>
          </a:r>
        </a:p>
      </dsp:txBody>
      <dsp:txXfrm>
        <a:off x="826903" y="1561202"/>
        <a:ext cx="7224611" cy="1228933"/>
      </dsp:txXfrm>
    </dsp:sp>
    <dsp:sp modelId="{F3546BBF-D643-4925-A9B9-C54B131B8632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  <a:sp3d extrusionH="28000" prstMaterial="matte"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PowerPoint Avançado</a:t>
          </a:r>
        </a:p>
      </dsp:txBody>
      <dsp:txXfrm>
        <a:off x="1615573" y="3084170"/>
        <a:ext cx="7224611" cy="1228933"/>
      </dsp:txXfrm>
    </dsp:sp>
    <dsp:sp modelId="{7062B0FF-F37A-4B3B-B9BC-CCF189EB4DDF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8280664" y="989929"/>
        <a:ext cx="466680" cy="638504"/>
      </dsp:txXfrm>
    </dsp:sp>
    <dsp:sp modelId="{4D53C140-FEA6-47C4-9ECA-41F3B90FF8AC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E7047-95B2-4D0A-A8AB-20AB811AB329}">
      <dsp:nvSpPr>
        <dsp:cNvPr id="0" name=""/>
        <dsp:cNvSpPr/>
      </dsp:nvSpPr>
      <dsp:spPr>
        <a:xfrm>
          <a:off x="5257800" y="1458538"/>
          <a:ext cx="3797058" cy="1090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598"/>
              </a:lnTo>
              <a:lnTo>
                <a:pt x="3797058" y="784598"/>
              </a:lnTo>
              <a:lnTo>
                <a:pt x="3797058" y="1090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20C9E-FCEF-46D5-8847-F02A12937D5B}">
      <dsp:nvSpPr>
        <dsp:cNvPr id="0" name=""/>
        <dsp:cNvSpPr/>
      </dsp:nvSpPr>
      <dsp:spPr>
        <a:xfrm>
          <a:off x="5212080" y="1458538"/>
          <a:ext cx="91440" cy="1090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0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E2221-3462-4545-904C-75FAF432DDFF}">
      <dsp:nvSpPr>
        <dsp:cNvPr id="0" name=""/>
        <dsp:cNvSpPr/>
      </dsp:nvSpPr>
      <dsp:spPr>
        <a:xfrm>
          <a:off x="1460741" y="1458538"/>
          <a:ext cx="3797058" cy="1090891"/>
        </a:xfrm>
        <a:custGeom>
          <a:avLst/>
          <a:gdLst/>
          <a:ahLst/>
          <a:cxnLst/>
          <a:rect l="0" t="0" r="0" b="0"/>
          <a:pathLst>
            <a:path>
              <a:moveTo>
                <a:pt x="3797058" y="0"/>
              </a:moveTo>
              <a:lnTo>
                <a:pt x="3797058" y="784598"/>
              </a:lnTo>
              <a:lnTo>
                <a:pt x="0" y="784598"/>
              </a:lnTo>
              <a:lnTo>
                <a:pt x="0" y="1090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C547-E61B-4C94-A9C5-4F0DE4F4CF1D}">
      <dsp:nvSpPr>
        <dsp:cNvPr id="0" name=""/>
        <dsp:cNvSpPr/>
      </dsp:nvSpPr>
      <dsp:spPr>
        <a:xfrm>
          <a:off x="3799261" y="0"/>
          <a:ext cx="2917077" cy="145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DIRECÇÃO</a:t>
          </a:r>
        </a:p>
      </dsp:txBody>
      <dsp:txXfrm>
        <a:off x="3799261" y="0"/>
        <a:ext cx="2917077" cy="1458538"/>
      </dsp:txXfrm>
    </dsp:sp>
    <dsp:sp modelId="{5BCCB547-F25A-4372-8CCB-3613B9063DFD}">
      <dsp:nvSpPr>
        <dsp:cNvPr id="0" name=""/>
        <dsp:cNvSpPr/>
      </dsp:nvSpPr>
      <dsp:spPr>
        <a:xfrm>
          <a:off x="2203" y="2549430"/>
          <a:ext cx="2917077" cy="145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Sector Pedagógico  </a:t>
          </a:r>
        </a:p>
      </dsp:txBody>
      <dsp:txXfrm>
        <a:off x="2203" y="2549430"/>
        <a:ext cx="2917077" cy="1458538"/>
      </dsp:txXfrm>
    </dsp:sp>
    <dsp:sp modelId="{60959760-23CC-4DE1-BC0B-DBB5D94195E8}">
      <dsp:nvSpPr>
        <dsp:cNvPr id="0" name=""/>
        <dsp:cNvSpPr/>
      </dsp:nvSpPr>
      <dsp:spPr>
        <a:xfrm>
          <a:off x="3531867" y="2549430"/>
          <a:ext cx="3451865" cy="145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Sector Administrativo</a:t>
          </a:r>
        </a:p>
      </dsp:txBody>
      <dsp:txXfrm>
        <a:off x="3531867" y="2549430"/>
        <a:ext cx="3451865" cy="1458538"/>
      </dsp:txXfrm>
    </dsp:sp>
    <dsp:sp modelId="{D7C32EC3-8D35-444F-A03F-3E9BCDE86EC2}">
      <dsp:nvSpPr>
        <dsp:cNvPr id="0" name=""/>
        <dsp:cNvSpPr/>
      </dsp:nvSpPr>
      <dsp:spPr>
        <a:xfrm>
          <a:off x="7596319" y="2549430"/>
          <a:ext cx="2917077" cy="1458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Sector de RH</a:t>
          </a:r>
        </a:p>
      </dsp:txBody>
      <dsp:txXfrm>
        <a:off x="7596319" y="2549430"/>
        <a:ext cx="2917077" cy="1458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B703-7E37-4B1B-A642-04DDB7A36250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B3DA-56D3-4A74-B36A-38B12853C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DD27-4D12-F44A-CB77-B574AA3A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5DC0BB-56BB-424D-E129-FE24E1AF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2F8DD-6587-9B7A-56A3-99C5C711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02FF-2E33-4BA4-9B6B-45978472F91A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B04DE-971E-80C7-6530-C62A13A9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33616A-C5B8-1B9A-65FE-572A7DC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EFAA-7A78-516F-C0CC-D432F83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0FB16-322B-BE74-30CC-66DE3E5A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AF18E-1753-5D4C-A0F0-BFA53926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8060-C7F3-427E-B3AC-44F5EC2B0002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ADD52-F929-848D-B183-965A3AEF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A52C7-A875-C4D9-FC04-60E6BDC6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4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F750AC-1ACC-1AC6-DF3F-C6D2E24D9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74646B-B58E-7F39-0C16-500F6D22E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4E2EA3-8956-C91E-3D17-2F885722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48FB-2268-49FF-970C-AFF167A553C4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829F-732A-A864-0668-B6988AFC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A7CE-A4A3-D843-80A1-D64DEB7D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35267-FFD4-7511-8EC8-812C792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9B517-58EF-EC32-9BB7-90691623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FC564-02D4-6B92-94BD-2564B8D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2220-C318-469D-AE77-8781B89A59BC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426E1-FE09-69CE-2D94-5ADE9D0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0F1CF-40BD-A1A1-2244-DA3AFD26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70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48AC-8ADB-9CDE-B37F-A8C67344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0E3D8-522A-1521-0428-F116D992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BAAA77-4C62-9BC5-A43E-9A276386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B52C-B734-47FF-93DE-CEC249126302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5BEF2-9D52-CA0D-0327-A57AC3BF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79F1A-901F-8E05-7E34-AC308405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39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6935-E11F-3F26-21F1-E23CDAFE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FDDD4-FC1A-7D1E-1B57-04C37924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CB61EE-73A4-A2C6-08C3-EB81F224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B6139-8381-E56C-1133-28CE5BD3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83D5-5724-4F68-9F5D-C5ECF2FB793A}" type="datetime1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085DC1-CA0D-DD60-96E5-181BAF0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D22CE-5877-84B7-F018-3EE7AFAE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2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0135B-34E6-16C3-1C3B-4535F02A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2ADA3-3DED-0E54-D1BF-ACF9C5A4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FFCF69-4C33-2403-DC93-0A103DA8E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A224DA-D787-7517-9016-04FF81D69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5C9D62-B047-D3D2-36B3-903FB9D8E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DD949-1C81-043C-1954-EC7279DF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EE64-84AA-4953-B7F0-4524540E6C9C}" type="datetime1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3BD45B-B5CD-0FF5-2BD0-E23E6B6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E2465E-BCDC-4777-69BA-EF448989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57888-CBD8-1E96-B1F2-0008ADB4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994767-5D53-9CDD-D890-209B447B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9892-1D0D-43D1-B09D-E905E6499F3C}" type="datetime1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FEACB-3879-821F-AB41-B607CC2B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9B3B41-E719-5CE6-8B23-8FA819A8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28B881-EDE6-5DDA-2A39-E23EEF5A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BF4C-ADCF-4A86-A879-77EBC3157161}" type="datetime1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F5BEF2-D29E-3BEB-BE46-8EB7103E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5C5A9E-6CE7-3927-7429-8D9A4EBC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9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9D05-679C-19FC-13DB-EDA6C481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40D21-040F-BB41-2B4C-73F721F0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A2B481-2609-38EC-B67B-90E591AB3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07558-B08F-9F8B-2471-ED976816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FABB-6347-44CA-8E07-9BE99CAF03ED}" type="datetime1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EA814-5064-6066-D017-BC24D4D6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C8845-28F6-1328-CE2C-C26B256E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52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89A-143D-7F75-4EA7-F2461923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6D6D63-FFA4-6964-E0E2-9983A7704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0F2E69-18F5-0954-88AB-9486F7C0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DAFF7-9331-0077-0D45-0CB9330B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9A32-55E5-4F2B-A097-B72E0AA2E7B2}" type="datetime1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76760-B8C1-2B65-4736-7FFC85FE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07D34-C5DC-0AF6-7C91-85626FC0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32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B32AB7-4CE0-7718-2A3A-D9B5F924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5003B7-A62A-AE73-CC49-42243031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6E1934-2BA0-A5EB-E28D-680001B4C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7C55-CCED-482B-9BBD-32093BE7A52E}" type="datetime1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E22EFA-9838-7457-3F92-7072C00E4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E7E9B-39F1-D1CC-59DF-852D12122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5196-06C1-4FD7-9F25-333A167D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2C98-1BC8-9EB7-8D63-05FD92F1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Retomando principais 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17ED9-BC0F-EC23-B0BC-1C23BD8B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Acessando o PowerPoint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 várias formas de acessar o PowerPoint. A mais utilizada é clicar no botão Iniciar, Todos os programas, Microsoft Office, Microsoft Office PowerPoint.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20155F-5734-6A75-2F44-073E7B6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6BC8B8-E5E2-D141-980F-A05373CD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43418-C874-AABF-5DA7-91B1F17A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Pacotes de Curta duração oferecidos no IICN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4FC8C6D-2832-F2C7-45A1-7D86AE171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493856"/>
              </p:ext>
            </p:extLst>
          </p:nvPr>
        </p:nvGraphicFramePr>
        <p:xfrm>
          <a:off x="838200" y="10279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0ADE-E547-1748-FBED-15F7E452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41879-4637-E18C-0C63-118FE6D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7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D7ECD-1876-F208-606A-62309FBB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HIERARQUIA DO IICN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5EDA253-E630-ED66-D2FE-B840B92B5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84189"/>
              </p:ext>
            </p:extLst>
          </p:nvPr>
        </p:nvGraphicFramePr>
        <p:xfrm>
          <a:off x="838200" y="1690688"/>
          <a:ext cx="10515600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0E2A2-284B-4113-16A0-7CED27FB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74D8D-CFEB-D62F-2E8C-F4FA84BB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95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C38E0-3D8C-7795-CDD5-7CB6CF92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1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Tabela de aproveitamento Pedagógico da turma “TSI4” - 2023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72D926A-E016-B936-F069-69E470EF0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14326"/>
              </p:ext>
            </p:extLst>
          </p:nvPr>
        </p:nvGraphicFramePr>
        <p:xfrm>
          <a:off x="838200" y="1150374"/>
          <a:ext cx="10515600" cy="49456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4794">
                  <a:extLst>
                    <a:ext uri="{9D8B030D-6E8A-4147-A177-3AD203B41FA5}">
                      <a16:colId xmlns:a16="http://schemas.microsoft.com/office/drawing/2014/main" val="1854584682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2972135537"/>
                    </a:ext>
                  </a:extLst>
                </a:gridCol>
                <a:gridCol w="2251587">
                  <a:extLst>
                    <a:ext uri="{9D8B030D-6E8A-4147-A177-3AD203B41FA5}">
                      <a16:colId xmlns:a16="http://schemas.microsoft.com/office/drawing/2014/main" val="3362073643"/>
                    </a:ext>
                  </a:extLst>
                </a:gridCol>
                <a:gridCol w="2330245">
                  <a:extLst>
                    <a:ext uri="{9D8B030D-6E8A-4147-A177-3AD203B41FA5}">
                      <a16:colId xmlns:a16="http://schemas.microsoft.com/office/drawing/2014/main" val="3379672142"/>
                    </a:ext>
                  </a:extLst>
                </a:gridCol>
                <a:gridCol w="2770239">
                  <a:extLst>
                    <a:ext uri="{9D8B030D-6E8A-4147-A177-3AD203B41FA5}">
                      <a16:colId xmlns:a16="http://schemas.microsoft.com/office/drawing/2014/main" val="3385507964"/>
                    </a:ext>
                  </a:extLst>
                </a:gridCol>
              </a:tblGrid>
              <a:tr h="412136"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Módulo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07484"/>
                  </a:ext>
                </a:extLst>
              </a:tr>
              <a:tr h="412136">
                <a:tc vMerge="1">
                  <a:txBody>
                    <a:bodyPr/>
                    <a:lstStyle/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UPEFA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56664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Anchura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77763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Anifo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2063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Assuate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62412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Braidon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89246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Cesaltino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19235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Momed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25631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Mutalipo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34450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Noronha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1753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Subuhana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4881"/>
                  </a:ext>
                </a:extLst>
              </a:tr>
              <a:tr h="412136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Suhura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10781"/>
                  </a:ext>
                </a:extLst>
              </a:tr>
            </a:tbl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2E280-1714-FCB7-FCA5-5DD5115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BDEC1-4ABB-8742-2818-AB8834C4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92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CFFD7-703D-2C2A-80A4-4870A520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Gráfico de aproveitamento Pedagógico da Turma </a:t>
            </a:r>
            <a:b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“TSI4” - 2023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A4C81CB-ABC7-642A-5796-E866E8FEE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4963"/>
              </p:ext>
            </p:extLst>
          </p:nvPr>
        </p:nvGraphicFramePr>
        <p:xfrm>
          <a:off x="838200" y="1282148"/>
          <a:ext cx="10515600" cy="4894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7805B8D-F287-3453-8285-0ED664F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EA6CB2F-18C3-D05B-7A4E-A9CE6A8E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310F7-FBCF-C6DC-7A86-376CD7D4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pPr algn="ctr"/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AF6A6-06CF-C9BE-9A61-AE9723AE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Área de trabalho do PowerPoint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que abrimos o PowerPoint, automaticamente, é criada uma apresentação com o nome de Apresentação1 e é visualizada uma janela.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Menu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Clicando sobre o Botão Office, no canto superior esquerdo da janela do Excel, aparecerão funções como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Salvar, Imprimir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outras, que são as principais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acções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PowerPoint.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Barra de Título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Mostra o título do programa e o nome do documento (arquivo) que está aberto.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9A761-DBD6-80A5-2128-8C3E0BD3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 nome Completo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1B297F-680F-9ACB-72DA-B694671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6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3335-A134-4A54-9F68-F20D89C6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/>
          <a:lstStyle/>
          <a:p>
            <a:pPr algn="ctr"/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04997-539D-4C59-7639-57546816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Área de trabalho do PowerPoint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Controlo da Janela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Controlos para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(aparece na barra de tarefas),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(fica do tamanho da tela),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(pode ser redimensionada conforme necessidade) 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(fecha a janela), localizados no canto superior direito da tela.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Botão Ajuda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Acessa a ajuda do Office Online ou a local, salva no computador.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CC020E-20F2-9BCB-06F2-6CCEBE49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12FAD-8B34-075D-00B8-544D333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F589B-C3B2-E27C-4054-30C9D234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/>
          <a:lstStyle/>
          <a:p>
            <a:pPr algn="ctr"/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B5FC6-FF78-45F3-D08B-2A902347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4"/>
            <a:ext cx="10515600" cy="548639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Área de trabalho do PowerPoint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Faixa de Opções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Local onde estão os principais comandos do PowerPoint, separados por guias: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Início, Inserir, Design, Animações, Apresentação de Slides, Revisão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Exibição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Réguas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As réguas horizontais e verticais são usadas para medir e alinhar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documento.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6BAE39E-CD11-6AD2-0FF6-D78A5731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76E984F-2503-C81F-5423-FF17FFE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608B6-7116-48B7-E3C5-2924B8D2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pPr algn="ctr"/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DC3DA-5DF5-4C03-83D0-DA1ED1B8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39694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Área de trabalho do PowerPoint </a:t>
            </a:r>
          </a:p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Barra de Rolagem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Permite navegar pela apresentação, uma vez que a página é maior que a tela, clicando com o mouse sobre as setas de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direcção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(para cima e para baixo) ou arrastando o botão de rolagem. Abaixo da barra de rolagem, existem botões para tornar essa navegação mais rápida, (Slide anterior e Próximo Slide).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6D4717-82C2-8A2E-18C2-AE24BCD6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325D05-6B48-8187-1221-6ED4960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9F45F-5932-95BC-E46E-9204B6A2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pPr algn="ctr"/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2B2F5-10DA-B1D6-29F9-CEEBBD47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2"/>
            <a:ext cx="10515600" cy="56851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1.2 Área de trabalho do PowerPoint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Barra de Status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Mostra informações sobre o documento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tais como o número de slides e o slide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Está localizada na margem inferior esquerda da tela.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Modos de exibição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– Frequentemente, é preciso mudar o modo de exibição no PowerPoint. As opções de exibição estão à direita da barra de status e permitem alterar a visualização do documento. São as seguintes: 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Normal, Classificação de Slides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Apresentação de Slides.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93BA03-C2A6-2953-886A-86FF5593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B2A016-2393-BBDC-36F1-A6BC87E3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8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01E22-B42B-18B5-19CE-D031B086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52C98-FBA4-E633-5CB6-E7C77F03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6"/>
            <a:ext cx="10515600" cy="57945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600"/>
              </a:spcBef>
              <a:buNone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1.2 Área de trabalho do PowerPoint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60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esses botões fazem parte de uma nova barra de ferramentas, que contém um controlo deslizante de zoom e um botão que ajusta o slide à janela depois da ampliação ou redução do zoom.</a:t>
            </a:r>
          </a:p>
          <a:p>
            <a:pPr marL="0" indent="0" algn="just">
              <a:lnSpc>
                <a:spcPct val="160000"/>
              </a:lnSpc>
              <a:spcBef>
                <a:spcPts val="600"/>
              </a:spcBef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Aumenta ou diminui a visualização do documento. Há três formas de utilizar esse controlo: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Clicar sobre o valor da porcentagem de zoom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atcual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escolher o valor desejado.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Clicar sobre os botões Reduzir ou Ampliar zoom.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Clicar no botão Zoom entre  e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arrastá-lo até a posição desejada.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8106C1-7DA0-3734-194C-5367A215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3E6AE0-3679-CD94-A264-6703830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8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6F205-AF7B-01DF-AE28-6F54E6A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Retomando principais conceitos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38204-3615-BE93-ABE6-59E829CE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Área de trabalho do PowerPoint 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Ajustar Slide à Janela </a:t>
            </a:r>
            <a:r>
              <a:rPr kumimoji="0" lang="pt-BR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– Esse botão reajusta o slide à janela depois de se aplicar zoom.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Barra de Ferramentas de Acesso Rápido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– Exibe os comandos mais utilizados e pode ser personalizada para atender a preferências.</a:t>
            </a:r>
          </a:p>
          <a:p>
            <a:pPr marL="0" indent="0" algn="l">
              <a:buNone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E09CB2-D6FB-32B1-D9FA-D52B337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36C5C6-449C-965B-E250-B513ADA5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0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9B6FC-61FE-4FB2-EB58-2BF2548C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Níveis de Qualificações do I.I.C.N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324BF26-AAAB-CD92-50F2-43DDF18B5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97405"/>
              </p:ext>
            </p:extLst>
          </p:nvPr>
        </p:nvGraphicFramePr>
        <p:xfrm>
          <a:off x="1553496" y="1825625"/>
          <a:ext cx="9800303" cy="391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33A32-2F7C-B137-A75F-4CF482A1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nome Completo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55DC4-B071-6DE5-737D-F61F349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5196-06C1-4FD7-9F25-333A167D83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45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791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Tema do Office</vt:lpstr>
      <vt:lpstr>1. Retomando principais conceitos</vt:lpstr>
      <vt:lpstr>1. Retomando principais conceitos</vt:lpstr>
      <vt:lpstr>1. Retomando principais conceitos</vt:lpstr>
      <vt:lpstr>1. Retomando principais conceitos</vt:lpstr>
      <vt:lpstr>1. Retomando principais conceitos</vt:lpstr>
      <vt:lpstr>1. Retomando principais conceitos</vt:lpstr>
      <vt:lpstr>1. Retomando principais conceitos</vt:lpstr>
      <vt:lpstr>1. Retomando principais conceitos</vt:lpstr>
      <vt:lpstr>Níveis de Qualificações do I.I.C.N</vt:lpstr>
      <vt:lpstr>Pacotes de Curta duração oferecidos no IICN</vt:lpstr>
      <vt:lpstr>HIERARQUIA DO IICN</vt:lpstr>
      <vt:lpstr>Tabela de aproveitamento Pedagógico da turma “TSI4” - 2023</vt:lpstr>
      <vt:lpstr>Gráfico de aproveitamento Pedagógico da Turma  “TSI4” - 2023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Retomando principais conceitos</dc:title>
  <dc:creator>Gonçalves Mário</dc:creator>
  <cp:lastModifiedBy>Gonçalves Mário</cp:lastModifiedBy>
  <cp:revision>7</cp:revision>
  <dcterms:created xsi:type="dcterms:W3CDTF">2023-05-15T23:26:29Z</dcterms:created>
  <dcterms:modified xsi:type="dcterms:W3CDTF">2023-05-16T02:16:39Z</dcterms:modified>
</cp:coreProperties>
</file>