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9DD36-3E71-865D-C7DC-180EF3A6C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9BCAC-F5A3-739B-3CE7-05E95857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06447F-BBBB-8519-EFAF-7BB72315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944E-5D6D-E484-1263-41F0929D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E78CD-54F1-8354-3598-1C811350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42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52ECC-3399-9B8B-CAE2-5B2F9E2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F28D23-3713-8F3D-4AD5-6BC70615F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81ABA-4ACB-E32E-30F0-7D6E3714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2ACDE-EE7C-7AA9-F8CD-21D71897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59C35-6509-E17F-8B58-760FBE3F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0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9E226F-13F1-BADD-0326-993A303DE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34EEB8-7A59-9BE3-D853-6138A73F4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2EADD0-C644-5573-B638-0460ADCA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38180-4782-8A50-B42D-65734830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58AC4-F81B-600A-DB0C-1FE202BE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63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0E767-C35A-3D83-0844-BDD5F2F5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6DC47-438D-E57F-5D55-0396F6F3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B1455-CA6A-CF38-E9F5-22592FE3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CF482E-ED9E-AF8A-A9DF-1D19B04D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2D5130-CAB6-2931-4845-5675DD69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9934C-2528-E57F-D868-783D058D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730F0-C055-79C8-B843-57270224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E1D91-DB0C-C1C9-8F6F-F887BF3C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F1BD8-E962-C185-F54D-1DD2955F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A849A-76C1-384A-2CA3-97B06BBE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1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06213-9163-92CA-2B72-183890B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DCE80-242D-F9DB-3FC0-898EDFFD0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3D625-D252-9E03-2783-DEFBDFF76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4BB58-1812-4225-CB02-DF26BBFF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26726B-F3D1-64C1-85B3-5F71F52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46CC-B286-B629-1DF2-489C17BD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1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C8F1-5F03-DFD9-DE6F-B0385455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D03F18-00EA-6F25-8245-B224EE60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1A3C06-EC13-7400-257D-355DCBB12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79CE16-DE5F-E6A2-EBB1-D75A4615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0CA200-9E22-7896-51FD-8F5EA7A88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CD5527-4676-2C82-9F9B-608E33B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87AAF5-209F-02FA-C55A-BBCD6F01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23AEBD-EC73-1FC1-E1B1-6FD425F2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77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25231-B0F8-838A-0242-DFEE4C9B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A70E43-B5B3-7488-C753-7469FD86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D139D1-6BDB-95B6-DE74-E1585068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6D1E09-A28C-3CC2-D3EF-64E6ABBD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98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E32D35-094C-370C-B707-8977035D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302367-3B89-888E-51F2-AB6140AA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7EB5D-70FC-B465-7932-A32E2012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5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CBD9-50E0-FF99-5061-6B39D7AC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ECBB8-C1E4-B4EC-3269-8F78BBC9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F5575-CCC8-DE8C-571B-90ECFCBF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329F14-77D8-E5F7-3C85-99AAF874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946A8-9858-14C3-3A74-68657EF9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85C82F-7A7C-BF37-BCB6-E0EBEB77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62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D9577-A7C7-5DEA-3DAB-F86779D0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FD7809-3117-940F-D00B-49926A70F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38CE93-2E59-79DF-6BA9-3B4827021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391EFE-B086-E6CB-775F-2FE9BC31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CA7DED-CE9C-949A-40F5-F33AE7ED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5E49A8-BE13-D855-9070-2E6F7B28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76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F10541-D5EA-9B2F-0412-AEFB91DB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B2EF36-98B8-CC4F-D479-B84B6147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13D3C-D7DA-B689-3E6E-2A5E41EF6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CF719-9318-4A5D-A559-38AE08457B2B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C5C94-386A-CCAA-4E9F-37DE1B81E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594EF-3E18-3883-9AFF-F0646A128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5AA32-5D5D-4367-A66F-F35A939E1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2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273C71-2D35-070F-9866-F42DA44DA8B0}"/>
              </a:ext>
            </a:extLst>
          </p:cNvPr>
          <p:cNvSpPr/>
          <p:nvPr/>
        </p:nvSpPr>
        <p:spPr>
          <a:xfrm>
            <a:off x="290052" y="2308123"/>
            <a:ext cx="3519948" cy="16911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lt1"/>
                </a:solidFill>
              </a:rPr>
              <a:t>[1] - Ver categorias de data,   </a:t>
            </a:r>
          </a:p>
          <a:p>
            <a:r>
              <a:rPr lang="pt-BR" dirty="0">
                <a:solidFill>
                  <a:schemeClr val="lt1"/>
                </a:solidFill>
              </a:rPr>
              <a:t>[2] - Inserir categoria de data,</a:t>
            </a:r>
          </a:p>
          <a:p>
            <a:r>
              <a:rPr lang="pt-BR" dirty="0">
                <a:solidFill>
                  <a:schemeClr val="lt1"/>
                </a:solidFill>
              </a:rPr>
              <a:t>[3] - Alterar categoria de data,</a:t>
            </a:r>
          </a:p>
          <a:p>
            <a:r>
              <a:rPr lang="pt-BR" dirty="0">
                <a:solidFill>
                  <a:schemeClr val="lt1"/>
                </a:solidFill>
              </a:rPr>
              <a:t>[4] - Excluir categoria de data,</a:t>
            </a:r>
          </a:p>
          <a:p>
            <a:r>
              <a:rPr lang="pt-BR" dirty="0">
                <a:solidFill>
                  <a:schemeClr val="lt1"/>
                </a:solidFill>
              </a:rPr>
              <a:t>[0] - Voltar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DF2B681-0218-EB0C-48C5-52D7C171BB96}"/>
              </a:ext>
            </a:extLst>
          </p:cNvPr>
          <p:cNvSpPr/>
          <p:nvPr/>
        </p:nvSpPr>
        <p:spPr>
          <a:xfrm>
            <a:off x="290052" y="4793228"/>
            <a:ext cx="3519948" cy="169114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[1] - Ver data,   </a:t>
            </a:r>
          </a:p>
          <a:p>
            <a:r>
              <a:rPr lang="pt-BR" dirty="0"/>
              <a:t>[2] - Inserir data,</a:t>
            </a:r>
          </a:p>
          <a:p>
            <a:r>
              <a:rPr lang="pt-BR" dirty="0"/>
              <a:t>[3] - Alterar data,</a:t>
            </a:r>
          </a:p>
          <a:p>
            <a:r>
              <a:rPr lang="pt-BR" dirty="0"/>
              <a:t>[4] - Excluir data,</a:t>
            </a:r>
          </a:p>
          <a:p>
            <a:r>
              <a:rPr lang="pt-BR" dirty="0"/>
              <a:t>[0] - Voltar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3752CEA-062A-D45A-CD54-5563D05B2843}"/>
              </a:ext>
            </a:extLst>
          </p:cNvPr>
          <p:cNvSpPr/>
          <p:nvPr/>
        </p:nvSpPr>
        <p:spPr>
          <a:xfrm>
            <a:off x="8544231" y="2308123"/>
            <a:ext cx="3519948" cy="16911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[1] - Ver categorias de evento,   </a:t>
            </a:r>
          </a:p>
          <a:p>
            <a:r>
              <a:rPr lang="pt-BR" dirty="0"/>
              <a:t>[2] - Inserir categoria de evento,</a:t>
            </a:r>
          </a:p>
          <a:p>
            <a:r>
              <a:rPr lang="pt-BR" dirty="0"/>
              <a:t>[3] - Alterar categoria de evento,</a:t>
            </a:r>
          </a:p>
          <a:p>
            <a:r>
              <a:rPr lang="pt-BR" dirty="0"/>
              <a:t>[4] - Excluir categoria de evento,</a:t>
            </a:r>
          </a:p>
          <a:p>
            <a:r>
              <a:rPr lang="pt-BR" dirty="0"/>
              <a:t>[0] - Voltar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566395E-56D3-9425-3F7E-3FFCD571177C}"/>
              </a:ext>
            </a:extLst>
          </p:cNvPr>
          <p:cNvSpPr/>
          <p:nvPr/>
        </p:nvSpPr>
        <p:spPr>
          <a:xfrm>
            <a:off x="8455741" y="4793228"/>
            <a:ext cx="3519948" cy="169114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[1] - Ver evento,   </a:t>
            </a:r>
          </a:p>
          <a:p>
            <a:r>
              <a:rPr lang="pt-BR" dirty="0"/>
              <a:t>[2] - Inserir evento,</a:t>
            </a:r>
          </a:p>
          <a:p>
            <a:r>
              <a:rPr lang="pt-BR" dirty="0"/>
              <a:t>[3] - Alterar evento,</a:t>
            </a:r>
          </a:p>
          <a:p>
            <a:r>
              <a:rPr lang="pt-BR" dirty="0"/>
              <a:t>[4] - Excluir evento,</a:t>
            </a:r>
          </a:p>
          <a:p>
            <a:r>
              <a:rPr lang="pt-BR" dirty="0"/>
              <a:t>[0] - Voltar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0F3CDB1-0BD2-31D8-8385-FD21DC8B1946}"/>
              </a:ext>
            </a:extLst>
          </p:cNvPr>
          <p:cNvSpPr/>
          <p:nvPr/>
        </p:nvSpPr>
        <p:spPr>
          <a:xfrm>
            <a:off x="4390101" y="4812892"/>
            <a:ext cx="3519948" cy="169114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[1] - Ver </a:t>
            </a:r>
            <a:r>
              <a:rPr lang="pt-BR" dirty="0" err="1"/>
              <a:t>evento_data</a:t>
            </a:r>
            <a:r>
              <a:rPr lang="pt-BR" dirty="0"/>
              <a:t>,   </a:t>
            </a:r>
          </a:p>
          <a:p>
            <a:r>
              <a:rPr lang="pt-BR" dirty="0"/>
              <a:t>[2] - Inserir </a:t>
            </a:r>
            <a:r>
              <a:rPr lang="pt-BR" dirty="0" err="1"/>
              <a:t>evento_data</a:t>
            </a:r>
            <a:r>
              <a:rPr lang="pt-BR" dirty="0"/>
              <a:t>,</a:t>
            </a:r>
          </a:p>
          <a:p>
            <a:r>
              <a:rPr lang="pt-BR" dirty="0"/>
              <a:t>[3] - Alterar </a:t>
            </a:r>
            <a:r>
              <a:rPr lang="pt-BR" dirty="0" err="1"/>
              <a:t>evento_data</a:t>
            </a:r>
            <a:r>
              <a:rPr lang="pt-BR" dirty="0"/>
              <a:t>,</a:t>
            </a:r>
          </a:p>
          <a:p>
            <a:r>
              <a:rPr lang="pt-BR" dirty="0"/>
              <a:t>[4] - Excluir </a:t>
            </a:r>
            <a:r>
              <a:rPr lang="pt-BR" dirty="0" err="1"/>
              <a:t>evento_data</a:t>
            </a:r>
            <a:r>
              <a:rPr lang="pt-BR" dirty="0"/>
              <a:t>,</a:t>
            </a:r>
          </a:p>
          <a:p>
            <a:r>
              <a:rPr lang="pt-BR" dirty="0"/>
              <a:t>[0] - Voltar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91CA21-5F2E-635A-E427-BD5D2C73B42C}"/>
              </a:ext>
            </a:extLst>
          </p:cNvPr>
          <p:cNvSpPr/>
          <p:nvPr/>
        </p:nvSpPr>
        <p:spPr>
          <a:xfrm>
            <a:off x="3652683" y="265469"/>
            <a:ext cx="5053780" cy="16911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[1] – Operações com categorias de data,   </a:t>
            </a:r>
          </a:p>
          <a:p>
            <a:r>
              <a:rPr lang="pt-BR" dirty="0"/>
              <a:t>[2] - Operações com datas,</a:t>
            </a:r>
          </a:p>
          <a:p>
            <a:r>
              <a:rPr lang="pt-BR" dirty="0"/>
              <a:t>[3] - Operações com categorias de evento,</a:t>
            </a:r>
          </a:p>
          <a:p>
            <a:r>
              <a:rPr lang="pt-BR" dirty="0"/>
              <a:t>[4] - Operações com categorias de </a:t>
            </a:r>
            <a:r>
              <a:rPr lang="pt-BR" dirty="0" err="1"/>
              <a:t>evento_data</a:t>
            </a:r>
            <a:r>
              <a:rPr lang="pt-BR" dirty="0"/>
              <a:t>,</a:t>
            </a:r>
          </a:p>
          <a:p>
            <a:r>
              <a:rPr lang="pt-BR" dirty="0"/>
              <a:t>[0] – Encerrar aplicativo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EDD2F84-2474-46D2-2D58-9FE9A07DDEED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6179573" y="1956617"/>
            <a:ext cx="2364658" cy="119708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3BB3E3D-36FA-6D9B-07A4-D014FD39F9DE}"/>
              </a:ext>
            </a:extLst>
          </p:cNvPr>
          <p:cNvCxnSpPr>
            <a:stCxn id="9" idx="2"/>
            <a:endCxn id="4" idx="3"/>
          </p:cNvCxnSpPr>
          <p:nvPr/>
        </p:nvCxnSpPr>
        <p:spPr>
          <a:xfrm flipH="1">
            <a:off x="3810000" y="1956617"/>
            <a:ext cx="2369573" cy="119708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B038583-E249-B81E-73A7-6C025490EDF9}"/>
              </a:ext>
            </a:extLst>
          </p:cNvPr>
          <p:cNvCxnSpPr>
            <a:stCxn id="9" idx="2"/>
            <a:endCxn id="5" idx="3"/>
          </p:cNvCxnSpPr>
          <p:nvPr/>
        </p:nvCxnSpPr>
        <p:spPr>
          <a:xfrm flipH="1">
            <a:off x="3810000" y="1956617"/>
            <a:ext cx="2369573" cy="3682185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6A03215-91B8-825B-0FFB-D1322531C1FF}"/>
              </a:ext>
            </a:extLst>
          </p:cNvPr>
          <p:cNvCxnSpPr>
            <a:stCxn id="9" idx="2"/>
            <a:endCxn id="7" idx="1"/>
          </p:cNvCxnSpPr>
          <p:nvPr/>
        </p:nvCxnSpPr>
        <p:spPr>
          <a:xfrm>
            <a:off x="6179573" y="1956617"/>
            <a:ext cx="2276168" cy="3682185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397CAA8-74AE-0DD1-FC54-C5BF4485F34E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6150075" y="1956617"/>
            <a:ext cx="29498" cy="2856275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36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235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Douglas G Carvalho</dc:creator>
  <cp:lastModifiedBy>Douglas G Carvalho</cp:lastModifiedBy>
  <cp:revision>2</cp:revision>
  <dcterms:created xsi:type="dcterms:W3CDTF">2024-09-25T17:30:43Z</dcterms:created>
  <dcterms:modified xsi:type="dcterms:W3CDTF">2024-09-28T02:56:40Z</dcterms:modified>
</cp:coreProperties>
</file>