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5"/>
  </p:sldMasterIdLst>
  <p:sldIdLst>
    <p:sldId id="256" r:id="rId6"/>
    <p:sldId id="258" r:id="rId7"/>
    <p:sldId id="259" r:id="rId8"/>
    <p:sldId id="267" r:id="rId9"/>
    <p:sldId id="272" r:id="rId10"/>
    <p:sldId id="260" r:id="rId11"/>
    <p:sldId id="261" r:id="rId12"/>
    <p:sldId id="262" r:id="rId13"/>
    <p:sldId id="263" r:id="rId14"/>
    <p:sldId id="264" r:id="rId15"/>
    <p:sldId id="265" r:id="rId16"/>
    <p:sldId id="268" r:id="rId17"/>
    <p:sldId id="269" r:id="rId18"/>
    <p:sldId id="270" r:id="rId19"/>
    <p:sldId id="271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B29E0-C83A-4DC3-9691-014D2943425B}" type="doc">
      <dgm:prSet loTypeId="urn:microsoft.com/office/officeart/2005/8/layout/hProcess9" loCatId="process" qsTypeId="urn:microsoft.com/office/officeart/2005/8/quickstyle/simple1" qsCatId="simple" csTypeId="urn:microsoft.com/office/officeart/2005/8/colors/accent5_2" csCatId="accent5" phldr="1"/>
      <dgm:spPr/>
    </dgm:pt>
    <dgm:pt modelId="{7C6533A1-7D62-43A2-9006-765DFDC21E82}">
      <dgm:prSet phldrT="[Текст]"/>
      <dgm:spPr/>
      <dgm:t>
        <a:bodyPr/>
        <a:lstStyle/>
        <a:p>
          <a:r>
            <a:rPr lang="ru-RU" dirty="0" smtClean="0"/>
            <a:t>Обучение</a:t>
          </a:r>
          <a:endParaRPr lang="ru-RU" dirty="0"/>
        </a:p>
      </dgm:t>
    </dgm:pt>
    <dgm:pt modelId="{38D8A8D0-9ECD-4BDA-9590-52A5D64246E9}" type="parTrans" cxnId="{3EE0053B-233E-4F02-9E0C-C6FDB5CD2547}">
      <dgm:prSet/>
      <dgm:spPr/>
      <dgm:t>
        <a:bodyPr/>
        <a:lstStyle/>
        <a:p>
          <a:endParaRPr lang="ru-RU"/>
        </a:p>
      </dgm:t>
    </dgm:pt>
    <dgm:pt modelId="{0311F970-3000-44A0-98E2-F98F21477E05}" type="sibTrans" cxnId="{3EE0053B-233E-4F02-9E0C-C6FDB5CD2547}">
      <dgm:prSet/>
      <dgm:spPr/>
      <dgm:t>
        <a:bodyPr/>
        <a:lstStyle/>
        <a:p>
          <a:endParaRPr lang="ru-RU"/>
        </a:p>
      </dgm:t>
    </dgm:pt>
    <dgm:pt modelId="{305BF683-3D9F-4EFC-9D7F-9DB20A23C5EB}">
      <dgm:prSet phldrT="[Текст]"/>
      <dgm:spPr/>
      <dgm:t>
        <a:bodyPr/>
        <a:lstStyle/>
        <a:p>
          <a:r>
            <a:rPr lang="ru-RU" dirty="0" smtClean="0"/>
            <a:t>Анализ требований</a:t>
          </a:r>
          <a:endParaRPr lang="ru-RU" dirty="0"/>
        </a:p>
      </dgm:t>
    </dgm:pt>
    <dgm:pt modelId="{A3300372-8B9C-4BFE-AE8A-849BC729B382}" type="parTrans" cxnId="{A99CA9B2-D50C-4A3B-AA9D-EAA37154F583}">
      <dgm:prSet/>
      <dgm:spPr/>
      <dgm:t>
        <a:bodyPr/>
        <a:lstStyle/>
        <a:p>
          <a:endParaRPr lang="ru-RU"/>
        </a:p>
      </dgm:t>
    </dgm:pt>
    <dgm:pt modelId="{CB7923D1-78EF-42C9-BE44-4F65BF275D8E}" type="sibTrans" cxnId="{A99CA9B2-D50C-4A3B-AA9D-EAA37154F583}">
      <dgm:prSet/>
      <dgm:spPr/>
      <dgm:t>
        <a:bodyPr/>
        <a:lstStyle/>
        <a:p>
          <a:endParaRPr lang="ru-RU"/>
        </a:p>
      </dgm:t>
    </dgm:pt>
    <dgm:pt modelId="{B430D93C-30CB-4791-903A-58F9EACE0FCE}">
      <dgm:prSet phldrT="[Текст]"/>
      <dgm:spPr/>
      <dgm:t>
        <a:bodyPr/>
        <a:lstStyle/>
        <a:p>
          <a:r>
            <a:rPr lang="ru-RU" dirty="0" smtClean="0"/>
            <a:t>Дизайн</a:t>
          </a:r>
          <a:endParaRPr lang="ru-RU" dirty="0"/>
        </a:p>
      </dgm:t>
    </dgm:pt>
    <dgm:pt modelId="{97365B31-3B42-43A5-9FD4-378ADDF0CEE4}" type="parTrans" cxnId="{75566A46-70DC-4C9B-9D15-52600ADAFDA5}">
      <dgm:prSet/>
      <dgm:spPr/>
      <dgm:t>
        <a:bodyPr/>
        <a:lstStyle/>
        <a:p>
          <a:endParaRPr lang="ru-RU"/>
        </a:p>
      </dgm:t>
    </dgm:pt>
    <dgm:pt modelId="{A82A9996-DDF7-4631-AECD-595A44963145}" type="sibTrans" cxnId="{75566A46-70DC-4C9B-9D15-52600ADAFDA5}">
      <dgm:prSet/>
      <dgm:spPr/>
      <dgm:t>
        <a:bodyPr/>
        <a:lstStyle/>
        <a:p>
          <a:endParaRPr lang="ru-RU"/>
        </a:p>
      </dgm:t>
    </dgm:pt>
    <dgm:pt modelId="{1427C6E8-C9A8-428D-80CC-EAC9D6741C5D}">
      <dgm:prSet phldrT="[Текст]"/>
      <dgm:spPr/>
      <dgm:t>
        <a:bodyPr/>
        <a:lstStyle/>
        <a:p>
          <a:r>
            <a:rPr lang="ru-RU" dirty="0" smtClean="0"/>
            <a:t>Реализация</a:t>
          </a:r>
          <a:endParaRPr lang="ru-RU" dirty="0"/>
        </a:p>
      </dgm:t>
    </dgm:pt>
    <dgm:pt modelId="{BF8C621B-1A14-4853-9315-5DC1C69EBC50}" type="parTrans" cxnId="{34537825-4A59-4A72-B1CE-7CAAA8D914E6}">
      <dgm:prSet/>
      <dgm:spPr/>
      <dgm:t>
        <a:bodyPr/>
        <a:lstStyle/>
        <a:p>
          <a:endParaRPr lang="ru-RU"/>
        </a:p>
      </dgm:t>
    </dgm:pt>
    <dgm:pt modelId="{185C3FAB-828D-4010-9DC5-730000C7C4E5}" type="sibTrans" cxnId="{34537825-4A59-4A72-B1CE-7CAAA8D914E6}">
      <dgm:prSet/>
      <dgm:spPr/>
      <dgm:t>
        <a:bodyPr/>
        <a:lstStyle/>
        <a:p>
          <a:endParaRPr lang="ru-RU"/>
        </a:p>
      </dgm:t>
    </dgm:pt>
    <dgm:pt modelId="{7F25D5AF-C09E-485B-8C26-68C2AA021A17}">
      <dgm:prSet phldrT="[Текст]"/>
      <dgm:spPr/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C023DA29-777C-4466-8A57-F4EDD94EC91B}" type="parTrans" cxnId="{BBC02E58-840E-4E2F-A6EC-E20744A376AF}">
      <dgm:prSet/>
      <dgm:spPr/>
      <dgm:t>
        <a:bodyPr/>
        <a:lstStyle/>
        <a:p>
          <a:endParaRPr lang="ru-RU"/>
        </a:p>
      </dgm:t>
    </dgm:pt>
    <dgm:pt modelId="{97310583-F3D9-426F-96E7-3EF68D004BD2}" type="sibTrans" cxnId="{BBC02E58-840E-4E2F-A6EC-E20744A376AF}">
      <dgm:prSet/>
      <dgm:spPr/>
      <dgm:t>
        <a:bodyPr/>
        <a:lstStyle/>
        <a:p>
          <a:endParaRPr lang="ru-RU"/>
        </a:p>
      </dgm:t>
    </dgm:pt>
    <dgm:pt modelId="{22444FA6-F40C-4E5C-ADDC-06B9E84ECAAA}">
      <dgm:prSet phldrT="[Текст]"/>
      <dgm:spPr/>
      <dgm:t>
        <a:bodyPr/>
        <a:lstStyle/>
        <a:p>
          <a:r>
            <a:rPr lang="ru-RU" dirty="0" smtClean="0"/>
            <a:t>Выпуск</a:t>
          </a:r>
          <a:endParaRPr lang="ru-RU" dirty="0"/>
        </a:p>
      </dgm:t>
    </dgm:pt>
    <dgm:pt modelId="{5B6B8A95-3195-45C1-85AE-E378D55F79F6}" type="parTrans" cxnId="{0054DD11-4428-47D4-AA9E-65350A27AAE4}">
      <dgm:prSet/>
      <dgm:spPr/>
      <dgm:t>
        <a:bodyPr/>
        <a:lstStyle/>
        <a:p>
          <a:endParaRPr lang="ru-RU"/>
        </a:p>
      </dgm:t>
    </dgm:pt>
    <dgm:pt modelId="{929B03A2-99FC-4CB8-9E8D-275E1F465AFB}" type="sibTrans" cxnId="{0054DD11-4428-47D4-AA9E-65350A27AAE4}">
      <dgm:prSet/>
      <dgm:spPr/>
      <dgm:t>
        <a:bodyPr/>
        <a:lstStyle/>
        <a:p>
          <a:endParaRPr lang="ru-RU"/>
        </a:p>
      </dgm:t>
    </dgm:pt>
    <dgm:pt modelId="{4CB79147-2940-43ED-AD33-D8C86E1C8A59}">
      <dgm:prSet phldrT="[Текст]"/>
      <dgm:spPr/>
      <dgm:t>
        <a:bodyPr/>
        <a:lstStyle/>
        <a:p>
          <a:r>
            <a:rPr lang="ru-RU" dirty="0" smtClean="0"/>
            <a:t>Поддержка</a:t>
          </a:r>
          <a:endParaRPr lang="ru-RU" dirty="0"/>
        </a:p>
      </dgm:t>
    </dgm:pt>
    <dgm:pt modelId="{DF284890-8E78-4357-B35C-C603BF88EBEA}" type="parTrans" cxnId="{47ADF15B-31BA-48B2-ADEE-31558867770F}">
      <dgm:prSet/>
      <dgm:spPr/>
      <dgm:t>
        <a:bodyPr/>
        <a:lstStyle/>
        <a:p>
          <a:endParaRPr lang="ru-RU"/>
        </a:p>
      </dgm:t>
    </dgm:pt>
    <dgm:pt modelId="{914A123F-3DD8-4313-B448-A203B0F43AEA}" type="sibTrans" cxnId="{47ADF15B-31BA-48B2-ADEE-31558867770F}">
      <dgm:prSet/>
      <dgm:spPr/>
      <dgm:t>
        <a:bodyPr/>
        <a:lstStyle/>
        <a:p>
          <a:endParaRPr lang="ru-RU"/>
        </a:p>
      </dgm:t>
    </dgm:pt>
    <dgm:pt modelId="{14E92460-DCD9-4B93-89F5-B15D6217B79B}" type="pres">
      <dgm:prSet presAssocID="{0C3B29E0-C83A-4DC3-9691-014D2943425B}" presName="CompostProcess" presStyleCnt="0">
        <dgm:presLayoutVars>
          <dgm:dir/>
          <dgm:resizeHandles val="exact"/>
        </dgm:presLayoutVars>
      </dgm:prSet>
      <dgm:spPr/>
    </dgm:pt>
    <dgm:pt modelId="{450624CB-A754-407A-B230-8B793A065D54}" type="pres">
      <dgm:prSet presAssocID="{0C3B29E0-C83A-4DC3-9691-014D2943425B}" presName="arrow" presStyleLbl="bgShp" presStyleIdx="0" presStyleCnt="1"/>
      <dgm:spPr/>
    </dgm:pt>
    <dgm:pt modelId="{2EAD3321-3853-4D91-A2DC-5846ED8724FB}" type="pres">
      <dgm:prSet presAssocID="{0C3B29E0-C83A-4DC3-9691-014D2943425B}" presName="linearProcess" presStyleCnt="0"/>
      <dgm:spPr/>
    </dgm:pt>
    <dgm:pt modelId="{0323EF70-8422-4AE3-8AC3-1D4395A909FA}" type="pres">
      <dgm:prSet presAssocID="{7C6533A1-7D62-43A2-9006-765DFDC21E82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C8437F-60D8-403D-8A0F-CC8AEE24BFD7}" type="pres">
      <dgm:prSet presAssocID="{0311F970-3000-44A0-98E2-F98F21477E05}" presName="sibTrans" presStyleCnt="0"/>
      <dgm:spPr/>
    </dgm:pt>
    <dgm:pt modelId="{7D97E7D0-4AAF-41D7-AFFD-76BC4B65D79D}" type="pres">
      <dgm:prSet presAssocID="{305BF683-3D9F-4EFC-9D7F-9DB20A23C5EB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E0CD67-A748-456C-95A9-A84F76ADFCD4}" type="pres">
      <dgm:prSet presAssocID="{CB7923D1-78EF-42C9-BE44-4F65BF275D8E}" presName="sibTrans" presStyleCnt="0"/>
      <dgm:spPr/>
    </dgm:pt>
    <dgm:pt modelId="{8F8EFFB1-FFD6-421A-90B9-6FEA246C8128}" type="pres">
      <dgm:prSet presAssocID="{B430D93C-30CB-4791-903A-58F9EACE0FCE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4AF07F-8BD5-4099-8C9C-458E2E34ED7A}" type="pres">
      <dgm:prSet presAssocID="{A82A9996-DDF7-4631-AECD-595A44963145}" presName="sibTrans" presStyleCnt="0"/>
      <dgm:spPr/>
    </dgm:pt>
    <dgm:pt modelId="{05128420-7719-42B4-96C3-B377F52A4AC7}" type="pres">
      <dgm:prSet presAssocID="{1427C6E8-C9A8-428D-80CC-EAC9D6741C5D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B2262E-3A10-44E5-B640-A91445AFF7F7}" type="pres">
      <dgm:prSet presAssocID="{185C3FAB-828D-4010-9DC5-730000C7C4E5}" presName="sibTrans" presStyleCnt="0"/>
      <dgm:spPr/>
    </dgm:pt>
    <dgm:pt modelId="{B1EB94E3-00AA-4A17-9594-02E7A5D25515}" type="pres">
      <dgm:prSet presAssocID="{7F25D5AF-C09E-485B-8C26-68C2AA021A17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CCD3EC-0C9C-44D6-801D-83FDEF4CC5A8}" type="pres">
      <dgm:prSet presAssocID="{97310583-F3D9-426F-96E7-3EF68D004BD2}" presName="sibTrans" presStyleCnt="0"/>
      <dgm:spPr/>
    </dgm:pt>
    <dgm:pt modelId="{76A28AC0-28FC-42D3-84FA-9A9E0BB5582B}" type="pres">
      <dgm:prSet presAssocID="{22444FA6-F40C-4E5C-ADDC-06B9E84ECAAA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515756-6990-45D6-8C3F-6E7C044114CB}" type="pres">
      <dgm:prSet presAssocID="{929B03A2-99FC-4CB8-9E8D-275E1F465AFB}" presName="sibTrans" presStyleCnt="0"/>
      <dgm:spPr/>
    </dgm:pt>
    <dgm:pt modelId="{ADF66E75-0A61-4BD2-AC3B-236D6692E5E5}" type="pres">
      <dgm:prSet presAssocID="{4CB79147-2940-43ED-AD33-D8C86E1C8A59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526AB90-F676-4791-A586-9F0A4BED4344}" type="presOf" srcId="{4CB79147-2940-43ED-AD33-D8C86E1C8A59}" destId="{ADF66E75-0A61-4BD2-AC3B-236D6692E5E5}" srcOrd="0" destOrd="0" presId="urn:microsoft.com/office/officeart/2005/8/layout/hProcess9"/>
    <dgm:cxn modelId="{F24C1EEF-4AC2-4A6E-A9D3-BA8B4CA32EDC}" type="presOf" srcId="{7F25D5AF-C09E-485B-8C26-68C2AA021A17}" destId="{B1EB94E3-00AA-4A17-9594-02E7A5D25515}" srcOrd="0" destOrd="0" presId="urn:microsoft.com/office/officeart/2005/8/layout/hProcess9"/>
    <dgm:cxn modelId="{F09EA5FF-C0D6-4D7F-9594-850EE0DEE091}" type="presOf" srcId="{B430D93C-30CB-4791-903A-58F9EACE0FCE}" destId="{8F8EFFB1-FFD6-421A-90B9-6FEA246C8128}" srcOrd="0" destOrd="0" presId="urn:microsoft.com/office/officeart/2005/8/layout/hProcess9"/>
    <dgm:cxn modelId="{34537825-4A59-4A72-B1CE-7CAAA8D914E6}" srcId="{0C3B29E0-C83A-4DC3-9691-014D2943425B}" destId="{1427C6E8-C9A8-428D-80CC-EAC9D6741C5D}" srcOrd="3" destOrd="0" parTransId="{BF8C621B-1A14-4853-9315-5DC1C69EBC50}" sibTransId="{185C3FAB-828D-4010-9DC5-730000C7C4E5}"/>
    <dgm:cxn modelId="{A99CA9B2-D50C-4A3B-AA9D-EAA37154F583}" srcId="{0C3B29E0-C83A-4DC3-9691-014D2943425B}" destId="{305BF683-3D9F-4EFC-9D7F-9DB20A23C5EB}" srcOrd="1" destOrd="0" parTransId="{A3300372-8B9C-4BFE-AE8A-849BC729B382}" sibTransId="{CB7923D1-78EF-42C9-BE44-4F65BF275D8E}"/>
    <dgm:cxn modelId="{3EE0053B-233E-4F02-9E0C-C6FDB5CD2547}" srcId="{0C3B29E0-C83A-4DC3-9691-014D2943425B}" destId="{7C6533A1-7D62-43A2-9006-765DFDC21E82}" srcOrd="0" destOrd="0" parTransId="{38D8A8D0-9ECD-4BDA-9590-52A5D64246E9}" sibTransId="{0311F970-3000-44A0-98E2-F98F21477E05}"/>
    <dgm:cxn modelId="{1ABC43AE-B99F-4C95-B828-5D0D4B86C286}" type="presOf" srcId="{22444FA6-F40C-4E5C-ADDC-06B9E84ECAAA}" destId="{76A28AC0-28FC-42D3-84FA-9A9E0BB5582B}" srcOrd="0" destOrd="0" presId="urn:microsoft.com/office/officeart/2005/8/layout/hProcess9"/>
    <dgm:cxn modelId="{630C97D7-2AB8-43A2-9173-68AA361CC635}" type="presOf" srcId="{305BF683-3D9F-4EFC-9D7F-9DB20A23C5EB}" destId="{7D97E7D0-4AAF-41D7-AFFD-76BC4B65D79D}" srcOrd="0" destOrd="0" presId="urn:microsoft.com/office/officeart/2005/8/layout/hProcess9"/>
    <dgm:cxn modelId="{45094B5E-542D-4878-8D74-F8D5621E264E}" type="presOf" srcId="{7C6533A1-7D62-43A2-9006-765DFDC21E82}" destId="{0323EF70-8422-4AE3-8AC3-1D4395A909FA}" srcOrd="0" destOrd="0" presId="urn:microsoft.com/office/officeart/2005/8/layout/hProcess9"/>
    <dgm:cxn modelId="{F0AEFB7B-CAC7-4281-AA8E-CF22E871906D}" type="presOf" srcId="{0C3B29E0-C83A-4DC3-9691-014D2943425B}" destId="{14E92460-DCD9-4B93-89F5-B15D6217B79B}" srcOrd="0" destOrd="0" presId="urn:microsoft.com/office/officeart/2005/8/layout/hProcess9"/>
    <dgm:cxn modelId="{79B769DB-B7D9-415E-A244-F9A5106DAC75}" type="presOf" srcId="{1427C6E8-C9A8-428D-80CC-EAC9D6741C5D}" destId="{05128420-7719-42B4-96C3-B377F52A4AC7}" srcOrd="0" destOrd="0" presId="urn:microsoft.com/office/officeart/2005/8/layout/hProcess9"/>
    <dgm:cxn modelId="{47ADF15B-31BA-48B2-ADEE-31558867770F}" srcId="{0C3B29E0-C83A-4DC3-9691-014D2943425B}" destId="{4CB79147-2940-43ED-AD33-D8C86E1C8A59}" srcOrd="6" destOrd="0" parTransId="{DF284890-8E78-4357-B35C-C603BF88EBEA}" sibTransId="{914A123F-3DD8-4313-B448-A203B0F43AEA}"/>
    <dgm:cxn modelId="{0054DD11-4428-47D4-AA9E-65350A27AAE4}" srcId="{0C3B29E0-C83A-4DC3-9691-014D2943425B}" destId="{22444FA6-F40C-4E5C-ADDC-06B9E84ECAAA}" srcOrd="5" destOrd="0" parTransId="{5B6B8A95-3195-45C1-85AE-E378D55F79F6}" sibTransId="{929B03A2-99FC-4CB8-9E8D-275E1F465AFB}"/>
    <dgm:cxn modelId="{75566A46-70DC-4C9B-9D15-52600ADAFDA5}" srcId="{0C3B29E0-C83A-4DC3-9691-014D2943425B}" destId="{B430D93C-30CB-4791-903A-58F9EACE0FCE}" srcOrd="2" destOrd="0" parTransId="{97365B31-3B42-43A5-9FD4-378ADDF0CEE4}" sibTransId="{A82A9996-DDF7-4631-AECD-595A44963145}"/>
    <dgm:cxn modelId="{BBC02E58-840E-4E2F-A6EC-E20744A376AF}" srcId="{0C3B29E0-C83A-4DC3-9691-014D2943425B}" destId="{7F25D5AF-C09E-485B-8C26-68C2AA021A17}" srcOrd="4" destOrd="0" parTransId="{C023DA29-777C-4466-8A57-F4EDD94EC91B}" sibTransId="{97310583-F3D9-426F-96E7-3EF68D004BD2}"/>
    <dgm:cxn modelId="{FCB95611-FA11-499D-902E-C0022CF5FE11}" type="presParOf" srcId="{14E92460-DCD9-4B93-89F5-B15D6217B79B}" destId="{450624CB-A754-407A-B230-8B793A065D54}" srcOrd="0" destOrd="0" presId="urn:microsoft.com/office/officeart/2005/8/layout/hProcess9"/>
    <dgm:cxn modelId="{C6F72680-95C2-4BE2-81B2-579A449EB01E}" type="presParOf" srcId="{14E92460-DCD9-4B93-89F5-B15D6217B79B}" destId="{2EAD3321-3853-4D91-A2DC-5846ED8724FB}" srcOrd="1" destOrd="0" presId="urn:microsoft.com/office/officeart/2005/8/layout/hProcess9"/>
    <dgm:cxn modelId="{1B97D999-A4E5-4BA1-AD46-25C3F43589FC}" type="presParOf" srcId="{2EAD3321-3853-4D91-A2DC-5846ED8724FB}" destId="{0323EF70-8422-4AE3-8AC3-1D4395A909FA}" srcOrd="0" destOrd="0" presId="urn:microsoft.com/office/officeart/2005/8/layout/hProcess9"/>
    <dgm:cxn modelId="{A83DDBDF-A66F-4A69-8AAA-5684E7075AED}" type="presParOf" srcId="{2EAD3321-3853-4D91-A2DC-5846ED8724FB}" destId="{AEC8437F-60D8-403D-8A0F-CC8AEE24BFD7}" srcOrd="1" destOrd="0" presId="urn:microsoft.com/office/officeart/2005/8/layout/hProcess9"/>
    <dgm:cxn modelId="{1A750893-0E08-4D10-85EA-82136B867737}" type="presParOf" srcId="{2EAD3321-3853-4D91-A2DC-5846ED8724FB}" destId="{7D97E7D0-4AAF-41D7-AFFD-76BC4B65D79D}" srcOrd="2" destOrd="0" presId="urn:microsoft.com/office/officeart/2005/8/layout/hProcess9"/>
    <dgm:cxn modelId="{CEECFCE7-A462-4611-9553-F54EA4869B21}" type="presParOf" srcId="{2EAD3321-3853-4D91-A2DC-5846ED8724FB}" destId="{8BE0CD67-A748-456C-95A9-A84F76ADFCD4}" srcOrd="3" destOrd="0" presId="urn:microsoft.com/office/officeart/2005/8/layout/hProcess9"/>
    <dgm:cxn modelId="{083FE066-97EF-497D-8F19-2AED71C3DA58}" type="presParOf" srcId="{2EAD3321-3853-4D91-A2DC-5846ED8724FB}" destId="{8F8EFFB1-FFD6-421A-90B9-6FEA246C8128}" srcOrd="4" destOrd="0" presId="urn:microsoft.com/office/officeart/2005/8/layout/hProcess9"/>
    <dgm:cxn modelId="{41BCAFD0-AFB4-44AC-AD6E-7A41DBCFB17A}" type="presParOf" srcId="{2EAD3321-3853-4D91-A2DC-5846ED8724FB}" destId="{864AF07F-8BD5-4099-8C9C-458E2E34ED7A}" srcOrd="5" destOrd="0" presId="urn:microsoft.com/office/officeart/2005/8/layout/hProcess9"/>
    <dgm:cxn modelId="{AF3F652C-4148-4271-A662-2BBE853B02F0}" type="presParOf" srcId="{2EAD3321-3853-4D91-A2DC-5846ED8724FB}" destId="{05128420-7719-42B4-96C3-B377F52A4AC7}" srcOrd="6" destOrd="0" presId="urn:microsoft.com/office/officeart/2005/8/layout/hProcess9"/>
    <dgm:cxn modelId="{CC7D856D-90F2-435E-BEAD-683DDA33EA7C}" type="presParOf" srcId="{2EAD3321-3853-4D91-A2DC-5846ED8724FB}" destId="{82B2262E-3A10-44E5-B640-A91445AFF7F7}" srcOrd="7" destOrd="0" presId="urn:microsoft.com/office/officeart/2005/8/layout/hProcess9"/>
    <dgm:cxn modelId="{75C06880-BB3B-4582-8063-01082CE5AB1F}" type="presParOf" srcId="{2EAD3321-3853-4D91-A2DC-5846ED8724FB}" destId="{B1EB94E3-00AA-4A17-9594-02E7A5D25515}" srcOrd="8" destOrd="0" presId="urn:microsoft.com/office/officeart/2005/8/layout/hProcess9"/>
    <dgm:cxn modelId="{8C4527EE-850C-4B1B-8B5B-CC4B92A42848}" type="presParOf" srcId="{2EAD3321-3853-4D91-A2DC-5846ED8724FB}" destId="{BDCCD3EC-0C9C-44D6-801D-83FDEF4CC5A8}" srcOrd="9" destOrd="0" presId="urn:microsoft.com/office/officeart/2005/8/layout/hProcess9"/>
    <dgm:cxn modelId="{029C61AB-6086-4D65-9065-2FBCA9A786BB}" type="presParOf" srcId="{2EAD3321-3853-4D91-A2DC-5846ED8724FB}" destId="{76A28AC0-28FC-42D3-84FA-9A9E0BB5582B}" srcOrd="10" destOrd="0" presId="urn:microsoft.com/office/officeart/2005/8/layout/hProcess9"/>
    <dgm:cxn modelId="{4CBF9569-9467-4038-AD10-B1DD6F5A3D6A}" type="presParOf" srcId="{2EAD3321-3853-4D91-A2DC-5846ED8724FB}" destId="{FB515756-6990-45D6-8C3F-6E7C044114CB}" srcOrd="11" destOrd="0" presId="urn:microsoft.com/office/officeart/2005/8/layout/hProcess9"/>
    <dgm:cxn modelId="{4838FE3B-28F0-47ED-9603-D9834F51E520}" type="presParOf" srcId="{2EAD3321-3853-4D91-A2DC-5846ED8724FB}" destId="{ADF66E75-0A61-4BD2-AC3B-236D6692E5E5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5DA8DE-6579-4301-98DF-59703DA3D1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D5C0EDB-0945-4707-9C06-51B8048A8129}">
      <dgm:prSet phldrT="[Текст]"/>
      <dgm:spPr>
        <a:solidFill>
          <a:srgbClr val="C00000"/>
        </a:solidFill>
      </dgm:spPr>
      <dgm:t>
        <a:bodyPr/>
        <a:lstStyle/>
        <a:p>
          <a:r>
            <a:rPr lang="ru-RU" dirty="0" smtClean="0"/>
            <a:t>Обучение</a:t>
          </a:r>
          <a:endParaRPr lang="ru-RU" dirty="0"/>
        </a:p>
      </dgm:t>
    </dgm:pt>
    <dgm:pt modelId="{8DFEB73B-F657-46E3-8FB9-5AF69D2EE787}" type="parTrans" cxnId="{03EC32E9-D53D-42D5-B96F-70448D9FB06D}">
      <dgm:prSet/>
      <dgm:spPr/>
      <dgm:t>
        <a:bodyPr/>
        <a:lstStyle/>
        <a:p>
          <a:endParaRPr lang="ru-RU"/>
        </a:p>
      </dgm:t>
    </dgm:pt>
    <dgm:pt modelId="{F4DD2A87-B161-4309-9FB5-B622C44E1E0C}" type="sibTrans" cxnId="{03EC32E9-D53D-42D5-B96F-70448D9FB06D}">
      <dgm:prSet/>
      <dgm:spPr/>
      <dgm:t>
        <a:bodyPr/>
        <a:lstStyle/>
        <a:p>
          <a:endParaRPr lang="ru-RU"/>
        </a:p>
      </dgm:t>
    </dgm:pt>
    <dgm:pt modelId="{4D73DBE3-2EAA-49FB-BAFA-A517862E3A03}">
      <dgm:prSet phldrT="[Текст]"/>
      <dgm:spPr/>
      <dgm:t>
        <a:bodyPr/>
        <a:lstStyle/>
        <a:p>
          <a:r>
            <a:rPr lang="ru-RU" dirty="0" smtClean="0"/>
            <a:t>Собственными силами в меру необходимости</a:t>
          </a:r>
          <a:endParaRPr lang="ru-RU" dirty="0"/>
        </a:p>
      </dgm:t>
    </dgm:pt>
    <dgm:pt modelId="{2D9C8178-56E4-4034-AA3E-FCD3FE4B8B66}" type="parTrans" cxnId="{60AA194D-D25E-4FCF-AE35-57F6B9B5454A}">
      <dgm:prSet/>
      <dgm:spPr/>
      <dgm:t>
        <a:bodyPr/>
        <a:lstStyle/>
        <a:p>
          <a:endParaRPr lang="ru-RU"/>
        </a:p>
      </dgm:t>
    </dgm:pt>
    <dgm:pt modelId="{5DB3B7CB-6CB0-41C0-AF07-7970EA2DD44E}" type="sibTrans" cxnId="{60AA194D-D25E-4FCF-AE35-57F6B9B5454A}">
      <dgm:prSet/>
      <dgm:spPr/>
      <dgm:t>
        <a:bodyPr/>
        <a:lstStyle/>
        <a:p>
          <a:endParaRPr lang="ru-RU"/>
        </a:p>
      </dgm:t>
    </dgm:pt>
    <dgm:pt modelId="{AF2CF884-01CD-4DF5-97E0-C6C332DB12B8}">
      <dgm:prSet phldrT="[Текст]"/>
      <dgm:spPr>
        <a:solidFill>
          <a:srgbClr val="D2A000"/>
        </a:solidFill>
      </dgm:spPr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15FFB82A-370E-407E-A5FD-C91735FC713D}" type="parTrans" cxnId="{A9C2FA23-6F8B-4096-8828-A067AF5E023F}">
      <dgm:prSet/>
      <dgm:spPr/>
      <dgm:t>
        <a:bodyPr/>
        <a:lstStyle/>
        <a:p>
          <a:endParaRPr lang="ru-RU"/>
        </a:p>
      </dgm:t>
    </dgm:pt>
    <dgm:pt modelId="{C5898993-F9FD-4026-8DAC-30DC07BA9617}" type="sibTrans" cxnId="{A9C2FA23-6F8B-4096-8828-A067AF5E023F}">
      <dgm:prSet/>
      <dgm:spPr/>
      <dgm:t>
        <a:bodyPr/>
        <a:lstStyle/>
        <a:p>
          <a:endParaRPr lang="ru-RU"/>
        </a:p>
      </dgm:t>
    </dgm:pt>
    <dgm:pt modelId="{04EF0D46-E146-4D64-BF0C-0966C697D96D}">
      <dgm:prSet phldrT="[Текст]"/>
      <dgm:spPr/>
      <dgm:t>
        <a:bodyPr/>
        <a:lstStyle/>
        <a:p>
          <a:r>
            <a:rPr lang="ru-RU" dirty="0" smtClean="0"/>
            <a:t>Статический анализ производится,</a:t>
          </a:r>
          <a:endParaRPr lang="ru-RU" dirty="0"/>
        </a:p>
      </dgm:t>
    </dgm:pt>
    <dgm:pt modelId="{D8BDC3DD-4C47-4B23-9DB9-055605959C6E}" type="parTrans" cxnId="{4B2A7F30-AA48-4EBC-B11B-33A7969E0EE1}">
      <dgm:prSet/>
      <dgm:spPr/>
      <dgm:t>
        <a:bodyPr/>
        <a:lstStyle/>
        <a:p>
          <a:endParaRPr lang="ru-RU"/>
        </a:p>
      </dgm:t>
    </dgm:pt>
    <dgm:pt modelId="{13DE17CC-A3D8-4ECB-A23E-7528C41E9CAB}" type="sibTrans" cxnId="{4B2A7F30-AA48-4EBC-B11B-33A7969E0EE1}">
      <dgm:prSet/>
      <dgm:spPr/>
      <dgm:t>
        <a:bodyPr/>
        <a:lstStyle/>
        <a:p>
          <a:endParaRPr lang="ru-RU"/>
        </a:p>
      </dgm:t>
    </dgm:pt>
    <dgm:pt modelId="{B698962C-5804-4132-A92B-2551BDF91C7C}">
      <dgm:prSet phldrT="[Текст]"/>
      <dgm:spPr/>
      <dgm:t>
        <a:bodyPr/>
        <a:lstStyle/>
        <a:p>
          <a:r>
            <a:rPr lang="ru-RU" dirty="0" err="1" smtClean="0"/>
            <a:t>Фаззинг</a:t>
          </a:r>
          <a:r>
            <a:rPr lang="ru-RU" dirty="0" smtClean="0"/>
            <a:t>-тест не производится,</a:t>
          </a:r>
          <a:endParaRPr lang="ru-RU" dirty="0"/>
        </a:p>
      </dgm:t>
    </dgm:pt>
    <dgm:pt modelId="{5AB732BB-D9C9-46DB-8616-FD759762C9AC}" type="parTrans" cxnId="{93529AE4-5120-4847-A343-EA3515EC568B}">
      <dgm:prSet/>
      <dgm:spPr/>
      <dgm:t>
        <a:bodyPr/>
        <a:lstStyle/>
        <a:p>
          <a:endParaRPr lang="ru-RU"/>
        </a:p>
      </dgm:t>
    </dgm:pt>
    <dgm:pt modelId="{560AE256-06FD-4434-A926-82EA80D571CD}" type="sibTrans" cxnId="{93529AE4-5120-4847-A343-EA3515EC568B}">
      <dgm:prSet/>
      <dgm:spPr/>
      <dgm:t>
        <a:bodyPr/>
        <a:lstStyle/>
        <a:p>
          <a:endParaRPr lang="ru-RU"/>
        </a:p>
      </dgm:t>
    </dgm:pt>
    <dgm:pt modelId="{7909B4EF-CCBA-4EA0-AF33-DC2B0C990705}">
      <dgm:prSet phldrT="[Текст]"/>
      <dgm:spPr/>
      <dgm:t>
        <a:bodyPr/>
        <a:lstStyle/>
        <a:p>
          <a:r>
            <a:rPr lang="ru-RU" dirty="0" err="1" smtClean="0"/>
            <a:t>Автотесты</a:t>
          </a:r>
          <a:r>
            <a:rPr lang="ru-RU" dirty="0" smtClean="0"/>
            <a:t> не проводятся (как и с </a:t>
          </a:r>
          <a:r>
            <a:rPr lang="ru-RU" dirty="0" err="1" smtClean="0"/>
            <a:t>фаззинг</a:t>
          </a:r>
          <a:r>
            <a:rPr lang="ru-RU" dirty="0" smtClean="0"/>
            <a:t>-тестами, их заменяют ручные </a:t>
          </a:r>
          <a:r>
            <a:rPr lang="ru-RU" dirty="0" err="1" smtClean="0"/>
            <a:t>ресты</a:t>
          </a:r>
          <a:r>
            <a:rPr lang="ru-RU" dirty="0" smtClean="0"/>
            <a:t>)</a:t>
          </a:r>
          <a:endParaRPr lang="ru-RU" dirty="0"/>
        </a:p>
      </dgm:t>
    </dgm:pt>
    <dgm:pt modelId="{C69C7C99-242C-4070-96E2-F6C1127B178C}" type="parTrans" cxnId="{0D827F81-AC90-40E7-BE82-F7766BC3C967}">
      <dgm:prSet/>
      <dgm:spPr/>
      <dgm:t>
        <a:bodyPr/>
        <a:lstStyle/>
        <a:p>
          <a:endParaRPr lang="ru-RU"/>
        </a:p>
      </dgm:t>
    </dgm:pt>
    <dgm:pt modelId="{B33F9A4C-7A1E-4E2C-ADB9-832142281FFF}" type="sibTrans" cxnId="{0D827F81-AC90-40E7-BE82-F7766BC3C967}">
      <dgm:prSet/>
      <dgm:spPr/>
      <dgm:t>
        <a:bodyPr/>
        <a:lstStyle/>
        <a:p>
          <a:endParaRPr lang="ru-RU"/>
        </a:p>
      </dgm:t>
    </dgm:pt>
    <dgm:pt modelId="{5F3AE8AC-759A-4635-9E6F-9345001797C3}">
      <dgm:prSet phldrT="[Текст]"/>
      <dgm:spPr/>
      <dgm:t>
        <a:bodyPr/>
        <a:lstStyle/>
        <a:p>
          <a:r>
            <a:rPr lang="ru-RU" dirty="0" smtClean="0"/>
            <a:t>Занимаются программисты если есть время</a:t>
          </a:r>
          <a:endParaRPr lang="ru-RU" dirty="0"/>
        </a:p>
      </dgm:t>
    </dgm:pt>
    <dgm:pt modelId="{1718297F-2185-4E08-91CC-1BC13C6C9842}" type="parTrans" cxnId="{534E3B00-0A5A-47D8-A5A7-25008D8BA61B}">
      <dgm:prSet/>
      <dgm:spPr/>
      <dgm:t>
        <a:bodyPr/>
        <a:lstStyle/>
        <a:p>
          <a:endParaRPr lang="ru-RU"/>
        </a:p>
      </dgm:t>
    </dgm:pt>
    <dgm:pt modelId="{FBFB4D0F-0455-4DF2-9167-0DA09BACF352}" type="sibTrans" cxnId="{534E3B00-0A5A-47D8-A5A7-25008D8BA61B}">
      <dgm:prSet/>
      <dgm:spPr/>
      <dgm:t>
        <a:bodyPr/>
        <a:lstStyle/>
        <a:p>
          <a:endParaRPr lang="ru-RU"/>
        </a:p>
      </dgm:t>
    </dgm:pt>
    <dgm:pt modelId="{E53EDBD9-908E-44EC-AE99-7554D46580AF}">
      <dgm:prSet phldrT="[Текст]"/>
      <dgm:spPr/>
      <dgm:t>
        <a:bodyPr/>
        <a:lstStyle/>
        <a:p>
          <a:r>
            <a:rPr lang="ru-RU" dirty="0" smtClean="0"/>
            <a:t>Источник компетенций отсутствует</a:t>
          </a:r>
          <a:endParaRPr lang="ru-RU" dirty="0"/>
        </a:p>
      </dgm:t>
    </dgm:pt>
    <dgm:pt modelId="{FB760E30-C4C6-4477-92B8-F0A1DD916A16}" type="parTrans" cxnId="{331C649D-BEDB-4DE0-A07D-36558180CBF5}">
      <dgm:prSet/>
      <dgm:spPr/>
      <dgm:t>
        <a:bodyPr/>
        <a:lstStyle/>
        <a:p>
          <a:endParaRPr lang="ru-RU"/>
        </a:p>
      </dgm:t>
    </dgm:pt>
    <dgm:pt modelId="{72EAF01F-71C3-4E47-9149-299359438883}" type="sibTrans" cxnId="{331C649D-BEDB-4DE0-A07D-36558180CBF5}">
      <dgm:prSet/>
      <dgm:spPr/>
      <dgm:t>
        <a:bodyPr/>
        <a:lstStyle/>
        <a:p>
          <a:endParaRPr lang="ru-RU"/>
        </a:p>
      </dgm:t>
    </dgm:pt>
    <dgm:pt modelId="{D1BB0C83-8506-4423-B8A7-B1A634BE4830}">
      <dgm:prSet phldrT="[Текст]"/>
      <dgm:spPr>
        <a:solidFill>
          <a:srgbClr val="D2A000"/>
        </a:solidFill>
      </dgm:spPr>
      <dgm:t>
        <a:bodyPr/>
        <a:lstStyle/>
        <a:p>
          <a:r>
            <a:rPr lang="ru-RU" dirty="0" smtClean="0"/>
            <a:t>Ревизия кода</a:t>
          </a:r>
          <a:endParaRPr lang="ru-RU" dirty="0"/>
        </a:p>
      </dgm:t>
    </dgm:pt>
    <dgm:pt modelId="{8D0D50A2-0ECE-4228-9FBD-8AC49CE03F89}" type="parTrans" cxnId="{976F8761-A38D-4041-88AA-0696761BC864}">
      <dgm:prSet/>
      <dgm:spPr/>
      <dgm:t>
        <a:bodyPr/>
        <a:lstStyle/>
        <a:p>
          <a:endParaRPr lang="ru-RU"/>
        </a:p>
      </dgm:t>
    </dgm:pt>
    <dgm:pt modelId="{915444EE-AFC9-49AB-8C3A-30986B420B41}" type="sibTrans" cxnId="{976F8761-A38D-4041-88AA-0696761BC864}">
      <dgm:prSet/>
      <dgm:spPr/>
      <dgm:t>
        <a:bodyPr/>
        <a:lstStyle/>
        <a:p>
          <a:endParaRPr lang="ru-RU"/>
        </a:p>
      </dgm:t>
    </dgm:pt>
    <dgm:pt modelId="{D77E4BBA-7955-4D52-807A-6F57B7ADAE53}">
      <dgm:prSet phldrT="[Текст]"/>
      <dgm:spPr/>
      <dgm:t>
        <a:bodyPr/>
        <a:lstStyle/>
        <a:p>
          <a:r>
            <a:rPr lang="ru-RU" dirty="0" smtClean="0"/>
            <a:t>Как правило мероприятия по ИБ в системах не </a:t>
          </a:r>
          <a:r>
            <a:rPr lang="ru-RU" dirty="0" smtClean="0"/>
            <a:t>проводятся </a:t>
          </a:r>
          <a:r>
            <a:rPr lang="ru-RU" dirty="0" smtClean="0"/>
            <a:t>ввиду смещения баланса в сторону экономии трудозатрат</a:t>
          </a:r>
          <a:endParaRPr lang="ru-RU" dirty="0"/>
        </a:p>
      </dgm:t>
    </dgm:pt>
    <dgm:pt modelId="{15939740-ECC7-4F76-BA49-D738A22D951D}" type="parTrans" cxnId="{AB2379C0-FB75-4EB6-BEA3-14418D14901C}">
      <dgm:prSet/>
      <dgm:spPr/>
      <dgm:t>
        <a:bodyPr/>
        <a:lstStyle/>
        <a:p>
          <a:endParaRPr lang="ru-RU"/>
        </a:p>
      </dgm:t>
    </dgm:pt>
    <dgm:pt modelId="{3B53D525-5B29-4D2F-9B56-D71B5DDB2F45}" type="sibTrans" cxnId="{AB2379C0-FB75-4EB6-BEA3-14418D14901C}">
      <dgm:prSet/>
      <dgm:spPr/>
      <dgm:t>
        <a:bodyPr/>
        <a:lstStyle/>
        <a:p>
          <a:endParaRPr lang="ru-RU"/>
        </a:p>
      </dgm:t>
    </dgm:pt>
    <dgm:pt modelId="{B71012CD-0C21-4FF4-A789-9E634EC2859E}">
      <dgm:prSet phldrT="[Текст]"/>
      <dgm:spPr>
        <a:solidFill>
          <a:srgbClr val="C00000"/>
        </a:solidFill>
      </dgm:spPr>
      <dgm:t>
        <a:bodyPr/>
        <a:lstStyle/>
        <a:p>
          <a:r>
            <a:rPr lang="ru-RU" dirty="0" smtClean="0"/>
            <a:t>Звено ИБ, оценка угроз</a:t>
          </a:r>
          <a:endParaRPr lang="ru-RU" dirty="0"/>
        </a:p>
      </dgm:t>
    </dgm:pt>
    <dgm:pt modelId="{D1D98611-91A4-4B05-AC30-CA98A3C2AF16}" type="parTrans" cxnId="{0E002203-22C6-4F90-B1A2-A375A469DEC8}">
      <dgm:prSet/>
      <dgm:spPr/>
      <dgm:t>
        <a:bodyPr/>
        <a:lstStyle/>
        <a:p>
          <a:endParaRPr lang="ru-RU"/>
        </a:p>
      </dgm:t>
    </dgm:pt>
    <dgm:pt modelId="{DA394DF3-508E-4447-8C71-769D21B33942}" type="sibTrans" cxnId="{0E002203-22C6-4F90-B1A2-A375A469DEC8}">
      <dgm:prSet/>
      <dgm:spPr/>
      <dgm:t>
        <a:bodyPr/>
        <a:lstStyle/>
        <a:p>
          <a:endParaRPr lang="ru-RU"/>
        </a:p>
      </dgm:t>
    </dgm:pt>
    <dgm:pt modelId="{BEEDE4E3-B9EE-456A-BA60-213F429D8180}">
      <dgm:prSet phldrT="[Текст]"/>
      <dgm:spPr/>
      <dgm:t>
        <a:bodyPr/>
        <a:lstStyle/>
        <a:p>
          <a:endParaRPr lang="ru-RU" dirty="0"/>
        </a:p>
      </dgm:t>
    </dgm:pt>
    <dgm:pt modelId="{7722EE61-244F-4B30-BC27-9356DD9FA3F2}" type="parTrans" cxnId="{2588E743-4EC1-4D27-BB20-64D36BCBB838}">
      <dgm:prSet/>
      <dgm:spPr/>
      <dgm:t>
        <a:bodyPr/>
        <a:lstStyle/>
        <a:p>
          <a:endParaRPr lang="ru-RU"/>
        </a:p>
      </dgm:t>
    </dgm:pt>
    <dgm:pt modelId="{44C48C00-58E2-4B36-B7BC-0628D0DC68CC}" type="sibTrans" cxnId="{2588E743-4EC1-4D27-BB20-64D36BCBB838}">
      <dgm:prSet/>
      <dgm:spPr/>
      <dgm:t>
        <a:bodyPr/>
        <a:lstStyle/>
        <a:p>
          <a:endParaRPr lang="ru-RU"/>
        </a:p>
      </dgm:t>
    </dgm:pt>
    <dgm:pt modelId="{6D4D08BB-18DC-4DE3-9DC4-929CB4D40C67}">
      <dgm:prSet phldrT="[Текст]"/>
      <dgm:spPr/>
      <dgm:t>
        <a:bodyPr/>
        <a:lstStyle/>
        <a:p>
          <a:r>
            <a:rPr lang="ru-RU" dirty="0" smtClean="0"/>
            <a:t>Финальной ревизии безопасности не проводится</a:t>
          </a:r>
          <a:endParaRPr lang="ru-RU" dirty="0"/>
        </a:p>
      </dgm:t>
    </dgm:pt>
    <dgm:pt modelId="{95BBF080-7E8C-4F20-8E57-C0C34A7DFB9D}" type="parTrans" cxnId="{6123D513-86C4-40D0-AD55-EC868B6F70DC}">
      <dgm:prSet/>
      <dgm:spPr/>
      <dgm:t>
        <a:bodyPr/>
        <a:lstStyle/>
        <a:p>
          <a:endParaRPr lang="ru-RU"/>
        </a:p>
      </dgm:t>
    </dgm:pt>
    <dgm:pt modelId="{0B001263-7C86-42EA-BC1F-B790F69BF697}" type="sibTrans" cxnId="{6123D513-86C4-40D0-AD55-EC868B6F70DC}">
      <dgm:prSet/>
      <dgm:spPr/>
      <dgm:t>
        <a:bodyPr/>
        <a:lstStyle/>
        <a:p>
          <a:endParaRPr lang="ru-RU"/>
        </a:p>
      </dgm:t>
    </dgm:pt>
    <dgm:pt modelId="{0314BA05-372A-43DC-B734-F7B08CF8F791}">
      <dgm:prSet phldrT="[Текст]"/>
      <dgm:spPr/>
      <dgm:t>
        <a:bodyPr/>
        <a:lstStyle/>
        <a:p>
          <a:r>
            <a:rPr lang="ru-RU" dirty="0" smtClean="0"/>
            <a:t>Планирование </a:t>
          </a:r>
          <a:r>
            <a:rPr lang="ru-RU" dirty="0" smtClean="0"/>
            <a:t>реакций не </a:t>
          </a:r>
          <a:r>
            <a:rPr lang="ru-RU" dirty="0" smtClean="0"/>
            <a:t>производится</a:t>
          </a:r>
          <a:endParaRPr lang="ru-RU" dirty="0"/>
        </a:p>
      </dgm:t>
    </dgm:pt>
    <dgm:pt modelId="{B94F2EBC-CD97-4D92-8AA9-D2201F55E03E}" type="parTrans" cxnId="{03F7A186-E729-43BD-B26D-1A3C4EBACF9A}">
      <dgm:prSet/>
      <dgm:spPr/>
      <dgm:t>
        <a:bodyPr/>
        <a:lstStyle/>
        <a:p>
          <a:endParaRPr lang="ru-RU"/>
        </a:p>
      </dgm:t>
    </dgm:pt>
    <dgm:pt modelId="{D6F80CD6-E6FC-484A-B19E-AF34A037C9AB}" type="sibTrans" cxnId="{03F7A186-E729-43BD-B26D-1A3C4EBACF9A}">
      <dgm:prSet/>
      <dgm:spPr/>
      <dgm:t>
        <a:bodyPr/>
        <a:lstStyle/>
        <a:p>
          <a:endParaRPr lang="ru-RU"/>
        </a:p>
      </dgm:t>
    </dgm:pt>
    <dgm:pt modelId="{305E9211-8092-43F4-9514-97805F5A6D7C}" type="pres">
      <dgm:prSet presAssocID="{2F5DA8DE-6579-4301-98DF-59703DA3D1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39CC8F9-1B5B-4F7A-B7AA-754ED4EE17E8}" type="pres">
      <dgm:prSet presAssocID="{6D5C0EDB-0945-4707-9C06-51B8048A812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61A4CB-552A-440E-AB88-CF4D55D09E94}" type="pres">
      <dgm:prSet presAssocID="{6D5C0EDB-0945-4707-9C06-51B8048A8129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871DF7-BE9D-466A-9EC6-957926F0046A}" type="pres">
      <dgm:prSet presAssocID="{AF2CF884-01CD-4DF5-97E0-C6C332DB12B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7972D9-32A0-4363-B70D-0C933D82D692}" type="pres">
      <dgm:prSet presAssocID="{AF2CF884-01CD-4DF5-97E0-C6C332DB12B8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A49B83-8ED9-432E-8E96-FEEFC27C1FE4}" type="pres">
      <dgm:prSet presAssocID="{D1BB0C83-8506-4423-B8A7-B1A634BE483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1EA53A-406A-4331-8DAC-DE7561A4D89C}" type="pres">
      <dgm:prSet presAssocID="{D1BB0C83-8506-4423-B8A7-B1A634BE4830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0AF244-D830-489F-8CD3-C7A3D0BC5D0B}" type="pres">
      <dgm:prSet presAssocID="{B71012CD-0C21-4FF4-A789-9E634EC2859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0B594A-A57F-4C95-B36F-9C981128AF49}" type="pres">
      <dgm:prSet presAssocID="{B71012CD-0C21-4FF4-A789-9E634EC2859E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3F7A186-E729-43BD-B26D-1A3C4EBACF9A}" srcId="{B71012CD-0C21-4FF4-A789-9E634EC2859E}" destId="{0314BA05-372A-43DC-B734-F7B08CF8F791}" srcOrd="2" destOrd="0" parTransId="{B94F2EBC-CD97-4D92-8AA9-D2201F55E03E}" sibTransId="{D6F80CD6-E6FC-484A-B19E-AF34A037C9AB}"/>
    <dgm:cxn modelId="{534E3B00-0A5A-47D8-A5A7-25008D8BA61B}" srcId="{D1BB0C83-8506-4423-B8A7-B1A634BE4830}" destId="{5F3AE8AC-759A-4635-9E6F-9345001797C3}" srcOrd="0" destOrd="0" parTransId="{1718297F-2185-4E08-91CC-1BC13C6C9842}" sibTransId="{FBFB4D0F-0455-4DF2-9167-0DA09BACF352}"/>
    <dgm:cxn modelId="{331C649D-BEDB-4DE0-A07D-36558180CBF5}" srcId="{6D5C0EDB-0945-4707-9C06-51B8048A8129}" destId="{E53EDBD9-908E-44EC-AE99-7554D46580AF}" srcOrd="1" destOrd="0" parTransId="{FB760E30-C4C6-4477-92B8-F0A1DD916A16}" sibTransId="{72EAF01F-71C3-4E47-9149-299359438883}"/>
    <dgm:cxn modelId="{62559970-40A9-4709-8B8E-F6C3B08FD935}" type="presOf" srcId="{BEEDE4E3-B9EE-456A-BA60-213F429D8180}" destId="{310B594A-A57F-4C95-B36F-9C981128AF49}" srcOrd="0" destOrd="3" presId="urn:microsoft.com/office/officeart/2005/8/layout/vList2"/>
    <dgm:cxn modelId="{4B2A7F30-AA48-4EBC-B11B-33A7969E0EE1}" srcId="{AF2CF884-01CD-4DF5-97E0-C6C332DB12B8}" destId="{04EF0D46-E146-4D64-BF0C-0966C697D96D}" srcOrd="0" destOrd="0" parTransId="{D8BDC3DD-4C47-4B23-9DB9-055605959C6E}" sibTransId="{13DE17CC-A3D8-4ECB-A23E-7528C41E9CAB}"/>
    <dgm:cxn modelId="{37C0508D-237C-4502-9E36-C20B6CD6BBE7}" type="presOf" srcId="{E53EDBD9-908E-44EC-AE99-7554D46580AF}" destId="{FE61A4CB-552A-440E-AB88-CF4D55D09E94}" srcOrd="0" destOrd="1" presId="urn:microsoft.com/office/officeart/2005/8/layout/vList2"/>
    <dgm:cxn modelId="{B4044EFF-72EF-4F32-AAA9-F8C68C446E39}" type="presOf" srcId="{AF2CF884-01CD-4DF5-97E0-C6C332DB12B8}" destId="{02871DF7-BE9D-466A-9EC6-957926F0046A}" srcOrd="0" destOrd="0" presId="urn:microsoft.com/office/officeart/2005/8/layout/vList2"/>
    <dgm:cxn modelId="{976F8761-A38D-4041-88AA-0696761BC864}" srcId="{2F5DA8DE-6579-4301-98DF-59703DA3D172}" destId="{D1BB0C83-8506-4423-B8A7-B1A634BE4830}" srcOrd="2" destOrd="0" parTransId="{8D0D50A2-0ECE-4228-9FBD-8AC49CE03F89}" sibTransId="{915444EE-AFC9-49AB-8C3A-30986B420B41}"/>
    <dgm:cxn modelId="{AB2379C0-FB75-4EB6-BEA3-14418D14901C}" srcId="{B71012CD-0C21-4FF4-A789-9E634EC2859E}" destId="{D77E4BBA-7955-4D52-807A-6F57B7ADAE53}" srcOrd="0" destOrd="0" parTransId="{15939740-ECC7-4F76-BA49-D738A22D951D}" sibTransId="{3B53D525-5B29-4D2F-9B56-D71B5DDB2F45}"/>
    <dgm:cxn modelId="{06D482A2-2957-4397-AA26-A96D7674D968}" type="presOf" srcId="{04EF0D46-E146-4D64-BF0C-0966C697D96D}" destId="{AF7972D9-32A0-4363-B70D-0C933D82D692}" srcOrd="0" destOrd="0" presId="urn:microsoft.com/office/officeart/2005/8/layout/vList2"/>
    <dgm:cxn modelId="{9898E7B6-7C54-42D9-8551-5F82BAF0B205}" type="presOf" srcId="{D1BB0C83-8506-4423-B8A7-B1A634BE4830}" destId="{3DA49B83-8ED9-432E-8E96-FEEFC27C1FE4}" srcOrd="0" destOrd="0" presId="urn:microsoft.com/office/officeart/2005/8/layout/vList2"/>
    <dgm:cxn modelId="{A438EAF0-9471-42E4-A33B-05B39DAC124D}" type="presOf" srcId="{6D4D08BB-18DC-4DE3-9DC4-929CB4D40C67}" destId="{310B594A-A57F-4C95-B36F-9C981128AF49}" srcOrd="0" destOrd="1" presId="urn:microsoft.com/office/officeart/2005/8/layout/vList2"/>
    <dgm:cxn modelId="{B666551F-67C7-4387-B180-D830EA1B7580}" type="presOf" srcId="{2F5DA8DE-6579-4301-98DF-59703DA3D172}" destId="{305E9211-8092-43F4-9514-97805F5A6D7C}" srcOrd="0" destOrd="0" presId="urn:microsoft.com/office/officeart/2005/8/layout/vList2"/>
    <dgm:cxn modelId="{AF2BB4E5-5015-4ACF-B977-EDD881E81339}" type="presOf" srcId="{B71012CD-0C21-4FF4-A789-9E634EC2859E}" destId="{930AF244-D830-489F-8CD3-C7A3D0BC5D0B}" srcOrd="0" destOrd="0" presId="urn:microsoft.com/office/officeart/2005/8/layout/vList2"/>
    <dgm:cxn modelId="{93529AE4-5120-4847-A343-EA3515EC568B}" srcId="{AF2CF884-01CD-4DF5-97E0-C6C332DB12B8}" destId="{B698962C-5804-4132-A92B-2551BDF91C7C}" srcOrd="1" destOrd="0" parTransId="{5AB732BB-D9C9-46DB-8616-FD759762C9AC}" sibTransId="{560AE256-06FD-4434-A926-82EA80D571CD}"/>
    <dgm:cxn modelId="{03EC32E9-D53D-42D5-B96F-70448D9FB06D}" srcId="{2F5DA8DE-6579-4301-98DF-59703DA3D172}" destId="{6D5C0EDB-0945-4707-9C06-51B8048A8129}" srcOrd="0" destOrd="0" parTransId="{8DFEB73B-F657-46E3-8FB9-5AF69D2EE787}" sibTransId="{F4DD2A87-B161-4309-9FB5-B622C44E1E0C}"/>
    <dgm:cxn modelId="{60AA194D-D25E-4FCF-AE35-57F6B9B5454A}" srcId="{6D5C0EDB-0945-4707-9C06-51B8048A8129}" destId="{4D73DBE3-2EAA-49FB-BAFA-A517862E3A03}" srcOrd="0" destOrd="0" parTransId="{2D9C8178-56E4-4034-AA3E-FCD3FE4B8B66}" sibTransId="{5DB3B7CB-6CB0-41C0-AF07-7970EA2DD44E}"/>
    <dgm:cxn modelId="{2588E743-4EC1-4D27-BB20-64D36BCBB838}" srcId="{B71012CD-0C21-4FF4-A789-9E634EC2859E}" destId="{BEEDE4E3-B9EE-456A-BA60-213F429D8180}" srcOrd="3" destOrd="0" parTransId="{7722EE61-244F-4B30-BC27-9356DD9FA3F2}" sibTransId="{44C48C00-58E2-4B36-B7BC-0628D0DC68CC}"/>
    <dgm:cxn modelId="{D68C2B3D-B5AB-4DF4-A236-7A0027072988}" type="presOf" srcId="{B698962C-5804-4132-A92B-2551BDF91C7C}" destId="{AF7972D9-32A0-4363-B70D-0C933D82D692}" srcOrd="0" destOrd="1" presId="urn:microsoft.com/office/officeart/2005/8/layout/vList2"/>
    <dgm:cxn modelId="{E116FD35-332F-4DC1-92C8-EDF0D17CC8E0}" type="presOf" srcId="{6D5C0EDB-0945-4707-9C06-51B8048A8129}" destId="{139CC8F9-1B5B-4F7A-B7AA-754ED4EE17E8}" srcOrd="0" destOrd="0" presId="urn:microsoft.com/office/officeart/2005/8/layout/vList2"/>
    <dgm:cxn modelId="{55323AED-084F-45E5-A0ED-55615C7697D7}" type="presOf" srcId="{D77E4BBA-7955-4D52-807A-6F57B7ADAE53}" destId="{310B594A-A57F-4C95-B36F-9C981128AF49}" srcOrd="0" destOrd="0" presId="urn:microsoft.com/office/officeart/2005/8/layout/vList2"/>
    <dgm:cxn modelId="{B5DF0F66-0B06-493D-B548-36BC0749E278}" type="presOf" srcId="{5F3AE8AC-759A-4635-9E6F-9345001797C3}" destId="{341EA53A-406A-4331-8DAC-DE7561A4D89C}" srcOrd="0" destOrd="0" presId="urn:microsoft.com/office/officeart/2005/8/layout/vList2"/>
    <dgm:cxn modelId="{6123D513-86C4-40D0-AD55-EC868B6F70DC}" srcId="{B71012CD-0C21-4FF4-A789-9E634EC2859E}" destId="{6D4D08BB-18DC-4DE3-9DC4-929CB4D40C67}" srcOrd="1" destOrd="0" parTransId="{95BBF080-7E8C-4F20-8E57-C0C34A7DFB9D}" sibTransId="{0B001263-7C86-42EA-BC1F-B790F69BF697}"/>
    <dgm:cxn modelId="{0D827F81-AC90-40E7-BE82-F7766BC3C967}" srcId="{AF2CF884-01CD-4DF5-97E0-C6C332DB12B8}" destId="{7909B4EF-CCBA-4EA0-AF33-DC2B0C990705}" srcOrd="2" destOrd="0" parTransId="{C69C7C99-242C-4070-96E2-F6C1127B178C}" sibTransId="{B33F9A4C-7A1E-4E2C-ADB9-832142281FFF}"/>
    <dgm:cxn modelId="{A9C2FA23-6F8B-4096-8828-A067AF5E023F}" srcId="{2F5DA8DE-6579-4301-98DF-59703DA3D172}" destId="{AF2CF884-01CD-4DF5-97E0-C6C332DB12B8}" srcOrd="1" destOrd="0" parTransId="{15FFB82A-370E-407E-A5FD-C91735FC713D}" sibTransId="{C5898993-F9FD-4026-8DAC-30DC07BA9617}"/>
    <dgm:cxn modelId="{8E562987-9B4F-4E23-8F36-1EDFD18829D9}" type="presOf" srcId="{4D73DBE3-2EAA-49FB-BAFA-A517862E3A03}" destId="{FE61A4CB-552A-440E-AB88-CF4D55D09E94}" srcOrd="0" destOrd="0" presId="urn:microsoft.com/office/officeart/2005/8/layout/vList2"/>
    <dgm:cxn modelId="{D3DB472B-6495-4F04-9779-AF66ED4FC0E9}" type="presOf" srcId="{0314BA05-372A-43DC-B734-F7B08CF8F791}" destId="{310B594A-A57F-4C95-B36F-9C981128AF49}" srcOrd="0" destOrd="2" presId="urn:microsoft.com/office/officeart/2005/8/layout/vList2"/>
    <dgm:cxn modelId="{FCC1EB1F-30B6-4FAC-A865-034A018BC2EF}" type="presOf" srcId="{7909B4EF-CCBA-4EA0-AF33-DC2B0C990705}" destId="{AF7972D9-32A0-4363-B70D-0C933D82D692}" srcOrd="0" destOrd="2" presId="urn:microsoft.com/office/officeart/2005/8/layout/vList2"/>
    <dgm:cxn modelId="{0E002203-22C6-4F90-B1A2-A375A469DEC8}" srcId="{2F5DA8DE-6579-4301-98DF-59703DA3D172}" destId="{B71012CD-0C21-4FF4-A789-9E634EC2859E}" srcOrd="3" destOrd="0" parTransId="{D1D98611-91A4-4B05-AC30-CA98A3C2AF16}" sibTransId="{DA394DF3-508E-4447-8C71-769D21B33942}"/>
    <dgm:cxn modelId="{04FFAE0D-56A5-44B7-A2F8-A5452E3996CF}" type="presParOf" srcId="{305E9211-8092-43F4-9514-97805F5A6D7C}" destId="{139CC8F9-1B5B-4F7A-B7AA-754ED4EE17E8}" srcOrd="0" destOrd="0" presId="urn:microsoft.com/office/officeart/2005/8/layout/vList2"/>
    <dgm:cxn modelId="{31647580-56B0-4EA1-8717-72EFBEECEA31}" type="presParOf" srcId="{305E9211-8092-43F4-9514-97805F5A6D7C}" destId="{FE61A4CB-552A-440E-AB88-CF4D55D09E94}" srcOrd="1" destOrd="0" presId="urn:microsoft.com/office/officeart/2005/8/layout/vList2"/>
    <dgm:cxn modelId="{87C9B2DF-BA73-4648-8BFC-DF572A4A45DF}" type="presParOf" srcId="{305E9211-8092-43F4-9514-97805F5A6D7C}" destId="{02871DF7-BE9D-466A-9EC6-957926F0046A}" srcOrd="2" destOrd="0" presId="urn:microsoft.com/office/officeart/2005/8/layout/vList2"/>
    <dgm:cxn modelId="{6EA313FD-ECD2-44DB-8635-DA1C1864BE7B}" type="presParOf" srcId="{305E9211-8092-43F4-9514-97805F5A6D7C}" destId="{AF7972D9-32A0-4363-B70D-0C933D82D692}" srcOrd="3" destOrd="0" presId="urn:microsoft.com/office/officeart/2005/8/layout/vList2"/>
    <dgm:cxn modelId="{60760B5E-A2F1-4CA4-8918-42CF40B4BB60}" type="presParOf" srcId="{305E9211-8092-43F4-9514-97805F5A6D7C}" destId="{3DA49B83-8ED9-432E-8E96-FEEFC27C1FE4}" srcOrd="4" destOrd="0" presId="urn:microsoft.com/office/officeart/2005/8/layout/vList2"/>
    <dgm:cxn modelId="{5DACE8A9-2A8F-4D39-8C65-A4908BFC3CAE}" type="presParOf" srcId="{305E9211-8092-43F4-9514-97805F5A6D7C}" destId="{341EA53A-406A-4331-8DAC-DE7561A4D89C}" srcOrd="5" destOrd="0" presId="urn:microsoft.com/office/officeart/2005/8/layout/vList2"/>
    <dgm:cxn modelId="{2BA5F9D7-D8CD-4EA6-890E-DB712309AD2A}" type="presParOf" srcId="{305E9211-8092-43F4-9514-97805F5A6D7C}" destId="{930AF244-D830-489F-8CD3-C7A3D0BC5D0B}" srcOrd="6" destOrd="0" presId="urn:microsoft.com/office/officeart/2005/8/layout/vList2"/>
    <dgm:cxn modelId="{ABC7A161-AC6F-4085-BA94-222D44E369E7}" type="presParOf" srcId="{305E9211-8092-43F4-9514-97805F5A6D7C}" destId="{310B594A-A57F-4C95-B36F-9C981128AF4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9EB60E-8D1A-456C-ACA1-DB283A4CC748}" type="doc">
      <dgm:prSet loTypeId="urn:microsoft.com/office/officeart/2005/8/layout/hierarchy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C6C1E37C-8EC6-4CAF-ABB2-F4DE121D5A32}">
      <dgm:prSet phldrT="[Текст]"/>
      <dgm:spPr/>
      <dgm:t>
        <a:bodyPr/>
        <a:lstStyle/>
        <a:p>
          <a:r>
            <a:rPr lang="ru-RU" dirty="0" smtClean="0"/>
            <a:t>Дизайн</a:t>
          </a:r>
          <a:endParaRPr lang="ru-RU" dirty="0"/>
        </a:p>
      </dgm:t>
    </dgm:pt>
    <dgm:pt modelId="{78AF1D00-89C1-404D-A63D-4664AB452EC3}" type="parTrans" cxnId="{B178B078-3A04-4D69-B924-FDEF0D5F2992}">
      <dgm:prSet/>
      <dgm:spPr/>
      <dgm:t>
        <a:bodyPr/>
        <a:lstStyle/>
        <a:p>
          <a:endParaRPr lang="ru-RU"/>
        </a:p>
      </dgm:t>
    </dgm:pt>
    <dgm:pt modelId="{5056F3E2-A234-498A-8B25-82F252D01BDE}" type="sibTrans" cxnId="{B178B078-3A04-4D69-B924-FDEF0D5F2992}">
      <dgm:prSet/>
      <dgm:spPr/>
      <dgm:t>
        <a:bodyPr/>
        <a:lstStyle/>
        <a:p>
          <a:endParaRPr lang="ru-RU"/>
        </a:p>
      </dgm:t>
    </dgm:pt>
    <dgm:pt modelId="{BE524CC4-8D4C-429E-9716-63A6EB960CFF}">
      <dgm:prSet phldrT="[Текст]"/>
      <dgm:spPr/>
      <dgm:t>
        <a:bodyPr/>
        <a:lstStyle/>
        <a:p>
          <a:r>
            <a:rPr lang="ru-RU" dirty="0" smtClean="0"/>
            <a:t>Моделирование угроз</a:t>
          </a:r>
          <a:endParaRPr lang="ru-RU" dirty="0"/>
        </a:p>
      </dgm:t>
    </dgm:pt>
    <dgm:pt modelId="{0E918946-0410-489D-A990-4C3DA4C8EF43}" type="parTrans" cxnId="{F4AB1885-DD43-4EEC-88A4-0E62AA93D70B}">
      <dgm:prSet/>
      <dgm:spPr/>
      <dgm:t>
        <a:bodyPr/>
        <a:lstStyle/>
        <a:p>
          <a:endParaRPr lang="ru-RU"/>
        </a:p>
      </dgm:t>
    </dgm:pt>
    <dgm:pt modelId="{54AD5823-178D-44C2-A295-18BEFD5904FF}" type="sibTrans" cxnId="{F4AB1885-DD43-4EEC-88A4-0E62AA93D70B}">
      <dgm:prSet/>
      <dgm:spPr/>
      <dgm:t>
        <a:bodyPr/>
        <a:lstStyle/>
        <a:p>
          <a:endParaRPr lang="ru-RU"/>
        </a:p>
      </dgm:t>
    </dgm:pt>
    <dgm:pt modelId="{58535126-03F2-4BE4-B6B5-29D53B357858}">
      <dgm:prSet phldrT="[Текст]"/>
      <dgm:spPr/>
      <dgm:t>
        <a:bodyPr/>
        <a:lstStyle/>
        <a:p>
          <a:r>
            <a:rPr lang="ru-RU" dirty="0" smtClean="0"/>
            <a:t>Безопасное кодирование</a:t>
          </a:r>
          <a:endParaRPr lang="ru-RU" dirty="0"/>
        </a:p>
      </dgm:t>
    </dgm:pt>
    <dgm:pt modelId="{604B7E04-AE43-43B8-86D8-6C189BFC6D33}" type="parTrans" cxnId="{D2D28B9E-17CF-435C-AB72-E3E29F23ED1B}">
      <dgm:prSet/>
      <dgm:spPr/>
      <dgm:t>
        <a:bodyPr/>
        <a:lstStyle/>
        <a:p>
          <a:endParaRPr lang="ru-RU"/>
        </a:p>
      </dgm:t>
    </dgm:pt>
    <dgm:pt modelId="{E9748891-7DC5-4495-A758-871A014220F0}" type="sibTrans" cxnId="{D2D28B9E-17CF-435C-AB72-E3E29F23ED1B}">
      <dgm:prSet/>
      <dgm:spPr/>
      <dgm:t>
        <a:bodyPr/>
        <a:lstStyle/>
        <a:p>
          <a:endParaRPr lang="ru-RU"/>
        </a:p>
      </dgm:t>
    </dgm:pt>
    <dgm:pt modelId="{1A86B221-7B05-414A-8779-658B09615392}">
      <dgm:prSet phldrT="[Текст]"/>
      <dgm:spPr/>
      <dgm:t>
        <a:bodyPr/>
        <a:lstStyle/>
        <a:p>
          <a:r>
            <a:rPr lang="ru-RU" dirty="0" smtClean="0"/>
            <a:t>Приватность</a:t>
          </a:r>
          <a:endParaRPr lang="ru-RU" dirty="0"/>
        </a:p>
      </dgm:t>
    </dgm:pt>
    <dgm:pt modelId="{97682353-A348-4E15-8FA1-3FDF879903DB}" type="parTrans" cxnId="{C804005E-BE92-4EA0-A0D8-AEAB9C523844}">
      <dgm:prSet/>
      <dgm:spPr/>
      <dgm:t>
        <a:bodyPr/>
        <a:lstStyle/>
        <a:p>
          <a:endParaRPr lang="ru-RU"/>
        </a:p>
      </dgm:t>
    </dgm:pt>
    <dgm:pt modelId="{1CC1913A-D601-4C33-8F4C-7C875881E280}" type="sibTrans" cxnId="{C804005E-BE92-4EA0-A0D8-AEAB9C523844}">
      <dgm:prSet/>
      <dgm:spPr/>
      <dgm:t>
        <a:bodyPr/>
        <a:lstStyle/>
        <a:p>
          <a:endParaRPr lang="ru-RU"/>
        </a:p>
      </dgm:t>
    </dgm:pt>
    <dgm:pt modelId="{902F1E11-6AEC-4912-B777-54E57AA2D56D}">
      <dgm:prSet phldrT="[Текст]"/>
      <dgm:spPr/>
      <dgm:t>
        <a:bodyPr/>
        <a:lstStyle/>
        <a:p>
          <a:r>
            <a:rPr lang="ru-RU" dirty="0" smtClean="0"/>
            <a:t>Принцип наименьших привилегий</a:t>
          </a:r>
          <a:endParaRPr lang="ru-RU" dirty="0"/>
        </a:p>
      </dgm:t>
    </dgm:pt>
    <dgm:pt modelId="{64100EC6-3D36-499B-84BB-6ECAC31055DF}" type="parTrans" cxnId="{24F12813-9A2F-46D4-8680-EA05B635E733}">
      <dgm:prSet/>
      <dgm:spPr/>
      <dgm:t>
        <a:bodyPr/>
        <a:lstStyle/>
        <a:p>
          <a:endParaRPr lang="ru-RU"/>
        </a:p>
      </dgm:t>
    </dgm:pt>
    <dgm:pt modelId="{22A5F9E0-9BB3-4417-BF96-FBC37B0BA419}" type="sibTrans" cxnId="{24F12813-9A2F-46D4-8680-EA05B635E733}">
      <dgm:prSet/>
      <dgm:spPr/>
      <dgm:t>
        <a:bodyPr/>
        <a:lstStyle/>
        <a:p>
          <a:endParaRPr lang="ru-RU"/>
        </a:p>
      </dgm:t>
    </dgm:pt>
    <dgm:pt modelId="{001994BD-130F-4BFA-8560-CAEF50FDD40D}">
      <dgm:prSet phldrT="[Текст]"/>
      <dgm:spPr/>
      <dgm:t>
        <a:bodyPr/>
        <a:lstStyle/>
        <a:p>
          <a:r>
            <a:rPr lang="ru-RU" dirty="0" smtClean="0"/>
            <a:t>Безопасность по-умолчанию</a:t>
          </a:r>
          <a:endParaRPr lang="ru-RU" dirty="0"/>
        </a:p>
      </dgm:t>
    </dgm:pt>
    <dgm:pt modelId="{888339FB-C944-4E48-B19D-AA572B67ED97}" type="parTrans" cxnId="{6803A2C6-2C3D-47C8-B8C8-95BFC2D0F5AE}">
      <dgm:prSet/>
      <dgm:spPr/>
      <dgm:t>
        <a:bodyPr/>
        <a:lstStyle/>
        <a:p>
          <a:endParaRPr lang="ru-RU"/>
        </a:p>
      </dgm:t>
    </dgm:pt>
    <dgm:pt modelId="{2616961C-D29A-4B85-9B29-0EF78572B291}" type="sibTrans" cxnId="{6803A2C6-2C3D-47C8-B8C8-95BFC2D0F5AE}">
      <dgm:prSet/>
      <dgm:spPr/>
      <dgm:t>
        <a:bodyPr/>
        <a:lstStyle/>
        <a:p>
          <a:endParaRPr lang="ru-RU"/>
        </a:p>
      </dgm:t>
    </dgm:pt>
    <dgm:pt modelId="{93F0BDE9-D293-4C0C-9B20-3EBC39C2C880}">
      <dgm:prSet phldrT="[Текст]"/>
      <dgm:spPr/>
      <dgm:t>
        <a:bodyPr/>
        <a:lstStyle/>
        <a:p>
          <a:r>
            <a:rPr lang="ru-RU" dirty="0" smtClean="0"/>
            <a:t>Глубокая защита</a:t>
          </a:r>
          <a:endParaRPr lang="ru-RU" dirty="0"/>
        </a:p>
      </dgm:t>
    </dgm:pt>
    <dgm:pt modelId="{278D5AD5-5A1D-4189-AB61-A18FD74BBD86}" type="parTrans" cxnId="{061F0762-638D-42AC-89B2-45D212EDD1AF}">
      <dgm:prSet/>
      <dgm:spPr/>
      <dgm:t>
        <a:bodyPr/>
        <a:lstStyle/>
        <a:p>
          <a:endParaRPr lang="ru-RU"/>
        </a:p>
      </dgm:t>
    </dgm:pt>
    <dgm:pt modelId="{5F7DEB90-B2ED-42EA-A423-5A6539FCB4E8}" type="sibTrans" cxnId="{061F0762-638D-42AC-89B2-45D212EDD1AF}">
      <dgm:prSet/>
      <dgm:spPr/>
      <dgm:t>
        <a:bodyPr/>
        <a:lstStyle/>
        <a:p>
          <a:endParaRPr lang="ru-RU"/>
        </a:p>
      </dgm:t>
    </dgm:pt>
    <dgm:pt modelId="{C6948AF8-51E9-4AD8-AFC2-EF9474901F52}">
      <dgm:prSet phldrT="[Текст]"/>
      <dgm:spPr/>
      <dgm:t>
        <a:bodyPr/>
        <a:lstStyle/>
        <a:p>
          <a:r>
            <a:rPr lang="ru-RU" dirty="0" smtClean="0"/>
            <a:t>Снижение областей атаки</a:t>
          </a:r>
          <a:endParaRPr lang="ru-RU" dirty="0"/>
        </a:p>
      </dgm:t>
    </dgm:pt>
    <dgm:pt modelId="{E77B86D8-D125-424C-B617-0D86E1C9B81F}" type="parTrans" cxnId="{3538447E-1932-4703-9D1A-8504EF1C7376}">
      <dgm:prSet/>
      <dgm:spPr/>
      <dgm:t>
        <a:bodyPr/>
        <a:lstStyle/>
        <a:p>
          <a:endParaRPr lang="ru-RU"/>
        </a:p>
      </dgm:t>
    </dgm:pt>
    <dgm:pt modelId="{6C00995B-7509-4960-9F86-562797B7D1FC}" type="sibTrans" cxnId="{3538447E-1932-4703-9D1A-8504EF1C7376}">
      <dgm:prSet/>
      <dgm:spPr/>
      <dgm:t>
        <a:bodyPr/>
        <a:lstStyle/>
        <a:p>
          <a:endParaRPr lang="ru-RU"/>
        </a:p>
      </dgm:t>
    </dgm:pt>
    <dgm:pt modelId="{C2694C98-C2FE-4D92-B513-548BAB18BFB9}">
      <dgm:prSet phldrT="[Текст]"/>
      <dgm:spPr/>
      <dgm:t>
        <a:bodyPr/>
        <a:lstStyle/>
        <a:p>
          <a:r>
            <a:rPr lang="ru-RU" dirty="0" smtClean="0"/>
            <a:t>Обзор моделей угроз</a:t>
          </a:r>
          <a:endParaRPr lang="ru-RU" dirty="0"/>
        </a:p>
      </dgm:t>
    </dgm:pt>
    <dgm:pt modelId="{81BDB2B3-BAA4-41E5-B757-DD4C77DF7F2E}" type="parTrans" cxnId="{2F7688C2-148D-4873-90CC-FD33BA8042A3}">
      <dgm:prSet/>
      <dgm:spPr/>
      <dgm:t>
        <a:bodyPr/>
        <a:lstStyle/>
        <a:p>
          <a:endParaRPr lang="ru-RU"/>
        </a:p>
      </dgm:t>
    </dgm:pt>
    <dgm:pt modelId="{1C6C514B-7CAD-4134-AF00-71B5C5F93040}" type="sibTrans" cxnId="{2F7688C2-148D-4873-90CC-FD33BA8042A3}">
      <dgm:prSet/>
      <dgm:spPr/>
      <dgm:t>
        <a:bodyPr/>
        <a:lstStyle/>
        <a:p>
          <a:endParaRPr lang="ru-RU"/>
        </a:p>
      </dgm:t>
    </dgm:pt>
    <dgm:pt modelId="{6A2549B0-A19E-4F55-976F-13061A1E9440}">
      <dgm:prSet phldrT="[Текст]"/>
      <dgm:spPr/>
      <dgm:t>
        <a:bodyPr/>
        <a:lstStyle/>
        <a:p>
          <a:r>
            <a:rPr lang="ru-RU" dirty="0" smtClean="0"/>
            <a:t>Влияние модели угроз на дизайн</a:t>
          </a:r>
          <a:endParaRPr lang="ru-RU" dirty="0"/>
        </a:p>
      </dgm:t>
    </dgm:pt>
    <dgm:pt modelId="{EF66D4E1-430C-4B0C-8A15-28150829B10C}" type="parTrans" cxnId="{D0E9929C-1B6A-4966-A458-FCB79433E686}">
      <dgm:prSet/>
      <dgm:spPr/>
      <dgm:t>
        <a:bodyPr/>
        <a:lstStyle/>
        <a:p>
          <a:endParaRPr lang="ru-RU"/>
        </a:p>
      </dgm:t>
    </dgm:pt>
    <dgm:pt modelId="{406D2BE4-49B1-4A90-B722-FF78CCB35282}" type="sibTrans" cxnId="{D0E9929C-1B6A-4966-A458-FCB79433E686}">
      <dgm:prSet/>
      <dgm:spPr/>
      <dgm:t>
        <a:bodyPr/>
        <a:lstStyle/>
        <a:p>
          <a:endParaRPr lang="ru-RU"/>
        </a:p>
      </dgm:t>
    </dgm:pt>
    <dgm:pt modelId="{67B39959-5CCB-4C4D-8272-E531B0904751}">
      <dgm:prSet phldrT="[Текст]"/>
      <dgm:spPr/>
      <dgm:t>
        <a:bodyPr/>
        <a:lstStyle/>
        <a:p>
          <a:r>
            <a:rPr lang="ru-RU" dirty="0" smtClean="0"/>
            <a:t>Ограничение стилей кодирования</a:t>
          </a:r>
          <a:endParaRPr lang="ru-RU" dirty="0"/>
        </a:p>
      </dgm:t>
    </dgm:pt>
    <dgm:pt modelId="{F1EA83BF-4344-4B78-8CD4-D6CED90876FF}" type="parTrans" cxnId="{000D8400-B55F-4246-92D2-FA07D05F50CA}">
      <dgm:prSet/>
      <dgm:spPr/>
      <dgm:t>
        <a:bodyPr/>
        <a:lstStyle/>
        <a:p>
          <a:endParaRPr lang="ru-RU"/>
        </a:p>
      </dgm:t>
    </dgm:pt>
    <dgm:pt modelId="{F733786B-FED5-4605-84A5-B499B25755FF}" type="sibTrans" cxnId="{000D8400-B55F-4246-92D2-FA07D05F50CA}">
      <dgm:prSet/>
      <dgm:spPr/>
      <dgm:t>
        <a:bodyPr/>
        <a:lstStyle/>
        <a:p>
          <a:endParaRPr lang="ru-RU"/>
        </a:p>
      </dgm:t>
    </dgm:pt>
    <dgm:pt modelId="{90DCF2E1-0476-46B1-9B41-F5C37C3444C4}">
      <dgm:prSet phldrT="[Текст]"/>
      <dgm:spPr/>
      <dgm:t>
        <a:bodyPr/>
        <a:lstStyle/>
        <a:p>
          <a:r>
            <a:rPr lang="ru-RU" dirty="0" smtClean="0"/>
            <a:t>Рассмотрение уязвимостей конкретных платформ</a:t>
          </a:r>
          <a:endParaRPr lang="ru-RU" dirty="0"/>
        </a:p>
      </dgm:t>
    </dgm:pt>
    <dgm:pt modelId="{66A9F92B-98FF-482D-AB71-C76DB64CA522}" type="parTrans" cxnId="{665EC609-D97B-47A1-B29F-C02F6D12C13B}">
      <dgm:prSet/>
      <dgm:spPr/>
      <dgm:t>
        <a:bodyPr/>
        <a:lstStyle/>
        <a:p>
          <a:endParaRPr lang="ru-RU"/>
        </a:p>
      </dgm:t>
    </dgm:pt>
    <dgm:pt modelId="{E1CCBF0A-4D17-4725-A691-EC2417F20C34}" type="sibTrans" cxnId="{665EC609-D97B-47A1-B29F-C02F6D12C13B}">
      <dgm:prSet/>
      <dgm:spPr/>
      <dgm:t>
        <a:bodyPr/>
        <a:lstStyle/>
        <a:p>
          <a:endParaRPr lang="ru-RU"/>
        </a:p>
      </dgm:t>
    </dgm:pt>
    <dgm:pt modelId="{7556ECB5-8EB8-4519-B869-3AF5BB3F3E92}">
      <dgm:prSet phldrT="[Текст]"/>
      <dgm:spPr/>
      <dgm:t>
        <a:bodyPr/>
        <a:lstStyle/>
        <a:p>
          <a:r>
            <a:rPr lang="ru-RU" dirty="0" smtClean="0"/>
            <a:t>Оценка уровня шифрования</a:t>
          </a:r>
          <a:endParaRPr lang="ru-RU" dirty="0"/>
        </a:p>
      </dgm:t>
    </dgm:pt>
    <dgm:pt modelId="{E0DB9B1D-CBB0-4730-BF8B-C57F0F87AC34}" type="parTrans" cxnId="{DEA94FC8-575D-4519-81A4-8BFE0CB4DEB3}">
      <dgm:prSet/>
      <dgm:spPr/>
      <dgm:t>
        <a:bodyPr/>
        <a:lstStyle/>
        <a:p>
          <a:endParaRPr lang="ru-RU"/>
        </a:p>
      </dgm:t>
    </dgm:pt>
    <dgm:pt modelId="{CC020CA7-901F-4BAD-80DF-6674B1996AEF}" type="sibTrans" cxnId="{DEA94FC8-575D-4519-81A4-8BFE0CB4DEB3}">
      <dgm:prSet/>
      <dgm:spPr/>
      <dgm:t>
        <a:bodyPr/>
        <a:lstStyle/>
        <a:p>
          <a:endParaRPr lang="ru-RU"/>
        </a:p>
      </dgm:t>
    </dgm:pt>
    <dgm:pt modelId="{CD612B3B-175A-403C-A662-3B20E7AD856C}">
      <dgm:prSet phldrT="[Текст]"/>
      <dgm:spPr/>
      <dgm:t>
        <a:bodyPr/>
        <a:lstStyle/>
        <a:p>
          <a:r>
            <a:rPr lang="ru-RU" dirty="0" smtClean="0"/>
            <a:t>Оценка уязвимостей нижнего слоя</a:t>
          </a:r>
          <a:endParaRPr lang="ru-RU" dirty="0"/>
        </a:p>
      </dgm:t>
    </dgm:pt>
    <dgm:pt modelId="{9EA18F5C-CE4F-4ADA-93CF-CFDCFD854BB1}" type="parTrans" cxnId="{6F45E4E6-7A33-4111-AACC-FE601FACE4EA}">
      <dgm:prSet/>
      <dgm:spPr/>
      <dgm:t>
        <a:bodyPr/>
        <a:lstStyle/>
        <a:p>
          <a:endParaRPr lang="ru-RU"/>
        </a:p>
      </dgm:t>
    </dgm:pt>
    <dgm:pt modelId="{845CEF4F-45BB-4CCC-826A-2EF998F3A8B2}" type="sibTrans" cxnId="{6F45E4E6-7A33-4111-AACC-FE601FACE4EA}">
      <dgm:prSet/>
      <dgm:spPr/>
      <dgm:t>
        <a:bodyPr/>
        <a:lstStyle/>
        <a:p>
          <a:endParaRPr lang="ru-RU"/>
        </a:p>
      </dgm:t>
    </dgm:pt>
    <dgm:pt modelId="{4B62A48E-48D3-45D3-8E66-B0954111F8DB}">
      <dgm:prSet phldrT="[Текст]"/>
      <dgm:spPr/>
      <dgm:t>
        <a:bodyPr/>
        <a:lstStyle/>
        <a:p>
          <a:r>
            <a:rPr lang="ru-RU" dirty="0" smtClean="0"/>
            <a:t>Тестирование безопасности</a:t>
          </a:r>
          <a:endParaRPr lang="ru-RU" dirty="0"/>
        </a:p>
      </dgm:t>
    </dgm:pt>
    <dgm:pt modelId="{1752C548-269F-4DDD-94EE-0BDE06BE225D}" type="parTrans" cxnId="{75AE15F1-03AC-4920-A9A2-E871988FFBE2}">
      <dgm:prSet/>
      <dgm:spPr/>
      <dgm:t>
        <a:bodyPr/>
        <a:lstStyle/>
        <a:p>
          <a:endParaRPr lang="ru-RU"/>
        </a:p>
      </dgm:t>
    </dgm:pt>
    <dgm:pt modelId="{E34D224D-FE73-4251-B648-167FA8B486F4}" type="sibTrans" cxnId="{75AE15F1-03AC-4920-A9A2-E871988FFBE2}">
      <dgm:prSet/>
      <dgm:spPr/>
      <dgm:t>
        <a:bodyPr/>
        <a:lstStyle/>
        <a:p>
          <a:endParaRPr lang="ru-RU"/>
        </a:p>
      </dgm:t>
    </dgm:pt>
    <dgm:pt modelId="{DA241C7A-A0C3-4061-85E2-0A059B37D30D}">
      <dgm:prSet phldrT="[Текст]"/>
      <dgm:spPr/>
      <dgm:t>
        <a:bodyPr/>
        <a:lstStyle/>
        <a:p>
          <a:r>
            <a:rPr lang="ru-RU" dirty="0" smtClean="0"/>
            <a:t>Аудит рисков</a:t>
          </a:r>
          <a:endParaRPr lang="ru-RU" dirty="0"/>
        </a:p>
      </dgm:t>
    </dgm:pt>
    <dgm:pt modelId="{A8FDDE5C-2E7E-4573-8F77-32505C282FAD}" type="parTrans" cxnId="{C3909EC0-53A5-43CE-9A2F-D61BE7E0D1EB}">
      <dgm:prSet/>
      <dgm:spPr/>
      <dgm:t>
        <a:bodyPr/>
        <a:lstStyle/>
        <a:p>
          <a:endParaRPr lang="ru-RU"/>
        </a:p>
      </dgm:t>
    </dgm:pt>
    <dgm:pt modelId="{23DB6125-96B4-4D38-AE7F-91FC0B1D988B}" type="sibTrans" cxnId="{C3909EC0-53A5-43CE-9A2F-D61BE7E0D1EB}">
      <dgm:prSet/>
      <dgm:spPr/>
      <dgm:t>
        <a:bodyPr/>
        <a:lstStyle/>
        <a:p>
          <a:endParaRPr lang="ru-RU"/>
        </a:p>
      </dgm:t>
    </dgm:pt>
    <dgm:pt modelId="{8D0D633A-E1F1-42D1-BCB3-C92FE57D4C96}">
      <dgm:prSet phldrT="[Текст]"/>
      <dgm:spPr/>
      <dgm:t>
        <a:bodyPr/>
        <a:lstStyle/>
        <a:p>
          <a:r>
            <a:rPr lang="ru-RU" dirty="0" smtClean="0"/>
            <a:t>Методы тестирования безопасности</a:t>
          </a:r>
          <a:endParaRPr lang="ru-RU" dirty="0"/>
        </a:p>
      </dgm:t>
    </dgm:pt>
    <dgm:pt modelId="{249C57D9-B095-4C86-B61D-A277DD7DEAE2}" type="parTrans" cxnId="{B401F443-FB9F-4D2A-ADCA-AF7CED1907E0}">
      <dgm:prSet/>
      <dgm:spPr/>
      <dgm:t>
        <a:bodyPr/>
        <a:lstStyle/>
        <a:p>
          <a:endParaRPr lang="ru-RU"/>
        </a:p>
      </dgm:t>
    </dgm:pt>
    <dgm:pt modelId="{437CD7EC-BAFF-4F16-A165-C587D9F7AB93}" type="sibTrans" cxnId="{B401F443-FB9F-4D2A-ADCA-AF7CED1907E0}">
      <dgm:prSet/>
      <dgm:spPr/>
      <dgm:t>
        <a:bodyPr/>
        <a:lstStyle/>
        <a:p>
          <a:endParaRPr lang="ru-RU"/>
        </a:p>
      </dgm:t>
    </dgm:pt>
    <dgm:pt modelId="{4094EB4F-4B26-4B49-A0F6-AF7EA5C93B14}">
      <dgm:prSet phldrT="[Текст]"/>
      <dgm:spPr/>
      <dgm:t>
        <a:bodyPr/>
        <a:lstStyle/>
        <a:p>
          <a:r>
            <a:rPr lang="ru-RU" dirty="0" smtClean="0"/>
            <a:t>Обучение разным видам тестирования</a:t>
          </a:r>
        </a:p>
      </dgm:t>
    </dgm:pt>
    <dgm:pt modelId="{CEDEDE9A-4411-48E6-8E7B-90A7069A9C0D}" type="parTrans" cxnId="{A9258E1F-A551-47EC-8A19-3ADC168A3CF2}">
      <dgm:prSet/>
      <dgm:spPr/>
      <dgm:t>
        <a:bodyPr/>
        <a:lstStyle/>
        <a:p>
          <a:endParaRPr lang="ru-RU"/>
        </a:p>
      </dgm:t>
    </dgm:pt>
    <dgm:pt modelId="{6AC75008-559A-46EF-AC32-1C07D09D5B5D}" type="sibTrans" cxnId="{A9258E1F-A551-47EC-8A19-3ADC168A3CF2}">
      <dgm:prSet/>
      <dgm:spPr/>
      <dgm:t>
        <a:bodyPr/>
        <a:lstStyle/>
        <a:p>
          <a:endParaRPr lang="ru-RU"/>
        </a:p>
      </dgm:t>
    </dgm:pt>
    <dgm:pt modelId="{03F38585-1EBD-4955-8CCB-F8BEE129B11F}">
      <dgm:prSet phldrT="[Текст]"/>
      <dgm:spPr/>
      <dgm:t>
        <a:bodyPr/>
        <a:lstStyle/>
        <a:p>
          <a:r>
            <a:rPr lang="ru-RU" dirty="0" smtClean="0"/>
            <a:t>Типы приватной информации</a:t>
          </a:r>
          <a:endParaRPr lang="ru-RU" dirty="0"/>
        </a:p>
      </dgm:t>
    </dgm:pt>
    <dgm:pt modelId="{0BCA3E45-EAE5-4FD9-9149-D8CC1CE468DF}" type="parTrans" cxnId="{5F0E5FC2-06DB-4264-828F-8DAC59ADCFDB}">
      <dgm:prSet/>
      <dgm:spPr/>
      <dgm:t>
        <a:bodyPr/>
        <a:lstStyle/>
        <a:p>
          <a:endParaRPr lang="ru-RU"/>
        </a:p>
      </dgm:t>
    </dgm:pt>
    <dgm:pt modelId="{A5089CB0-BCDF-4600-8E55-3EFC7E643E44}" type="sibTrans" cxnId="{5F0E5FC2-06DB-4264-828F-8DAC59ADCFDB}">
      <dgm:prSet/>
      <dgm:spPr/>
      <dgm:t>
        <a:bodyPr/>
        <a:lstStyle/>
        <a:p>
          <a:endParaRPr lang="ru-RU"/>
        </a:p>
      </dgm:t>
    </dgm:pt>
    <dgm:pt modelId="{62A2B3BB-116F-4BEC-9197-AFADFF33ECB1}">
      <dgm:prSet phldrT="[Текст]"/>
      <dgm:spPr/>
      <dgm:t>
        <a:bodyPr/>
        <a:lstStyle/>
        <a:p>
          <a:r>
            <a:rPr lang="ru-RU" dirty="0" smtClean="0"/>
            <a:t>Аудит рисков</a:t>
          </a:r>
          <a:endParaRPr lang="ru-RU" dirty="0"/>
        </a:p>
      </dgm:t>
    </dgm:pt>
    <dgm:pt modelId="{2104D2DD-C203-475B-9FEA-74CD4E40733D}" type="parTrans" cxnId="{93246650-BFF4-485B-B000-491A90E6E14D}">
      <dgm:prSet/>
      <dgm:spPr/>
      <dgm:t>
        <a:bodyPr/>
        <a:lstStyle/>
        <a:p>
          <a:endParaRPr lang="ru-RU"/>
        </a:p>
      </dgm:t>
    </dgm:pt>
    <dgm:pt modelId="{0BEDD214-D9AC-43B2-B458-480B5E6A7FE6}" type="sibTrans" cxnId="{93246650-BFF4-485B-B000-491A90E6E14D}">
      <dgm:prSet/>
      <dgm:spPr/>
      <dgm:t>
        <a:bodyPr/>
        <a:lstStyle/>
        <a:p>
          <a:endParaRPr lang="ru-RU"/>
        </a:p>
      </dgm:t>
    </dgm:pt>
    <dgm:pt modelId="{ABBB4E51-D03D-42D8-AF1B-556CE4253A53}">
      <dgm:prSet phldrT="[Текст]"/>
      <dgm:spPr/>
      <dgm:t>
        <a:bodyPr/>
        <a:lstStyle/>
        <a:p>
          <a:r>
            <a:rPr lang="ru-RU" dirty="0" smtClean="0"/>
            <a:t>Лучшие практики программирования</a:t>
          </a:r>
          <a:endParaRPr lang="ru-RU" dirty="0"/>
        </a:p>
      </dgm:t>
    </dgm:pt>
    <dgm:pt modelId="{FF8E1B70-9AD2-44FB-9F78-CB157C940142}" type="parTrans" cxnId="{864EDDA9-F70D-4E11-BF0E-8521351D91E8}">
      <dgm:prSet/>
      <dgm:spPr/>
      <dgm:t>
        <a:bodyPr/>
        <a:lstStyle/>
        <a:p>
          <a:endParaRPr lang="ru-RU"/>
        </a:p>
      </dgm:t>
    </dgm:pt>
    <dgm:pt modelId="{9EA88273-1F9D-4967-A7F9-304710E1E6C1}" type="sibTrans" cxnId="{864EDDA9-F70D-4E11-BF0E-8521351D91E8}">
      <dgm:prSet/>
      <dgm:spPr/>
      <dgm:t>
        <a:bodyPr/>
        <a:lstStyle/>
        <a:p>
          <a:endParaRPr lang="ru-RU"/>
        </a:p>
      </dgm:t>
    </dgm:pt>
    <dgm:pt modelId="{BBA356F8-A12E-4C71-BD6F-271E7ACAA99A}">
      <dgm:prSet phldrT="[Текст]"/>
      <dgm:spPr/>
      <dgm:t>
        <a:bodyPr/>
        <a:lstStyle/>
        <a:p>
          <a:r>
            <a:rPr lang="ru-RU" dirty="0" smtClean="0"/>
            <a:t>Лучшие практики тестирования</a:t>
          </a:r>
          <a:endParaRPr lang="ru-RU" dirty="0"/>
        </a:p>
      </dgm:t>
    </dgm:pt>
    <dgm:pt modelId="{FE915FB1-B665-4867-87F6-C730E0A3FE52}" type="parTrans" cxnId="{BD5DDC2E-FF1E-4203-B48D-13AB14A6EEC8}">
      <dgm:prSet/>
      <dgm:spPr/>
      <dgm:t>
        <a:bodyPr/>
        <a:lstStyle/>
        <a:p>
          <a:endParaRPr lang="ru-RU"/>
        </a:p>
      </dgm:t>
    </dgm:pt>
    <dgm:pt modelId="{9A8DB65E-FB91-4779-8553-3981934C1F22}" type="sibTrans" cxnId="{BD5DDC2E-FF1E-4203-B48D-13AB14A6EEC8}">
      <dgm:prSet/>
      <dgm:spPr/>
      <dgm:t>
        <a:bodyPr/>
        <a:lstStyle/>
        <a:p>
          <a:endParaRPr lang="ru-RU"/>
        </a:p>
      </dgm:t>
    </dgm:pt>
    <dgm:pt modelId="{0C3DA1BF-D721-43B0-BEA6-26CAB4580CA2}" type="pres">
      <dgm:prSet presAssocID="{8F9EB60E-8D1A-456C-ACA1-DB283A4CC74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2700E791-B164-4E9A-91E7-4ED291B4E7C8}" type="pres">
      <dgm:prSet presAssocID="{C6C1E37C-8EC6-4CAF-ABB2-F4DE121D5A32}" presName="root" presStyleCnt="0"/>
      <dgm:spPr/>
    </dgm:pt>
    <dgm:pt modelId="{39AE2C89-73C6-4EDD-830C-1B91A2F56E6A}" type="pres">
      <dgm:prSet presAssocID="{C6C1E37C-8EC6-4CAF-ABB2-F4DE121D5A32}" presName="rootComposite" presStyleCnt="0"/>
      <dgm:spPr/>
    </dgm:pt>
    <dgm:pt modelId="{82AAA249-28EC-4770-9DE5-862A0A4E0B07}" type="pres">
      <dgm:prSet presAssocID="{C6C1E37C-8EC6-4CAF-ABB2-F4DE121D5A32}" presName="rootText" presStyleLbl="node1" presStyleIdx="0" presStyleCnt="5"/>
      <dgm:spPr/>
      <dgm:t>
        <a:bodyPr/>
        <a:lstStyle/>
        <a:p>
          <a:endParaRPr lang="ru-RU"/>
        </a:p>
      </dgm:t>
    </dgm:pt>
    <dgm:pt modelId="{AA59E3CE-B843-44AE-8DC5-D1118C52C73B}" type="pres">
      <dgm:prSet presAssocID="{C6C1E37C-8EC6-4CAF-ABB2-F4DE121D5A32}" presName="rootConnector" presStyleLbl="node1" presStyleIdx="0" presStyleCnt="5"/>
      <dgm:spPr/>
      <dgm:t>
        <a:bodyPr/>
        <a:lstStyle/>
        <a:p>
          <a:endParaRPr lang="ru-RU"/>
        </a:p>
      </dgm:t>
    </dgm:pt>
    <dgm:pt modelId="{F8677E4D-8FB3-46E6-BBD0-C8DB8BBC2E69}" type="pres">
      <dgm:prSet presAssocID="{C6C1E37C-8EC6-4CAF-ABB2-F4DE121D5A32}" presName="childShape" presStyleCnt="0"/>
      <dgm:spPr/>
    </dgm:pt>
    <dgm:pt modelId="{7DAD0048-2664-4355-845E-993D58D2A6B3}" type="pres">
      <dgm:prSet presAssocID="{64100EC6-3D36-499B-84BB-6ECAC31055DF}" presName="Name13" presStyleLbl="parChTrans1D2" presStyleIdx="0" presStyleCnt="17"/>
      <dgm:spPr/>
      <dgm:t>
        <a:bodyPr/>
        <a:lstStyle/>
        <a:p>
          <a:endParaRPr lang="ru-RU"/>
        </a:p>
      </dgm:t>
    </dgm:pt>
    <dgm:pt modelId="{9C33F5F6-0229-41E5-ADCE-4E60DA1C11AE}" type="pres">
      <dgm:prSet presAssocID="{902F1E11-6AEC-4912-B777-54E57AA2D56D}" presName="childText" presStyleLbl="bgAcc1" presStyleIdx="0" presStyleCnt="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2043DE-96C0-4248-A9F8-E33AEA6386A2}" type="pres">
      <dgm:prSet presAssocID="{888339FB-C944-4E48-B19D-AA572B67ED97}" presName="Name13" presStyleLbl="parChTrans1D2" presStyleIdx="1" presStyleCnt="17"/>
      <dgm:spPr/>
      <dgm:t>
        <a:bodyPr/>
        <a:lstStyle/>
        <a:p>
          <a:endParaRPr lang="ru-RU"/>
        </a:p>
      </dgm:t>
    </dgm:pt>
    <dgm:pt modelId="{94DB5E42-89AE-4857-A032-BDB9439F60E7}" type="pres">
      <dgm:prSet presAssocID="{001994BD-130F-4BFA-8560-CAEF50FDD40D}" presName="childText" presStyleLbl="bgAcc1" presStyleIdx="1" presStyleCnt="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48D140-BE01-4067-8C52-EAC454CDD083}" type="pres">
      <dgm:prSet presAssocID="{278D5AD5-5A1D-4189-AB61-A18FD74BBD86}" presName="Name13" presStyleLbl="parChTrans1D2" presStyleIdx="2" presStyleCnt="17"/>
      <dgm:spPr/>
      <dgm:t>
        <a:bodyPr/>
        <a:lstStyle/>
        <a:p>
          <a:endParaRPr lang="ru-RU"/>
        </a:p>
      </dgm:t>
    </dgm:pt>
    <dgm:pt modelId="{0BD896E9-4A7E-4906-880E-C2A1F33012A8}" type="pres">
      <dgm:prSet presAssocID="{93F0BDE9-D293-4C0C-9B20-3EBC39C2C880}" presName="childText" presStyleLbl="bgAcc1" presStyleIdx="2" presStyleCnt="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75FAFB-FEA3-46FE-8D3F-B7DD6199733A}" type="pres">
      <dgm:prSet presAssocID="{E77B86D8-D125-424C-B617-0D86E1C9B81F}" presName="Name13" presStyleLbl="parChTrans1D2" presStyleIdx="3" presStyleCnt="17"/>
      <dgm:spPr/>
      <dgm:t>
        <a:bodyPr/>
        <a:lstStyle/>
        <a:p>
          <a:endParaRPr lang="ru-RU"/>
        </a:p>
      </dgm:t>
    </dgm:pt>
    <dgm:pt modelId="{8304E440-443C-4F3E-ABE6-DB259FA3FA87}" type="pres">
      <dgm:prSet presAssocID="{C6948AF8-51E9-4AD8-AFC2-EF9474901F52}" presName="childText" presStyleLbl="bgAcc1" presStyleIdx="3" presStyleCnt="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064D1A-6612-46FE-8790-8385CD27082E}" type="pres">
      <dgm:prSet presAssocID="{BE524CC4-8D4C-429E-9716-63A6EB960CFF}" presName="root" presStyleCnt="0"/>
      <dgm:spPr/>
    </dgm:pt>
    <dgm:pt modelId="{B0D9A306-238D-4C0B-AA4D-173F6DB29E55}" type="pres">
      <dgm:prSet presAssocID="{BE524CC4-8D4C-429E-9716-63A6EB960CFF}" presName="rootComposite" presStyleCnt="0"/>
      <dgm:spPr/>
    </dgm:pt>
    <dgm:pt modelId="{A30F6772-5418-4AB0-A104-02BA16FA8B53}" type="pres">
      <dgm:prSet presAssocID="{BE524CC4-8D4C-429E-9716-63A6EB960CFF}" presName="rootText" presStyleLbl="node1" presStyleIdx="1" presStyleCnt="5"/>
      <dgm:spPr/>
      <dgm:t>
        <a:bodyPr/>
        <a:lstStyle/>
        <a:p>
          <a:endParaRPr lang="ru-RU"/>
        </a:p>
      </dgm:t>
    </dgm:pt>
    <dgm:pt modelId="{497B4742-78C8-40AD-A791-A3B5C681768F}" type="pres">
      <dgm:prSet presAssocID="{BE524CC4-8D4C-429E-9716-63A6EB960CFF}" presName="rootConnector" presStyleLbl="node1" presStyleIdx="1" presStyleCnt="5"/>
      <dgm:spPr/>
      <dgm:t>
        <a:bodyPr/>
        <a:lstStyle/>
        <a:p>
          <a:endParaRPr lang="ru-RU"/>
        </a:p>
      </dgm:t>
    </dgm:pt>
    <dgm:pt modelId="{61524A33-B979-4A6F-B954-899996D1A28B}" type="pres">
      <dgm:prSet presAssocID="{BE524CC4-8D4C-429E-9716-63A6EB960CFF}" presName="childShape" presStyleCnt="0"/>
      <dgm:spPr/>
    </dgm:pt>
    <dgm:pt modelId="{74DB0D21-F87B-4C27-9AC1-ED5774F09630}" type="pres">
      <dgm:prSet presAssocID="{81BDB2B3-BAA4-41E5-B757-DD4C77DF7F2E}" presName="Name13" presStyleLbl="parChTrans1D2" presStyleIdx="4" presStyleCnt="17"/>
      <dgm:spPr/>
      <dgm:t>
        <a:bodyPr/>
        <a:lstStyle/>
        <a:p>
          <a:endParaRPr lang="ru-RU"/>
        </a:p>
      </dgm:t>
    </dgm:pt>
    <dgm:pt modelId="{FCF7B552-7A08-4E29-B62E-1E59DCBE5E94}" type="pres">
      <dgm:prSet presAssocID="{C2694C98-C2FE-4D92-B513-548BAB18BFB9}" presName="childText" presStyleLbl="bgAcc1" presStyleIdx="4" presStyleCnt="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B5DF3A-258A-461A-909D-7961B42DFA9D}" type="pres">
      <dgm:prSet presAssocID="{EF66D4E1-430C-4B0C-8A15-28150829B10C}" presName="Name13" presStyleLbl="parChTrans1D2" presStyleIdx="5" presStyleCnt="17"/>
      <dgm:spPr/>
      <dgm:t>
        <a:bodyPr/>
        <a:lstStyle/>
        <a:p>
          <a:endParaRPr lang="ru-RU"/>
        </a:p>
      </dgm:t>
    </dgm:pt>
    <dgm:pt modelId="{A883BC8A-5289-40A2-A891-D3900D45E963}" type="pres">
      <dgm:prSet presAssocID="{6A2549B0-A19E-4F55-976F-13061A1E9440}" presName="childText" presStyleLbl="bgAcc1" presStyleIdx="5" presStyleCnt="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D77F21-47E9-4362-9EF0-92B0030E17F8}" type="pres">
      <dgm:prSet presAssocID="{F1EA83BF-4344-4B78-8CD4-D6CED90876FF}" presName="Name13" presStyleLbl="parChTrans1D2" presStyleIdx="6" presStyleCnt="17"/>
      <dgm:spPr/>
      <dgm:t>
        <a:bodyPr/>
        <a:lstStyle/>
        <a:p>
          <a:endParaRPr lang="ru-RU"/>
        </a:p>
      </dgm:t>
    </dgm:pt>
    <dgm:pt modelId="{7A843E63-E9CD-42F6-9DAB-745552BF2090}" type="pres">
      <dgm:prSet presAssocID="{67B39959-5CCB-4C4D-8272-E531B0904751}" presName="childText" presStyleLbl="bgAcc1" presStyleIdx="6" presStyleCnt="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A1F266-2236-42B8-807F-367DF6FEB91B}" type="pres">
      <dgm:prSet presAssocID="{58535126-03F2-4BE4-B6B5-29D53B357858}" presName="root" presStyleCnt="0"/>
      <dgm:spPr/>
    </dgm:pt>
    <dgm:pt modelId="{58CCF2D6-18A1-4193-AEDA-18077EECD7D0}" type="pres">
      <dgm:prSet presAssocID="{58535126-03F2-4BE4-B6B5-29D53B357858}" presName="rootComposite" presStyleCnt="0"/>
      <dgm:spPr/>
    </dgm:pt>
    <dgm:pt modelId="{FC0B1F26-7D28-40EA-B860-75CC218F243C}" type="pres">
      <dgm:prSet presAssocID="{58535126-03F2-4BE4-B6B5-29D53B357858}" presName="rootText" presStyleLbl="node1" presStyleIdx="2" presStyleCnt="5"/>
      <dgm:spPr/>
      <dgm:t>
        <a:bodyPr/>
        <a:lstStyle/>
        <a:p>
          <a:endParaRPr lang="ru-RU"/>
        </a:p>
      </dgm:t>
    </dgm:pt>
    <dgm:pt modelId="{19394710-0D0F-4AC4-B891-98D0FD73765A}" type="pres">
      <dgm:prSet presAssocID="{58535126-03F2-4BE4-B6B5-29D53B357858}" presName="rootConnector" presStyleLbl="node1" presStyleIdx="2" presStyleCnt="5"/>
      <dgm:spPr/>
      <dgm:t>
        <a:bodyPr/>
        <a:lstStyle/>
        <a:p>
          <a:endParaRPr lang="ru-RU"/>
        </a:p>
      </dgm:t>
    </dgm:pt>
    <dgm:pt modelId="{4722CD82-A7A1-49E5-B255-A3BBA0862DE5}" type="pres">
      <dgm:prSet presAssocID="{58535126-03F2-4BE4-B6B5-29D53B357858}" presName="childShape" presStyleCnt="0"/>
      <dgm:spPr/>
    </dgm:pt>
    <dgm:pt modelId="{26F9D164-CEC8-4F1D-BEB2-3F28D62EBE96}" type="pres">
      <dgm:prSet presAssocID="{66A9F92B-98FF-482D-AB71-C76DB64CA522}" presName="Name13" presStyleLbl="parChTrans1D2" presStyleIdx="7" presStyleCnt="17"/>
      <dgm:spPr/>
      <dgm:t>
        <a:bodyPr/>
        <a:lstStyle/>
        <a:p>
          <a:endParaRPr lang="ru-RU"/>
        </a:p>
      </dgm:t>
    </dgm:pt>
    <dgm:pt modelId="{B5F57D19-728F-412C-9A50-E062C55053B1}" type="pres">
      <dgm:prSet presAssocID="{90DCF2E1-0476-46B1-9B41-F5C37C3444C4}" presName="childText" presStyleLbl="bgAcc1" presStyleIdx="7" presStyleCnt="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6772CA-661B-4B03-BCA0-1C8D5C50DA2C}" type="pres">
      <dgm:prSet presAssocID="{E0DB9B1D-CBB0-4730-BF8B-C57F0F87AC34}" presName="Name13" presStyleLbl="parChTrans1D2" presStyleIdx="8" presStyleCnt="17"/>
      <dgm:spPr/>
      <dgm:t>
        <a:bodyPr/>
        <a:lstStyle/>
        <a:p>
          <a:endParaRPr lang="ru-RU"/>
        </a:p>
      </dgm:t>
    </dgm:pt>
    <dgm:pt modelId="{EF2730D2-8C46-4198-AE7C-6E230BF64F26}" type="pres">
      <dgm:prSet presAssocID="{7556ECB5-8EB8-4519-B869-3AF5BB3F3E92}" presName="childText" presStyleLbl="bgAcc1" presStyleIdx="8" presStyleCnt="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9E16A9-C065-44D0-B1BA-2CB5865B69D1}" type="pres">
      <dgm:prSet presAssocID="{9EA18F5C-CE4F-4ADA-93CF-CFDCFD854BB1}" presName="Name13" presStyleLbl="parChTrans1D2" presStyleIdx="9" presStyleCnt="17"/>
      <dgm:spPr/>
      <dgm:t>
        <a:bodyPr/>
        <a:lstStyle/>
        <a:p>
          <a:endParaRPr lang="ru-RU"/>
        </a:p>
      </dgm:t>
    </dgm:pt>
    <dgm:pt modelId="{7412A4F5-F604-4E5A-BBAB-480B9E0ED668}" type="pres">
      <dgm:prSet presAssocID="{CD612B3B-175A-403C-A662-3B20E7AD856C}" presName="childText" presStyleLbl="bgAcc1" presStyleIdx="9" presStyleCnt="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8ABE0C-094F-4BE0-8933-5D7D38E4F361}" type="pres">
      <dgm:prSet presAssocID="{4B62A48E-48D3-45D3-8E66-B0954111F8DB}" presName="root" presStyleCnt="0"/>
      <dgm:spPr/>
    </dgm:pt>
    <dgm:pt modelId="{B95DDFC2-9708-47FB-8550-493EB6BA779F}" type="pres">
      <dgm:prSet presAssocID="{4B62A48E-48D3-45D3-8E66-B0954111F8DB}" presName="rootComposite" presStyleCnt="0"/>
      <dgm:spPr/>
    </dgm:pt>
    <dgm:pt modelId="{558B81C3-261F-42F7-93AD-7D7F159F3E89}" type="pres">
      <dgm:prSet presAssocID="{4B62A48E-48D3-45D3-8E66-B0954111F8DB}" presName="rootText" presStyleLbl="node1" presStyleIdx="3" presStyleCnt="5"/>
      <dgm:spPr/>
      <dgm:t>
        <a:bodyPr/>
        <a:lstStyle/>
        <a:p>
          <a:endParaRPr lang="ru-RU"/>
        </a:p>
      </dgm:t>
    </dgm:pt>
    <dgm:pt modelId="{19883542-A445-4B8A-87C6-774709D3FA2D}" type="pres">
      <dgm:prSet presAssocID="{4B62A48E-48D3-45D3-8E66-B0954111F8DB}" presName="rootConnector" presStyleLbl="node1" presStyleIdx="3" presStyleCnt="5"/>
      <dgm:spPr/>
      <dgm:t>
        <a:bodyPr/>
        <a:lstStyle/>
        <a:p>
          <a:endParaRPr lang="ru-RU"/>
        </a:p>
      </dgm:t>
    </dgm:pt>
    <dgm:pt modelId="{9EEACF68-B67A-42EF-A924-1273F20E2DDA}" type="pres">
      <dgm:prSet presAssocID="{4B62A48E-48D3-45D3-8E66-B0954111F8DB}" presName="childShape" presStyleCnt="0"/>
      <dgm:spPr/>
    </dgm:pt>
    <dgm:pt modelId="{89D37865-7945-46C5-AA32-12AEFA96B826}" type="pres">
      <dgm:prSet presAssocID="{A8FDDE5C-2E7E-4573-8F77-32505C282FAD}" presName="Name13" presStyleLbl="parChTrans1D2" presStyleIdx="10" presStyleCnt="17"/>
      <dgm:spPr/>
      <dgm:t>
        <a:bodyPr/>
        <a:lstStyle/>
        <a:p>
          <a:endParaRPr lang="ru-RU"/>
        </a:p>
      </dgm:t>
    </dgm:pt>
    <dgm:pt modelId="{1C951FD9-3CF9-4FD1-9B1A-1C870BF0E517}" type="pres">
      <dgm:prSet presAssocID="{DA241C7A-A0C3-4061-85E2-0A059B37D30D}" presName="childText" presStyleLbl="bgAcc1" presStyleIdx="10" presStyleCnt="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A7F7F2-EE5C-4172-B083-3470C547D473}" type="pres">
      <dgm:prSet presAssocID="{249C57D9-B095-4C86-B61D-A277DD7DEAE2}" presName="Name13" presStyleLbl="parChTrans1D2" presStyleIdx="11" presStyleCnt="17"/>
      <dgm:spPr/>
      <dgm:t>
        <a:bodyPr/>
        <a:lstStyle/>
        <a:p>
          <a:endParaRPr lang="ru-RU"/>
        </a:p>
      </dgm:t>
    </dgm:pt>
    <dgm:pt modelId="{28D3738D-FB17-4162-9FF1-32BCD62DBF50}" type="pres">
      <dgm:prSet presAssocID="{8D0D633A-E1F1-42D1-BCB3-C92FE57D4C96}" presName="childText" presStyleLbl="bgAcc1" presStyleIdx="11" presStyleCnt="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87AFA5-62E6-43C4-8BD7-3B5D564AD2E7}" type="pres">
      <dgm:prSet presAssocID="{CEDEDE9A-4411-48E6-8E7B-90A7069A9C0D}" presName="Name13" presStyleLbl="parChTrans1D2" presStyleIdx="12" presStyleCnt="17"/>
      <dgm:spPr/>
      <dgm:t>
        <a:bodyPr/>
        <a:lstStyle/>
        <a:p>
          <a:endParaRPr lang="ru-RU"/>
        </a:p>
      </dgm:t>
    </dgm:pt>
    <dgm:pt modelId="{547E8A4D-0F77-4318-8EC7-57D58D47A9DE}" type="pres">
      <dgm:prSet presAssocID="{4094EB4F-4B26-4B49-A0F6-AF7EA5C93B14}" presName="childText" presStyleLbl="bgAcc1" presStyleIdx="12" presStyleCnt="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B7E118-A990-4F5A-892E-A41F3D3937D6}" type="pres">
      <dgm:prSet presAssocID="{1A86B221-7B05-414A-8779-658B09615392}" presName="root" presStyleCnt="0"/>
      <dgm:spPr/>
    </dgm:pt>
    <dgm:pt modelId="{A08C279E-8FBB-45DF-80CF-238A2DCDF364}" type="pres">
      <dgm:prSet presAssocID="{1A86B221-7B05-414A-8779-658B09615392}" presName="rootComposite" presStyleCnt="0"/>
      <dgm:spPr/>
    </dgm:pt>
    <dgm:pt modelId="{527EC91C-29AD-49DD-916A-08502964CDA6}" type="pres">
      <dgm:prSet presAssocID="{1A86B221-7B05-414A-8779-658B09615392}" presName="rootText" presStyleLbl="node1" presStyleIdx="4" presStyleCnt="5"/>
      <dgm:spPr/>
      <dgm:t>
        <a:bodyPr/>
        <a:lstStyle/>
        <a:p>
          <a:endParaRPr lang="ru-RU"/>
        </a:p>
      </dgm:t>
    </dgm:pt>
    <dgm:pt modelId="{F2B464E1-CAA4-4420-A7DD-E7DDDD833349}" type="pres">
      <dgm:prSet presAssocID="{1A86B221-7B05-414A-8779-658B09615392}" presName="rootConnector" presStyleLbl="node1" presStyleIdx="4" presStyleCnt="5"/>
      <dgm:spPr/>
      <dgm:t>
        <a:bodyPr/>
        <a:lstStyle/>
        <a:p>
          <a:endParaRPr lang="ru-RU"/>
        </a:p>
      </dgm:t>
    </dgm:pt>
    <dgm:pt modelId="{1467E84D-CF76-4AAF-A181-B68224140E07}" type="pres">
      <dgm:prSet presAssocID="{1A86B221-7B05-414A-8779-658B09615392}" presName="childShape" presStyleCnt="0"/>
      <dgm:spPr/>
    </dgm:pt>
    <dgm:pt modelId="{7E46DCCC-D48A-4CAE-AE66-1B1E33F8D179}" type="pres">
      <dgm:prSet presAssocID="{0BCA3E45-EAE5-4FD9-9149-D8CC1CE468DF}" presName="Name13" presStyleLbl="parChTrans1D2" presStyleIdx="13" presStyleCnt="17"/>
      <dgm:spPr/>
      <dgm:t>
        <a:bodyPr/>
        <a:lstStyle/>
        <a:p>
          <a:endParaRPr lang="ru-RU"/>
        </a:p>
      </dgm:t>
    </dgm:pt>
    <dgm:pt modelId="{14B67272-8BB5-4B19-902D-BDBA32F29AD9}" type="pres">
      <dgm:prSet presAssocID="{03F38585-1EBD-4955-8CCB-F8BEE129B11F}" presName="childText" presStyleLbl="bgAcc1" presStyleIdx="13" presStyleCnt="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95513F-AF0E-4EA7-A8D9-1499197CE9A3}" type="pres">
      <dgm:prSet presAssocID="{2104D2DD-C203-475B-9FEA-74CD4E40733D}" presName="Name13" presStyleLbl="parChTrans1D2" presStyleIdx="14" presStyleCnt="17"/>
      <dgm:spPr/>
      <dgm:t>
        <a:bodyPr/>
        <a:lstStyle/>
        <a:p>
          <a:endParaRPr lang="ru-RU"/>
        </a:p>
      </dgm:t>
    </dgm:pt>
    <dgm:pt modelId="{659357F8-BF1F-4C73-9A98-5DBAA1C4FFDB}" type="pres">
      <dgm:prSet presAssocID="{62A2B3BB-116F-4BEC-9197-AFADFF33ECB1}" presName="childText" presStyleLbl="bgAcc1" presStyleIdx="14" presStyleCnt="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B5568A-6E94-4599-A995-3D12150D14FF}" type="pres">
      <dgm:prSet presAssocID="{FF8E1B70-9AD2-44FB-9F78-CB157C940142}" presName="Name13" presStyleLbl="parChTrans1D2" presStyleIdx="15" presStyleCnt="17"/>
      <dgm:spPr/>
      <dgm:t>
        <a:bodyPr/>
        <a:lstStyle/>
        <a:p>
          <a:endParaRPr lang="ru-RU"/>
        </a:p>
      </dgm:t>
    </dgm:pt>
    <dgm:pt modelId="{BEF44519-0BE0-4884-BE39-07E9436D5042}" type="pres">
      <dgm:prSet presAssocID="{ABBB4E51-D03D-42D8-AF1B-556CE4253A53}" presName="childText" presStyleLbl="bgAcc1" presStyleIdx="15" presStyleCnt="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4263E7-E506-4BFD-A465-26D8EE869504}" type="pres">
      <dgm:prSet presAssocID="{FE915FB1-B665-4867-87F6-C730E0A3FE52}" presName="Name13" presStyleLbl="parChTrans1D2" presStyleIdx="16" presStyleCnt="17"/>
      <dgm:spPr/>
      <dgm:t>
        <a:bodyPr/>
        <a:lstStyle/>
        <a:p>
          <a:endParaRPr lang="ru-RU"/>
        </a:p>
      </dgm:t>
    </dgm:pt>
    <dgm:pt modelId="{BE97E56B-05F1-4567-92C3-D3C847F4B6F4}" type="pres">
      <dgm:prSet presAssocID="{BBA356F8-A12E-4C71-BD6F-271E7ACAA99A}" presName="childText" presStyleLbl="bgAcc1" presStyleIdx="16" presStyleCnt="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7178E93-83E5-407A-8A0E-E33E85D7A0CD}" type="presOf" srcId="{0BCA3E45-EAE5-4FD9-9149-D8CC1CE468DF}" destId="{7E46DCCC-D48A-4CAE-AE66-1B1E33F8D179}" srcOrd="0" destOrd="0" presId="urn:microsoft.com/office/officeart/2005/8/layout/hierarchy3"/>
    <dgm:cxn modelId="{29030CF3-DB57-4863-B59F-B8D443DD0DA9}" type="presOf" srcId="{1A86B221-7B05-414A-8779-658B09615392}" destId="{F2B464E1-CAA4-4420-A7DD-E7DDDD833349}" srcOrd="1" destOrd="0" presId="urn:microsoft.com/office/officeart/2005/8/layout/hierarchy3"/>
    <dgm:cxn modelId="{EE5EEAA0-95B0-499F-B8CE-E2A8F1DC70AC}" type="presOf" srcId="{1A86B221-7B05-414A-8779-658B09615392}" destId="{527EC91C-29AD-49DD-916A-08502964CDA6}" srcOrd="0" destOrd="0" presId="urn:microsoft.com/office/officeart/2005/8/layout/hierarchy3"/>
    <dgm:cxn modelId="{000BAD5D-2080-4898-A8CC-01E001EED0B4}" type="presOf" srcId="{001994BD-130F-4BFA-8560-CAEF50FDD40D}" destId="{94DB5E42-89AE-4857-A032-BDB9439F60E7}" srcOrd="0" destOrd="0" presId="urn:microsoft.com/office/officeart/2005/8/layout/hierarchy3"/>
    <dgm:cxn modelId="{0FE2DDE7-52E1-45AC-99D0-55929A380D39}" type="presOf" srcId="{81BDB2B3-BAA4-41E5-B757-DD4C77DF7F2E}" destId="{74DB0D21-F87B-4C27-9AC1-ED5774F09630}" srcOrd="0" destOrd="0" presId="urn:microsoft.com/office/officeart/2005/8/layout/hierarchy3"/>
    <dgm:cxn modelId="{8E1D2B33-E2AB-490B-B6B2-1454B9838AD5}" type="presOf" srcId="{CEDEDE9A-4411-48E6-8E7B-90A7069A9C0D}" destId="{2387AFA5-62E6-43C4-8BD7-3B5D564AD2E7}" srcOrd="0" destOrd="0" presId="urn:microsoft.com/office/officeart/2005/8/layout/hierarchy3"/>
    <dgm:cxn modelId="{8C3651D0-FE10-4DA0-AD35-08F27262CBB7}" type="presOf" srcId="{902F1E11-6AEC-4912-B777-54E57AA2D56D}" destId="{9C33F5F6-0229-41E5-ADCE-4E60DA1C11AE}" srcOrd="0" destOrd="0" presId="urn:microsoft.com/office/officeart/2005/8/layout/hierarchy3"/>
    <dgm:cxn modelId="{208EF376-10E7-4979-8187-E092E590CA20}" type="presOf" srcId="{278D5AD5-5A1D-4189-AB61-A18FD74BBD86}" destId="{AD48D140-BE01-4067-8C52-EAC454CDD083}" srcOrd="0" destOrd="0" presId="urn:microsoft.com/office/officeart/2005/8/layout/hierarchy3"/>
    <dgm:cxn modelId="{8752E474-9F4F-49BA-B672-60DE6CC6955F}" type="presOf" srcId="{C2694C98-C2FE-4D92-B513-548BAB18BFB9}" destId="{FCF7B552-7A08-4E29-B62E-1E59DCBE5E94}" srcOrd="0" destOrd="0" presId="urn:microsoft.com/office/officeart/2005/8/layout/hierarchy3"/>
    <dgm:cxn modelId="{FFF2C8BB-D620-4E6F-8B3F-F029EE4FF28E}" type="presOf" srcId="{67B39959-5CCB-4C4D-8272-E531B0904751}" destId="{7A843E63-E9CD-42F6-9DAB-745552BF2090}" srcOrd="0" destOrd="0" presId="urn:microsoft.com/office/officeart/2005/8/layout/hierarchy3"/>
    <dgm:cxn modelId="{F4AB1885-DD43-4EEC-88A4-0E62AA93D70B}" srcId="{8F9EB60E-8D1A-456C-ACA1-DB283A4CC748}" destId="{BE524CC4-8D4C-429E-9716-63A6EB960CFF}" srcOrd="1" destOrd="0" parTransId="{0E918946-0410-489D-A990-4C3DA4C8EF43}" sibTransId="{54AD5823-178D-44C2-A295-18BEFD5904FF}"/>
    <dgm:cxn modelId="{864EDDA9-F70D-4E11-BF0E-8521351D91E8}" srcId="{1A86B221-7B05-414A-8779-658B09615392}" destId="{ABBB4E51-D03D-42D8-AF1B-556CE4253A53}" srcOrd="2" destOrd="0" parTransId="{FF8E1B70-9AD2-44FB-9F78-CB157C940142}" sibTransId="{9EA88273-1F9D-4967-A7F9-304710E1E6C1}"/>
    <dgm:cxn modelId="{24F12813-9A2F-46D4-8680-EA05B635E733}" srcId="{C6C1E37C-8EC6-4CAF-ABB2-F4DE121D5A32}" destId="{902F1E11-6AEC-4912-B777-54E57AA2D56D}" srcOrd="0" destOrd="0" parTransId="{64100EC6-3D36-499B-84BB-6ECAC31055DF}" sibTransId="{22A5F9E0-9BB3-4417-BF96-FBC37B0BA419}"/>
    <dgm:cxn modelId="{75AE15F1-03AC-4920-A9A2-E871988FFBE2}" srcId="{8F9EB60E-8D1A-456C-ACA1-DB283A4CC748}" destId="{4B62A48E-48D3-45D3-8E66-B0954111F8DB}" srcOrd="3" destOrd="0" parTransId="{1752C548-269F-4DDD-94EE-0BDE06BE225D}" sibTransId="{E34D224D-FE73-4251-B648-167FA8B486F4}"/>
    <dgm:cxn modelId="{5FD09862-5CDC-4877-82D1-DF7EDE049586}" type="presOf" srcId="{A8FDDE5C-2E7E-4573-8F77-32505C282FAD}" destId="{89D37865-7945-46C5-AA32-12AEFA96B826}" srcOrd="0" destOrd="0" presId="urn:microsoft.com/office/officeart/2005/8/layout/hierarchy3"/>
    <dgm:cxn modelId="{DAFF2753-DF61-4FFD-B4CA-79A639B0358E}" type="presOf" srcId="{8D0D633A-E1F1-42D1-BCB3-C92FE57D4C96}" destId="{28D3738D-FB17-4162-9FF1-32BCD62DBF50}" srcOrd="0" destOrd="0" presId="urn:microsoft.com/office/officeart/2005/8/layout/hierarchy3"/>
    <dgm:cxn modelId="{DEA94FC8-575D-4519-81A4-8BFE0CB4DEB3}" srcId="{58535126-03F2-4BE4-B6B5-29D53B357858}" destId="{7556ECB5-8EB8-4519-B869-3AF5BB3F3E92}" srcOrd="1" destOrd="0" parTransId="{E0DB9B1D-CBB0-4730-BF8B-C57F0F87AC34}" sibTransId="{CC020CA7-901F-4BAD-80DF-6674B1996AEF}"/>
    <dgm:cxn modelId="{C3909EC0-53A5-43CE-9A2F-D61BE7E0D1EB}" srcId="{4B62A48E-48D3-45D3-8E66-B0954111F8DB}" destId="{DA241C7A-A0C3-4061-85E2-0A059B37D30D}" srcOrd="0" destOrd="0" parTransId="{A8FDDE5C-2E7E-4573-8F77-32505C282FAD}" sibTransId="{23DB6125-96B4-4D38-AE7F-91FC0B1D988B}"/>
    <dgm:cxn modelId="{1626BC42-EE9D-47D5-A61D-F84C316E89C2}" type="presOf" srcId="{E77B86D8-D125-424C-B617-0D86E1C9B81F}" destId="{0A75FAFB-FEA3-46FE-8D3F-B7DD6199733A}" srcOrd="0" destOrd="0" presId="urn:microsoft.com/office/officeart/2005/8/layout/hierarchy3"/>
    <dgm:cxn modelId="{061F0762-638D-42AC-89B2-45D212EDD1AF}" srcId="{C6C1E37C-8EC6-4CAF-ABB2-F4DE121D5A32}" destId="{93F0BDE9-D293-4C0C-9B20-3EBC39C2C880}" srcOrd="2" destOrd="0" parTransId="{278D5AD5-5A1D-4189-AB61-A18FD74BBD86}" sibTransId="{5F7DEB90-B2ED-42EA-A423-5A6539FCB4E8}"/>
    <dgm:cxn modelId="{25D0D4FA-F3A7-4227-A0CB-1D6C1D6D98A8}" type="presOf" srcId="{4B62A48E-48D3-45D3-8E66-B0954111F8DB}" destId="{558B81C3-261F-42F7-93AD-7D7F159F3E89}" srcOrd="0" destOrd="0" presId="urn:microsoft.com/office/officeart/2005/8/layout/hierarchy3"/>
    <dgm:cxn modelId="{56920072-EACF-4F83-96E0-E9DF04ED8876}" type="presOf" srcId="{E0DB9B1D-CBB0-4730-BF8B-C57F0F87AC34}" destId="{616772CA-661B-4B03-BCA0-1C8D5C50DA2C}" srcOrd="0" destOrd="0" presId="urn:microsoft.com/office/officeart/2005/8/layout/hierarchy3"/>
    <dgm:cxn modelId="{3FFB9028-3A9D-4B5F-813E-5639D306A547}" type="presOf" srcId="{BBA356F8-A12E-4C71-BD6F-271E7ACAA99A}" destId="{BE97E56B-05F1-4567-92C3-D3C847F4B6F4}" srcOrd="0" destOrd="0" presId="urn:microsoft.com/office/officeart/2005/8/layout/hierarchy3"/>
    <dgm:cxn modelId="{6F45E4E6-7A33-4111-AACC-FE601FACE4EA}" srcId="{58535126-03F2-4BE4-B6B5-29D53B357858}" destId="{CD612B3B-175A-403C-A662-3B20E7AD856C}" srcOrd="2" destOrd="0" parTransId="{9EA18F5C-CE4F-4ADA-93CF-CFDCFD854BB1}" sibTransId="{845CEF4F-45BB-4CCC-826A-2EF998F3A8B2}"/>
    <dgm:cxn modelId="{BD5DDC2E-FF1E-4203-B48D-13AB14A6EEC8}" srcId="{1A86B221-7B05-414A-8779-658B09615392}" destId="{BBA356F8-A12E-4C71-BD6F-271E7ACAA99A}" srcOrd="3" destOrd="0" parTransId="{FE915FB1-B665-4867-87F6-C730E0A3FE52}" sibTransId="{9A8DB65E-FB91-4779-8553-3981934C1F22}"/>
    <dgm:cxn modelId="{93246650-BFF4-485B-B000-491A90E6E14D}" srcId="{1A86B221-7B05-414A-8779-658B09615392}" destId="{62A2B3BB-116F-4BEC-9197-AFADFF33ECB1}" srcOrd="1" destOrd="0" parTransId="{2104D2DD-C203-475B-9FEA-74CD4E40733D}" sibTransId="{0BEDD214-D9AC-43B2-B458-480B5E6A7FE6}"/>
    <dgm:cxn modelId="{AF74F50E-B372-4B9C-BD40-85BC243285B0}" type="presOf" srcId="{BE524CC4-8D4C-429E-9716-63A6EB960CFF}" destId="{A30F6772-5418-4AB0-A104-02BA16FA8B53}" srcOrd="0" destOrd="0" presId="urn:microsoft.com/office/officeart/2005/8/layout/hierarchy3"/>
    <dgm:cxn modelId="{B71AA905-4E56-4B83-9D52-DE6331ABFE7B}" type="presOf" srcId="{4094EB4F-4B26-4B49-A0F6-AF7EA5C93B14}" destId="{547E8A4D-0F77-4318-8EC7-57D58D47A9DE}" srcOrd="0" destOrd="0" presId="urn:microsoft.com/office/officeart/2005/8/layout/hierarchy3"/>
    <dgm:cxn modelId="{A4ED87C5-B69D-47CA-ABBA-435442B95F23}" type="presOf" srcId="{FE915FB1-B665-4867-87F6-C730E0A3FE52}" destId="{904263E7-E506-4BFD-A465-26D8EE869504}" srcOrd="0" destOrd="0" presId="urn:microsoft.com/office/officeart/2005/8/layout/hierarchy3"/>
    <dgm:cxn modelId="{2719B6C4-5F9C-4710-A8C4-F68FEEB9C961}" type="presOf" srcId="{C6948AF8-51E9-4AD8-AFC2-EF9474901F52}" destId="{8304E440-443C-4F3E-ABE6-DB259FA3FA87}" srcOrd="0" destOrd="0" presId="urn:microsoft.com/office/officeart/2005/8/layout/hierarchy3"/>
    <dgm:cxn modelId="{8E3362AC-451C-4AFD-94B7-575E0CBEB336}" type="presOf" srcId="{CD612B3B-175A-403C-A662-3B20E7AD856C}" destId="{7412A4F5-F604-4E5A-BBAB-480B9E0ED668}" srcOrd="0" destOrd="0" presId="urn:microsoft.com/office/officeart/2005/8/layout/hierarchy3"/>
    <dgm:cxn modelId="{A0B4A57C-2CA7-4823-9FFF-5057C8621C03}" type="presOf" srcId="{58535126-03F2-4BE4-B6B5-29D53B357858}" destId="{19394710-0D0F-4AC4-B891-98D0FD73765A}" srcOrd="1" destOrd="0" presId="urn:microsoft.com/office/officeart/2005/8/layout/hierarchy3"/>
    <dgm:cxn modelId="{B401F443-FB9F-4D2A-ADCA-AF7CED1907E0}" srcId="{4B62A48E-48D3-45D3-8E66-B0954111F8DB}" destId="{8D0D633A-E1F1-42D1-BCB3-C92FE57D4C96}" srcOrd="1" destOrd="0" parTransId="{249C57D9-B095-4C86-B61D-A277DD7DEAE2}" sibTransId="{437CD7EC-BAFF-4F16-A165-C587D9F7AB93}"/>
    <dgm:cxn modelId="{B4932D87-E7E8-4AEC-B8B0-A9E5DEA6390D}" type="presOf" srcId="{249C57D9-B095-4C86-B61D-A277DD7DEAE2}" destId="{41A7F7F2-EE5C-4172-B083-3470C547D473}" srcOrd="0" destOrd="0" presId="urn:microsoft.com/office/officeart/2005/8/layout/hierarchy3"/>
    <dgm:cxn modelId="{A9258E1F-A551-47EC-8A19-3ADC168A3CF2}" srcId="{4B62A48E-48D3-45D3-8E66-B0954111F8DB}" destId="{4094EB4F-4B26-4B49-A0F6-AF7EA5C93B14}" srcOrd="2" destOrd="0" parTransId="{CEDEDE9A-4411-48E6-8E7B-90A7069A9C0D}" sibTransId="{6AC75008-559A-46EF-AC32-1C07D09D5B5D}"/>
    <dgm:cxn modelId="{71B77554-0246-4F90-963C-3101A63471FA}" type="presOf" srcId="{888339FB-C944-4E48-B19D-AA572B67ED97}" destId="{6C2043DE-96C0-4248-A9F8-E33AEA6386A2}" srcOrd="0" destOrd="0" presId="urn:microsoft.com/office/officeart/2005/8/layout/hierarchy3"/>
    <dgm:cxn modelId="{44D1A08D-7A59-4064-919B-D2AA4CA4C428}" type="presOf" srcId="{6A2549B0-A19E-4F55-976F-13061A1E9440}" destId="{A883BC8A-5289-40A2-A891-D3900D45E963}" srcOrd="0" destOrd="0" presId="urn:microsoft.com/office/officeart/2005/8/layout/hierarchy3"/>
    <dgm:cxn modelId="{D2D28B9E-17CF-435C-AB72-E3E29F23ED1B}" srcId="{8F9EB60E-8D1A-456C-ACA1-DB283A4CC748}" destId="{58535126-03F2-4BE4-B6B5-29D53B357858}" srcOrd="2" destOrd="0" parTransId="{604B7E04-AE43-43B8-86D8-6C189BFC6D33}" sibTransId="{E9748891-7DC5-4495-A758-871A014220F0}"/>
    <dgm:cxn modelId="{1B0CADE8-DBDF-4577-9687-8F83C83E9A17}" type="presOf" srcId="{03F38585-1EBD-4955-8CCB-F8BEE129B11F}" destId="{14B67272-8BB5-4B19-902D-BDBA32F29AD9}" srcOrd="0" destOrd="0" presId="urn:microsoft.com/office/officeart/2005/8/layout/hierarchy3"/>
    <dgm:cxn modelId="{20C50337-02EB-4A8C-BF07-1FCD8AB5C329}" type="presOf" srcId="{EF66D4E1-430C-4B0C-8A15-28150829B10C}" destId="{0FB5DF3A-258A-461A-909D-7961B42DFA9D}" srcOrd="0" destOrd="0" presId="urn:microsoft.com/office/officeart/2005/8/layout/hierarchy3"/>
    <dgm:cxn modelId="{3538447E-1932-4703-9D1A-8504EF1C7376}" srcId="{C6C1E37C-8EC6-4CAF-ABB2-F4DE121D5A32}" destId="{C6948AF8-51E9-4AD8-AFC2-EF9474901F52}" srcOrd="3" destOrd="0" parTransId="{E77B86D8-D125-424C-B617-0D86E1C9B81F}" sibTransId="{6C00995B-7509-4960-9F86-562797B7D1FC}"/>
    <dgm:cxn modelId="{CF8528AB-7964-422E-9A7E-DD42CFD30C1B}" type="presOf" srcId="{90DCF2E1-0476-46B1-9B41-F5C37C3444C4}" destId="{B5F57D19-728F-412C-9A50-E062C55053B1}" srcOrd="0" destOrd="0" presId="urn:microsoft.com/office/officeart/2005/8/layout/hierarchy3"/>
    <dgm:cxn modelId="{6803A2C6-2C3D-47C8-B8C8-95BFC2D0F5AE}" srcId="{C6C1E37C-8EC6-4CAF-ABB2-F4DE121D5A32}" destId="{001994BD-130F-4BFA-8560-CAEF50FDD40D}" srcOrd="1" destOrd="0" parTransId="{888339FB-C944-4E48-B19D-AA572B67ED97}" sibTransId="{2616961C-D29A-4B85-9B29-0EF78572B291}"/>
    <dgm:cxn modelId="{5F0E5FC2-06DB-4264-828F-8DAC59ADCFDB}" srcId="{1A86B221-7B05-414A-8779-658B09615392}" destId="{03F38585-1EBD-4955-8CCB-F8BEE129B11F}" srcOrd="0" destOrd="0" parTransId="{0BCA3E45-EAE5-4FD9-9149-D8CC1CE468DF}" sibTransId="{A5089CB0-BCDF-4600-8E55-3EFC7E643E44}"/>
    <dgm:cxn modelId="{6660BF6C-ACEE-4112-9EE2-255AA4BAC469}" type="presOf" srcId="{C6C1E37C-8EC6-4CAF-ABB2-F4DE121D5A32}" destId="{82AAA249-28EC-4770-9DE5-862A0A4E0B07}" srcOrd="0" destOrd="0" presId="urn:microsoft.com/office/officeart/2005/8/layout/hierarchy3"/>
    <dgm:cxn modelId="{684A0BD4-5E61-4E31-A8AF-6F8A5A720F2F}" type="presOf" srcId="{9EA18F5C-CE4F-4ADA-93CF-CFDCFD854BB1}" destId="{5A9E16A9-C065-44D0-B1BA-2CB5865B69D1}" srcOrd="0" destOrd="0" presId="urn:microsoft.com/office/officeart/2005/8/layout/hierarchy3"/>
    <dgm:cxn modelId="{9FC254EE-2C90-4011-8F55-7D8DCF6CF2E3}" type="presOf" srcId="{64100EC6-3D36-499B-84BB-6ECAC31055DF}" destId="{7DAD0048-2664-4355-845E-993D58D2A6B3}" srcOrd="0" destOrd="0" presId="urn:microsoft.com/office/officeart/2005/8/layout/hierarchy3"/>
    <dgm:cxn modelId="{6EF0F812-1126-4739-9E7E-E730CDCB4BDE}" type="presOf" srcId="{C6C1E37C-8EC6-4CAF-ABB2-F4DE121D5A32}" destId="{AA59E3CE-B843-44AE-8DC5-D1118C52C73B}" srcOrd="1" destOrd="0" presId="urn:microsoft.com/office/officeart/2005/8/layout/hierarchy3"/>
    <dgm:cxn modelId="{95713357-BF99-4A06-B43A-7F4A4AA4BC51}" type="presOf" srcId="{BE524CC4-8D4C-429E-9716-63A6EB960CFF}" destId="{497B4742-78C8-40AD-A791-A3B5C681768F}" srcOrd="1" destOrd="0" presId="urn:microsoft.com/office/officeart/2005/8/layout/hierarchy3"/>
    <dgm:cxn modelId="{655F8719-3C42-4616-9C4B-F1DA71156578}" type="presOf" srcId="{62A2B3BB-116F-4BEC-9197-AFADFF33ECB1}" destId="{659357F8-BF1F-4C73-9A98-5DBAA1C4FFDB}" srcOrd="0" destOrd="0" presId="urn:microsoft.com/office/officeart/2005/8/layout/hierarchy3"/>
    <dgm:cxn modelId="{B44DC08A-3D2E-4DCC-800A-242BA1B93F19}" type="presOf" srcId="{4B62A48E-48D3-45D3-8E66-B0954111F8DB}" destId="{19883542-A445-4B8A-87C6-774709D3FA2D}" srcOrd="1" destOrd="0" presId="urn:microsoft.com/office/officeart/2005/8/layout/hierarchy3"/>
    <dgm:cxn modelId="{2F7688C2-148D-4873-90CC-FD33BA8042A3}" srcId="{BE524CC4-8D4C-429E-9716-63A6EB960CFF}" destId="{C2694C98-C2FE-4D92-B513-548BAB18BFB9}" srcOrd="0" destOrd="0" parTransId="{81BDB2B3-BAA4-41E5-B757-DD4C77DF7F2E}" sibTransId="{1C6C514B-7CAD-4134-AF00-71B5C5F93040}"/>
    <dgm:cxn modelId="{38B9D959-12EF-4C7A-BB99-6F1DD1792779}" type="presOf" srcId="{93F0BDE9-D293-4C0C-9B20-3EBC39C2C880}" destId="{0BD896E9-4A7E-4906-880E-C2A1F33012A8}" srcOrd="0" destOrd="0" presId="urn:microsoft.com/office/officeart/2005/8/layout/hierarchy3"/>
    <dgm:cxn modelId="{C804005E-BE92-4EA0-A0D8-AEAB9C523844}" srcId="{8F9EB60E-8D1A-456C-ACA1-DB283A4CC748}" destId="{1A86B221-7B05-414A-8779-658B09615392}" srcOrd="4" destOrd="0" parTransId="{97682353-A348-4E15-8FA1-3FDF879903DB}" sibTransId="{1CC1913A-D601-4C33-8F4C-7C875881E280}"/>
    <dgm:cxn modelId="{EC30C3D1-EE10-40A4-86AE-91A936F88618}" type="presOf" srcId="{DA241C7A-A0C3-4061-85E2-0A059B37D30D}" destId="{1C951FD9-3CF9-4FD1-9B1A-1C870BF0E517}" srcOrd="0" destOrd="0" presId="urn:microsoft.com/office/officeart/2005/8/layout/hierarchy3"/>
    <dgm:cxn modelId="{19C2FF1B-BF96-4771-9EF4-3146A176843C}" type="presOf" srcId="{8F9EB60E-8D1A-456C-ACA1-DB283A4CC748}" destId="{0C3DA1BF-D721-43B0-BEA6-26CAB4580CA2}" srcOrd="0" destOrd="0" presId="urn:microsoft.com/office/officeart/2005/8/layout/hierarchy3"/>
    <dgm:cxn modelId="{665EC609-D97B-47A1-B29F-C02F6D12C13B}" srcId="{58535126-03F2-4BE4-B6B5-29D53B357858}" destId="{90DCF2E1-0476-46B1-9B41-F5C37C3444C4}" srcOrd="0" destOrd="0" parTransId="{66A9F92B-98FF-482D-AB71-C76DB64CA522}" sibTransId="{E1CCBF0A-4D17-4725-A691-EC2417F20C34}"/>
    <dgm:cxn modelId="{DC548E06-DA51-41CC-89D6-941BCF0EB4FA}" type="presOf" srcId="{F1EA83BF-4344-4B78-8CD4-D6CED90876FF}" destId="{75D77F21-47E9-4362-9EF0-92B0030E17F8}" srcOrd="0" destOrd="0" presId="urn:microsoft.com/office/officeart/2005/8/layout/hierarchy3"/>
    <dgm:cxn modelId="{C71B1939-BB41-45A8-A143-6CBDEBA51120}" type="presOf" srcId="{ABBB4E51-D03D-42D8-AF1B-556CE4253A53}" destId="{BEF44519-0BE0-4884-BE39-07E9436D5042}" srcOrd="0" destOrd="0" presId="urn:microsoft.com/office/officeart/2005/8/layout/hierarchy3"/>
    <dgm:cxn modelId="{E15E4B56-32DB-4317-8A51-8E95BE378C96}" type="presOf" srcId="{58535126-03F2-4BE4-B6B5-29D53B357858}" destId="{FC0B1F26-7D28-40EA-B860-75CC218F243C}" srcOrd="0" destOrd="0" presId="urn:microsoft.com/office/officeart/2005/8/layout/hierarchy3"/>
    <dgm:cxn modelId="{6BEE3C1E-AE86-42FF-83C9-488F11CF51B9}" type="presOf" srcId="{66A9F92B-98FF-482D-AB71-C76DB64CA522}" destId="{26F9D164-CEC8-4F1D-BEB2-3F28D62EBE96}" srcOrd="0" destOrd="0" presId="urn:microsoft.com/office/officeart/2005/8/layout/hierarchy3"/>
    <dgm:cxn modelId="{6FEAB007-8B4E-413E-8FCE-55E70E315027}" type="presOf" srcId="{2104D2DD-C203-475B-9FEA-74CD4E40733D}" destId="{B695513F-AF0E-4EA7-A8D9-1499197CE9A3}" srcOrd="0" destOrd="0" presId="urn:microsoft.com/office/officeart/2005/8/layout/hierarchy3"/>
    <dgm:cxn modelId="{D0E9929C-1B6A-4966-A458-FCB79433E686}" srcId="{BE524CC4-8D4C-429E-9716-63A6EB960CFF}" destId="{6A2549B0-A19E-4F55-976F-13061A1E9440}" srcOrd="1" destOrd="0" parTransId="{EF66D4E1-430C-4B0C-8A15-28150829B10C}" sibTransId="{406D2BE4-49B1-4A90-B722-FF78CCB35282}"/>
    <dgm:cxn modelId="{D3F803A8-A7EB-4E6C-AE66-8D4364DC2F67}" type="presOf" srcId="{FF8E1B70-9AD2-44FB-9F78-CB157C940142}" destId="{FFB5568A-6E94-4599-A995-3D12150D14FF}" srcOrd="0" destOrd="0" presId="urn:microsoft.com/office/officeart/2005/8/layout/hierarchy3"/>
    <dgm:cxn modelId="{B178B078-3A04-4D69-B924-FDEF0D5F2992}" srcId="{8F9EB60E-8D1A-456C-ACA1-DB283A4CC748}" destId="{C6C1E37C-8EC6-4CAF-ABB2-F4DE121D5A32}" srcOrd="0" destOrd="0" parTransId="{78AF1D00-89C1-404D-A63D-4664AB452EC3}" sibTransId="{5056F3E2-A234-498A-8B25-82F252D01BDE}"/>
    <dgm:cxn modelId="{852C1D24-2AA9-4702-A159-B6EF9AE257AA}" type="presOf" srcId="{7556ECB5-8EB8-4519-B869-3AF5BB3F3E92}" destId="{EF2730D2-8C46-4198-AE7C-6E230BF64F26}" srcOrd="0" destOrd="0" presId="urn:microsoft.com/office/officeart/2005/8/layout/hierarchy3"/>
    <dgm:cxn modelId="{000D8400-B55F-4246-92D2-FA07D05F50CA}" srcId="{BE524CC4-8D4C-429E-9716-63A6EB960CFF}" destId="{67B39959-5CCB-4C4D-8272-E531B0904751}" srcOrd="2" destOrd="0" parTransId="{F1EA83BF-4344-4B78-8CD4-D6CED90876FF}" sibTransId="{F733786B-FED5-4605-84A5-B499B25755FF}"/>
    <dgm:cxn modelId="{11CAF47E-158A-41EE-9A16-22A1830023C7}" type="presParOf" srcId="{0C3DA1BF-D721-43B0-BEA6-26CAB4580CA2}" destId="{2700E791-B164-4E9A-91E7-4ED291B4E7C8}" srcOrd="0" destOrd="0" presId="urn:microsoft.com/office/officeart/2005/8/layout/hierarchy3"/>
    <dgm:cxn modelId="{54EA8273-9AA7-4BB1-8A79-B08D2D5BFB5C}" type="presParOf" srcId="{2700E791-B164-4E9A-91E7-4ED291B4E7C8}" destId="{39AE2C89-73C6-4EDD-830C-1B91A2F56E6A}" srcOrd="0" destOrd="0" presId="urn:microsoft.com/office/officeart/2005/8/layout/hierarchy3"/>
    <dgm:cxn modelId="{8873FF58-267A-4DAB-A4B7-A969D1F7DAC0}" type="presParOf" srcId="{39AE2C89-73C6-4EDD-830C-1B91A2F56E6A}" destId="{82AAA249-28EC-4770-9DE5-862A0A4E0B07}" srcOrd="0" destOrd="0" presId="urn:microsoft.com/office/officeart/2005/8/layout/hierarchy3"/>
    <dgm:cxn modelId="{346F086D-4DFC-4A72-B38B-98BFD81FFFA9}" type="presParOf" srcId="{39AE2C89-73C6-4EDD-830C-1B91A2F56E6A}" destId="{AA59E3CE-B843-44AE-8DC5-D1118C52C73B}" srcOrd="1" destOrd="0" presId="urn:microsoft.com/office/officeart/2005/8/layout/hierarchy3"/>
    <dgm:cxn modelId="{ECC39A0A-F116-4B75-8C60-526EBC93DA36}" type="presParOf" srcId="{2700E791-B164-4E9A-91E7-4ED291B4E7C8}" destId="{F8677E4D-8FB3-46E6-BBD0-C8DB8BBC2E69}" srcOrd="1" destOrd="0" presId="urn:microsoft.com/office/officeart/2005/8/layout/hierarchy3"/>
    <dgm:cxn modelId="{4E1BA0CC-DF2A-424E-9E7C-1F02F257F690}" type="presParOf" srcId="{F8677E4D-8FB3-46E6-BBD0-C8DB8BBC2E69}" destId="{7DAD0048-2664-4355-845E-993D58D2A6B3}" srcOrd="0" destOrd="0" presId="urn:microsoft.com/office/officeart/2005/8/layout/hierarchy3"/>
    <dgm:cxn modelId="{73AF80BF-84F4-47EA-A0BE-2960C0195FF2}" type="presParOf" srcId="{F8677E4D-8FB3-46E6-BBD0-C8DB8BBC2E69}" destId="{9C33F5F6-0229-41E5-ADCE-4E60DA1C11AE}" srcOrd="1" destOrd="0" presId="urn:microsoft.com/office/officeart/2005/8/layout/hierarchy3"/>
    <dgm:cxn modelId="{01907864-99CC-4089-A476-4E87862D39BA}" type="presParOf" srcId="{F8677E4D-8FB3-46E6-BBD0-C8DB8BBC2E69}" destId="{6C2043DE-96C0-4248-A9F8-E33AEA6386A2}" srcOrd="2" destOrd="0" presId="urn:microsoft.com/office/officeart/2005/8/layout/hierarchy3"/>
    <dgm:cxn modelId="{90398D25-3527-4BA1-8A5D-1838E29A8A68}" type="presParOf" srcId="{F8677E4D-8FB3-46E6-BBD0-C8DB8BBC2E69}" destId="{94DB5E42-89AE-4857-A032-BDB9439F60E7}" srcOrd="3" destOrd="0" presId="urn:microsoft.com/office/officeart/2005/8/layout/hierarchy3"/>
    <dgm:cxn modelId="{DADC0715-DEEB-40C4-B01E-51FDE38FAA20}" type="presParOf" srcId="{F8677E4D-8FB3-46E6-BBD0-C8DB8BBC2E69}" destId="{AD48D140-BE01-4067-8C52-EAC454CDD083}" srcOrd="4" destOrd="0" presId="urn:microsoft.com/office/officeart/2005/8/layout/hierarchy3"/>
    <dgm:cxn modelId="{34101839-B027-4EB3-9D36-F07067E41DF5}" type="presParOf" srcId="{F8677E4D-8FB3-46E6-BBD0-C8DB8BBC2E69}" destId="{0BD896E9-4A7E-4906-880E-C2A1F33012A8}" srcOrd="5" destOrd="0" presId="urn:microsoft.com/office/officeart/2005/8/layout/hierarchy3"/>
    <dgm:cxn modelId="{FAE4DC86-D632-4AA4-96B2-0E81D464FC73}" type="presParOf" srcId="{F8677E4D-8FB3-46E6-BBD0-C8DB8BBC2E69}" destId="{0A75FAFB-FEA3-46FE-8D3F-B7DD6199733A}" srcOrd="6" destOrd="0" presId="urn:microsoft.com/office/officeart/2005/8/layout/hierarchy3"/>
    <dgm:cxn modelId="{B3CEF12C-FA42-4B03-88FA-A08595B8066E}" type="presParOf" srcId="{F8677E4D-8FB3-46E6-BBD0-C8DB8BBC2E69}" destId="{8304E440-443C-4F3E-ABE6-DB259FA3FA87}" srcOrd="7" destOrd="0" presId="urn:microsoft.com/office/officeart/2005/8/layout/hierarchy3"/>
    <dgm:cxn modelId="{4A114FCF-0DDC-4D5D-B747-150A22AD9503}" type="presParOf" srcId="{0C3DA1BF-D721-43B0-BEA6-26CAB4580CA2}" destId="{C6064D1A-6612-46FE-8790-8385CD27082E}" srcOrd="1" destOrd="0" presId="urn:microsoft.com/office/officeart/2005/8/layout/hierarchy3"/>
    <dgm:cxn modelId="{E6B08B0B-2ED5-4C31-8BF4-909703E392E8}" type="presParOf" srcId="{C6064D1A-6612-46FE-8790-8385CD27082E}" destId="{B0D9A306-238D-4C0B-AA4D-173F6DB29E55}" srcOrd="0" destOrd="0" presId="urn:microsoft.com/office/officeart/2005/8/layout/hierarchy3"/>
    <dgm:cxn modelId="{9C3D64A8-87EC-4B59-A917-95FF91C823CD}" type="presParOf" srcId="{B0D9A306-238D-4C0B-AA4D-173F6DB29E55}" destId="{A30F6772-5418-4AB0-A104-02BA16FA8B53}" srcOrd="0" destOrd="0" presId="urn:microsoft.com/office/officeart/2005/8/layout/hierarchy3"/>
    <dgm:cxn modelId="{913913EC-887F-4D2A-8D5A-CB3CBB6DC2D4}" type="presParOf" srcId="{B0D9A306-238D-4C0B-AA4D-173F6DB29E55}" destId="{497B4742-78C8-40AD-A791-A3B5C681768F}" srcOrd="1" destOrd="0" presId="urn:microsoft.com/office/officeart/2005/8/layout/hierarchy3"/>
    <dgm:cxn modelId="{4073EA7C-6B6D-4D53-8844-9FDB7E8F3BE2}" type="presParOf" srcId="{C6064D1A-6612-46FE-8790-8385CD27082E}" destId="{61524A33-B979-4A6F-B954-899996D1A28B}" srcOrd="1" destOrd="0" presId="urn:microsoft.com/office/officeart/2005/8/layout/hierarchy3"/>
    <dgm:cxn modelId="{82827BA6-0022-42FE-A525-CEB47A25CB51}" type="presParOf" srcId="{61524A33-B979-4A6F-B954-899996D1A28B}" destId="{74DB0D21-F87B-4C27-9AC1-ED5774F09630}" srcOrd="0" destOrd="0" presId="urn:microsoft.com/office/officeart/2005/8/layout/hierarchy3"/>
    <dgm:cxn modelId="{E2C73437-60DB-42A8-99E4-2D9A6C466A87}" type="presParOf" srcId="{61524A33-B979-4A6F-B954-899996D1A28B}" destId="{FCF7B552-7A08-4E29-B62E-1E59DCBE5E94}" srcOrd="1" destOrd="0" presId="urn:microsoft.com/office/officeart/2005/8/layout/hierarchy3"/>
    <dgm:cxn modelId="{D8E8011F-D22B-4CAD-833B-2B476EC768F4}" type="presParOf" srcId="{61524A33-B979-4A6F-B954-899996D1A28B}" destId="{0FB5DF3A-258A-461A-909D-7961B42DFA9D}" srcOrd="2" destOrd="0" presId="urn:microsoft.com/office/officeart/2005/8/layout/hierarchy3"/>
    <dgm:cxn modelId="{A0C2D067-94F1-4859-AFCA-FD98BDEC4881}" type="presParOf" srcId="{61524A33-B979-4A6F-B954-899996D1A28B}" destId="{A883BC8A-5289-40A2-A891-D3900D45E963}" srcOrd="3" destOrd="0" presId="urn:microsoft.com/office/officeart/2005/8/layout/hierarchy3"/>
    <dgm:cxn modelId="{378B4CF0-33AD-4320-9DAC-F5E659093E13}" type="presParOf" srcId="{61524A33-B979-4A6F-B954-899996D1A28B}" destId="{75D77F21-47E9-4362-9EF0-92B0030E17F8}" srcOrd="4" destOrd="0" presId="urn:microsoft.com/office/officeart/2005/8/layout/hierarchy3"/>
    <dgm:cxn modelId="{FC596DAC-E4F8-4945-B3B7-5688F5DAB4CD}" type="presParOf" srcId="{61524A33-B979-4A6F-B954-899996D1A28B}" destId="{7A843E63-E9CD-42F6-9DAB-745552BF2090}" srcOrd="5" destOrd="0" presId="urn:microsoft.com/office/officeart/2005/8/layout/hierarchy3"/>
    <dgm:cxn modelId="{94B78A87-55A2-4424-9A10-91F5939BB21D}" type="presParOf" srcId="{0C3DA1BF-D721-43B0-BEA6-26CAB4580CA2}" destId="{B5A1F266-2236-42B8-807F-367DF6FEB91B}" srcOrd="2" destOrd="0" presId="urn:microsoft.com/office/officeart/2005/8/layout/hierarchy3"/>
    <dgm:cxn modelId="{F3A773CD-F0E2-4131-982B-D7278AF717CD}" type="presParOf" srcId="{B5A1F266-2236-42B8-807F-367DF6FEB91B}" destId="{58CCF2D6-18A1-4193-AEDA-18077EECD7D0}" srcOrd="0" destOrd="0" presId="urn:microsoft.com/office/officeart/2005/8/layout/hierarchy3"/>
    <dgm:cxn modelId="{4ED01EFD-A316-4618-B113-BA8DAC2BB6A0}" type="presParOf" srcId="{58CCF2D6-18A1-4193-AEDA-18077EECD7D0}" destId="{FC0B1F26-7D28-40EA-B860-75CC218F243C}" srcOrd="0" destOrd="0" presId="urn:microsoft.com/office/officeart/2005/8/layout/hierarchy3"/>
    <dgm:cxn modelId="{2AF8024F-FC64-442F-BB89-59651D17DC0A}" type="presParOf" srcId="{58CCF2D6-18A1-4193-AEDA-18077EECD7D0}" destId="{19394710-0D0F-4AC4-B891-98D0FD73765A}" srcOrd="1" destOrd="0" presId="urn:microsoft.com/office/officeart/2005/8/layout/hierarchy3"/>
    <dgm:cxn modelId="{9B6DC313-1F35-4B20-A78B-6D6642385C56}" type="presParOf" srcId="{B5A1F266-2236-42B8-807F-367DF6FEB91B}" destId="{4722CD82-A7A1-49E5-B255-A3BBA0862DE5}" srcOrd="1" destOrd="0" presId="urn:microsoft.com/office/officeart/2005/8/layout/hierarchy3"/>
    <dgm:cxn modelId="{9A474B56-AD79-4CFD-AB07-3C06F83607F2}" type="presParOf" srcId="{4722CD82-A7A1-49E5-B255-A3BBA0862DE5}" destId="{26F9D164-CEC8-4F1D-BEB2-3F28D62EBE96}" srcOrd="0" destOrd="0" presId="urn:microsoft.com/office/officeart/2005/8/layout/hierarchy3"/>
    <dgm:cxn modelId="{1551B286-ECE0-4331-9459-04C2C4CDA26D}" type="presParOf" srcId="{4722CD82-A7A1-49E5-B255-A3BBA0862DE5}" destId="{B5F57D19-728F-412C-9A50-E062C55053B1}" srcOrd="1" destOrd="0" presId="urn:microsoft.com/office/officeart/2005/8/layout/hierarchy3"/>
    <dgm:cxn modelId="{4A6995EC-179E-4559-BC02-5F85A561EDE6}" type="presParOf" srcId="{4722CD82-A7A1-49E5-B255-A3BBA0862DE5}" destId="{616772CA-661B-4B03-BCA0-1C8D5C50DA2C}" srcOrd="2" destOrd="0" presId="urn:microsoft.com/office/officeart/2005/8/layout/hierarchy3"/>
    <dgm:cxn modelId="{99F219EB-2E65-425F-9C81-5A809B27881E}" type="presParOf" srcId="{4722CD82-A7A1-49E5-B255-A3BBA0862DE5}" destId="{EF2730D2-8C46-4198-AE7C-6E230BF64F26}" srcOrd="3" destOrd="0" presId="urn:microsoft.com/office/officeart/2005/8/layout/hierarchy3"/>
    <dgm:cxn modelId="{436A0F05-C0C4-4A04-93E0-077703291F7A}" type="presParOf" srcId="{4722CD82-A7A1-49E5-B255-A3BBA0862DE5}" destId="{5A9E16A9-C065-44D0-B1BA-2CB5865B69D1}" srcOrd="4" destOrd="0" presId="urn:microsoft.com/office/officeart/2005/8/layout/hierarchy3"/>
    <dgm:cxn modelId="{778C2FC2-2E31-4DA8-BF26-4D7939A5FB3B}" type="presParOf" srcId="{4722CD82-A7A1-49E5-B255-A3BBA0862DE5}" destId="{7412A4F5-F604-4E5A-BBAB-480B9E0ED668}" srcOrd="5" destOrd="0" presId="urn:microsoft.com/office/officeart/2005/8/layout/hierarchy3"/>
    <dgm:cxn modelId="{17F6F426-D393-4395-8609-49F6B3B96C66}" type="presParOf" srcId="{0C3DA1BF-D721-43B0-BEA6-26CAB4580CA2}" destId="{948ABE0C-094F-4BE0-8933-5D7D38E4F361}" srcOrd="3" destOrd="0" presId="urn:microsoft.com/office/officeart/2005/8/layout/hierarchy3"/>
    <dgm:cxn modelId="{C032D188-3678-4151-84A3-C9B56A65357A}" type="presParOf" srcId="{948ABE0C-094F-4BE0-8933-5D7D38E4F361}" destId="{B95DDFC2-9708-47FB-8550-493EB6BA779F}" srcOrd="0" destOrd="0" presId="urn:microsoft.com/office/officeart/2005/8/layout/hierarchy3"/>
    <dgm:cxn modelId="{5F55BE34-58FA-49D5-AFA5-A91166900D6A}" type="presParOf" srcId="{B95DDFC2-9708-47FB-8550-493EB6BA779F}" destId="{558B81C3-261F-42F7-93AD-7D7F159F3E89}" srcOrd="0" destOrd="0" presId="urn:microsoft.com/office/officeart/2005/8/layout/hierarchy3"/>
    <dgm:cxn modelId="{9326C1E0-388C-4F53-B5E6-502F01C27348}" type="presParOf" srcId="{B95DDFC2-9708-47FB-8550-493EB6BA779F}" destId="{19883542-A445-4B8A-87C6-774709D3FA2D}" srcOrd="1" destOrd="0" presId="urn:microsoft.com/office/officeart/2005/8/layout/hierarchy3"/>
    <dgm:cxn modelId="{7E7C7868-1B43-418F-B004-4F4BF215E6F9}" type="presParOf" srcId="{948ABE0C-094F-4BE0-8933-5D7D38E4F361}" destId="{9EEACF68-B67A-42EF-A924-1273F20E2DDA}" srcOrd="1" destOrd="0" presId="urn:microsoft.com/office/officeart/2005/8/layout/hierarchy3"/>
    <dgm:cxn modelId="{B560EB09-1C50-4E8F-AEDD-AA2190FC0D9B}" type="presParOf" srcId="{9EEACF68-B67A-42EF-A924-1273F20E2DDA}" destId="{89D37865-7945-46C5-AA32-12AEFA96B826}" srcOrd="0" destOrd="0" presId="urn:microsoft.com/office/officeart/2005/8/layout/hierarchy3"/>
    <dgm:cxn modelId="{732C6CD4-44E0-4870-AE7A-961295CFCD1C}" type="presParOf" srcId="{9EEACF68-B67A-42EF-A924-1273F20E2DDA}" destId="{1C951FD9-3CF9-4FD1-9B1A-1C870BF0E517}" srcOrd="1" destOrd="0" presId="urn:microsoft.com/office/officeart/2005/8/layout/hierarchy3"/>
    <dgm:cxn modelId="{E9B9BBBC-96F3-4F93-BA52-899E084588F2}" type="presParOf" srcId="{9EEACF68-B67A-42EF-A924-1273F20E2DDA}" destId="{41A7F7F2-EE5C-4172-B083-3470C547D473}" srcOrd="2" destOrd="0" presId="urn:microsoft.com/office/officeart/2005/8/layout/hierarchy3"/>
    <dgm:cxn modelId="{4D604751-4163-43A9-B372-B0D33103B922}" type="presParOf" srcId="{9EEACF68-B67A-42EF-A924-1273F20E2DDA}" destId="{28D3738D-FB17-4162-9FF1-32BCD62DBF50}" srcOrd="3" destOrd="0" presId="urn:microsoft.com/office/officeart/2005/8/layout/hierarchy3"/>
    <dgm:cxn modelId="{BB4838FB-7F35-46D5-991E-38DDD91E6E7D}" type="presParOf" srcId="{9EEACF68-B67A-42EF-A924-1273F20E2DDA}" destId="{2387AFA5-62E6-43C4-8BD7-3B5D564AD2E7}" srcOrd="4" destOrd="0" presId="urn:microsoft.com/office/officeart/2005/8/layout/hierarchy3"/>
    <dgm:cxn modelId="{78286FCF-42CB-4E9F-BE61-470448042CDD}" type="presParOf" srcId="{9EEACF68-B67A-42EF-A924-1273F20E2DDA}" destId="{547E8A4D-0F77-4318-8EC7-57D58D47A9DE}" srcOrd="5" destOrd="0" presId="urn:microsoft.com/office/officeart/2005/8/layout/hierarchy3"/>
    <dgm:cxn modelId="{C3A28CF7-C1E5-418C-A90D-4010E6F8F819}" type="presParOf" srcId="{0C3DA1BF-D721-43B0-BEA6-26CAB4580CA2}" destId="{B2B7E118-A990-4F5A-892E-A41F3D3937D6}" srcOrd="4" destOrd="0" presId="urn:microsoft.com/office/officeart/2005/8/layout/hierarchy3"/>
    <dgm:cxn modelId="{60D92B8B-EA14-4A87-A8F7-82F4DB6CC2C1}" type="presParOf" srcId="{B2B7E118-A990-4F5A-892E-A41F3D3937D6}" destId="{A08C279E-8FBB-45DF-80CF-238A2DCDF364}" srcOrd="0" destOrd="0" presId="urn:microsoft.com/office/officeart/2005/8/layout/hierarchy3"/>
    <dgm:cxn modelId="{FD90BC3C-5DFD-42A8-A2B1-1B70FBDC82FE}" type="presParOf" srcId="{A08C279E-8FBB-45DF-80CF-238A2DCDF364}" destId="{527EC91C-29AD-49DD-916A-08502964CDA6}" srcOrd="0" destOrd="0" presId="urn:microsoft.com/office/officeart/2005/8/layout/hierarchy3"/>
    <dgm:cxn modelId="{E1585533-A342-43D0-A55E-E3F817401F6A}" type="presParOf" srcId="{A08C279E-8FBB-45DF-80CF-238A2DCDF364}" destId="{F2B464E1-CAA4-4420-A7DD-E7DDDD833349}" srcOrd="1" destOrd="0" presId="urn:microsoft.com/office/officeart/2005/8/layout/hierarchy3"/>
    <dgm:cxn modelId="{006604BA-74FA-4CF2-86E8-92745F764A3C}" type="presParOf" srcId="{B2B7E118-A990-4F5A-892E-A41F3D3937D6}" destId="{1467E84D-CF76-4AAF-A181-B68224140E07}" srcOrd="1" destOrd="0" presId="urn:microsoft.com/office/officeart/2005/8/layout/hierarchy3"/>
    <dgm:cxn modelId="{1F18695B-C0D7-4CD2-A84A-94A8AB0CE00B}" type="presParOf" srcId="{1467E84D-CF76-4AAF-A181-B68224140E07}" destId="{7E46DCCC-D48A-4CAE-AE66-1B1E33F8D179}" srcOrd="0" destOrd="0" presId="urn:microsoft.com/office/officeart/2005/8/layout/hierarchy3"/>
    <dgm:cxn modelId="{189FC0DA-0A0C-4877-8EBA-777F91F398DB}" type="presParOf" srcId="{1467E84D-CF76-4AAF-A181-B68224140E07}" destId="{14B67272-8BB5-4B19-902D-BDBA32F29AD9}" srcOrd="1" destOrd="0" presId="urn:microsoft.com/office/officeart/2005/8/layout/hierarchy3"/>
    <dgm:cxn modelId="{9EA359E9-7520-41CB-9851-B530072BEE36}" type="presParOf" srcId="{1467E84D-CF76-4AAF-A181-B68224140E07}" destId="{B695513F-AF0E-4EA7-A8D9-1499197CE9A3}" srcOrd="2" destOrd="0" presId="urn:microsoft.com/office/officeart/2005/8/layout/hierarchy3"/>
    <dgm:cxn modelId="{FF8F891D-6DC3-42B8-823A-AE4274F98BB4}" type="presParOf" srcId="{1467E84D-CF76-4AAF-A181-B68224140E07}" destId="{659357F8-BF1F-4C73-9A98-5DBAA1C4FFDB}" srcOrd="3" destOrd="0" presId="urn:microsoft.com/office/officeart/2005/8/layout/hierarchy3"/>
    <dgm:cxn modelId="{31CCF9EE-D9F3-4B2E-ABE7-D31BDA5F0F9B}" type="presParOf" srcId="{1467E84D-CF76-4AAF-A181-B68224140E07}" destId="{FFB5568A-6E94-4599-A995-3D12150D14FF}" srcOrd="4" destOrd="0" presId="urn:microsoft.com/office/officeart/2005/8/layout/hierarchy3"/>
    <dgm:cxn modelId="{8D4CE2C3-FBD3-4F0D-BE1A-0206A2731286}" type="presParOf" srcId="{1467E84D-CF76-4AAF-A181-B68224140E07}" destId="{BEF44519-0BE0-4884-BE39-07E9436D5042}" srcOrd="5" destOrd="0" presId="urn:microsoft.com/office/officeart/2005/8/layout/hierarchy3"/>
    <dgm:cxn modelId="{4D571C1E-D35C-432F-BE87-8BF28AF4E57D}" type="presParOf" srcId="{1467E84D-CF76-4AAF-A181-B68224140E07}" destId="{904263E7-E506-4BFD-A465-26D8EE869504}" srcOrd="6" destOrd="0" presId="urn:microsoft.com/office/officeart/2005/8/layout/hierarchy3"/>
    <dgm:cxn modelId="{8340324E-BD5F-459A-B6BB-17D4E52D2B54}" type="presParOf" srcId="{1467E84D-CF76-4AAF-A181-B68224140E07}" destId="{BE97E56B-05F1-4567-92C3-D3C847F4B6F4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F95A08-D62B-4AE3-8151-0C189C6AB6AE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4269FE2F-7AB8-409E-BCF1-A8B773449667}">
      <dgm:prSet phldrT="[Текст]"/>
      <dgm:spPr/>
      <dgm:t>
        <a:bodyPr/>
        <a:lstStyle/>
        <a:p>
          <a:r>
            <a:rPr lang="ru-RU" dirty="0" smtClean="0"/>
            <a:t>Определение и интеграция требований в зависимости от предметной области</a:t>
          </a:r>
          <a:endParaRPr lang="ru-RU" dirty="0"/>
        </a:p>
      </dgm:t>
    </dgm:pt>
    <dgm:pt modelId="{F2F3FFC8-7548-4DC2-A43D-84395CE2B73F}" type="parTrans" cxnId="{A842EDB2-BE03-4BAA-B550-BD2E5354B4FE}">
      <dgm:prSet/>
      <dgm:spPr/>
      <dgm:t>
        <a:bodyPr/>
        <a:lstStyle/>
        <a:p>
          <a:endParaRPr lang="ru-RU"/>
        </a:p>
      </dgm:t>
    </dgm:pt>
    <dgm:pt modelId="{5D0A5BC2-6E79-4F53-8F40-EFC5B8147351}" type="sibTrans" cxnId="{A842EDB2-BE03-4BAA-B550-BD2E5354B4FE}">
      <dgm:prSet/>
      <dgm:spPr/>
      <dgm:t>
        <a:bodyPr/>
        <a:lstStyle/>
        <a:p>
          <a:endParaRPr lang="ru-RU"/>
        </a:p>
      </dgm:t>
    </dgm:pt>
    <dgm:pt modelId="{F9B00C12-69EC-435A-B642-443D22671351}">
      <dgm:prSet/>
      <dgm:spPr/>
      <dgm:t>
        <a:bodyPr/>
        <a:lstStyle/>
        <a:p>
          <a:r>
            <a:rPr lang="ru-RU" smtClean="0"/>
            <a:t>Определение минимально допустимого уровня безопасности и конфиденциальности</a:t>
          </a:r>
          <a:endParaRPr lang="ru-RU" dirty="0" smtClean="0"/>
        </a:p>
      </dgm:t>
    </dgm:pt>
    <dgm:pt modelId="{35576B8B-980B-4B88-ACA8-75A795A6DC86}" type="parTrans" cxnId="{15B4DDA0-FD4D-4D32-80F5-C1D55E37D17E}">
      <dgm:prSet/>
      <dgm:spPr/>
      <dgm:t>
        <a:bodyPr/>
        <a:lstStyle/>
        <a:p>
          <a:endParaRPr lang="ru-RU"/>
        </a:p>
      </dgm:t>
    </dgm:pt>
    <dgm:pt modelId="{50F308D1-7DB7-4AAB-9C01-AE12B678918A}" type="sibTrans" cxnId="{15B4DDA0-FD4D-4D32-80F5-C1D55E37D17E}">
      <dgm:prSet/>
      <dgm:spPr/>
      <dgm:t>
        <a:bodyPr/>
        <a:lstStyle/>
        <a:p>
          <a:endParaRPr lang="ru-RU"/>
        </a:p>
      </dgm:t>
    </dgm:pt>
    <dgm:pt modelId="{2564FCFE-24C5-4249-AF98-AEFA3F8EE92B}">
      <dgm:prSet/>
      <dgm:spPr/>
      <dgm:t>
        <a:bodyPr/>
        <a:lstStyle/>
        <a:p>
          <a:r>
            <a:rPr lang="ru-RU" smtClean="0"/>
            <a:t>Оценка безопасности и объёмов</a:t>
          </a:r>
          <a:endParaRPr lang="ru-RU" dirty="0" smtClean="0"/>
        </a:p>
      </dgm:t>
    </dgm:pt>
    <dgm:pt modelId="{4C6EA6D5-3CD7-4CA0-82DE-20EB9668C4A8}" type="parTrans" cxnId="{312B4C4B-5892-40EB-9033-C743BC10E05A}">
      <dgm:prSet/>
      <dgm:spPr/>
      <dgm:t>
        <a:bodyPr/>
        <a:lstStyle/>
        <a:p>
          <a:endParaRPr lang="ru-RU"/>
        </a:p>
      </dgm:t>
    </dgm:pt>
    <dgm:pt modelId="{758E6DEF-AFFA-4C48-B2E3-AA36C8FB1FC7}" type="sibTrans" cxnId="{312B4C4B-5892-40EB-9033-C743BC10E05A}">
      <dgm:prSet/>
      <dgm:spPr/>
      <dgm:t>
        <a:bodyPr/>
        <a:lstStyle/>
        <a:p>
          <a:endParaRPr lang="ru-RU"/>
        </a:p>
      </dgm:t>
    </dgm:pt>
    <dgm:pt modelId="{F56A110D-7DD1-467E-BC3C-BFFDA02D80E3}">
      <dgm:prSet/>
      <dgm:spPr/>
      <dgm:t>
        <a:bodyPr/>
        <a:lstStyle/>
        <a:p>
          <a:r>
            <a:rPr lang="ru-RU" b="0" smtClean="0"/>
            <a:t>Определение ответственного за безопасность в проекте (отдельный специалист, либо группа)</a:t>
          </a:r>
          <a:endParaRPr lang="ru-RU" b="0" dirty="0"/>
        </a:p>
      </dgm:t>
    </dgm:pt>
    <dgm:pt modelId="{E2553608-9D14-437C-B65A-5F4E32FFA929}" type="parTrans" cxnId="{0A2C348E-2D2F-4F3B-80C8-7812EA971EDA}">
      <dgm:prSet/>
      <dgm:spPr/>
      <dgm:t>
        <a:bodyPr/>
        <a:lstStyle/>
        <a:p>
          <a:endParaRPr lang="ru-RU"/>
        </a:p>
      </dgm:t>
    </dgm:pt>
    <dgm:pt modelId="{B0E2B019-C46D-4D55-9853-C0801011298C}" type="sibTrans" cxnId="{0A2C348E-2D2F-4F3B-80C8-7812EA971EDA}">
      <dgm:prSet/>
      <dgm:spPr/>
      <dgm:t>
        <a:bodyPr/>
        <a:lstStyle/>
        <a:p>
          <a:endParaRPr lang="ru-RU"/>
        </a:p>
      </dgm:t>
    </dgm:pt>
    <dgm:pt modelId="{7147A8DA-9EEA-4B14-9C29-28444A02DB50}" type="pres">
      <dgm:prSet presAssocID="{14F95A08-D62B-4AE3-8151-0C189C6AB6A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4DFD270-B518-4F6F-AF49-1FF8A9C67D26}" type="pres">
      <dgm:prSet presAssocID="{4269FE2F-7AB8-409E-BCF1-A8B77344966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8EABBF-B3D2-41C0-BDE4-C77B5D62354E}" type="pres">
      <dgm:prSet presAssocID="{5D0A5BC2-6E79-4F53-8F40-EFC5B8147351}" presName="spacer" presStyleCnt="0"/>
      <dgm:spPr/>
    </dgm:pt>
    <dgm:pt modelId="{1BA490AC-5B9F-4204-8B0D-88D4485EE159}" type="pres">
      <dgm:prSet presAssocID="{F9B00C12-69EC-435A-B642-443D2267135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095079-0D34-4AA8-AFA1-943E99BBB588}" type="pres">
      <dgm:prSet presAssocID="{50F308D1-7DB7-4AAB-9C01-AE12B678918A}" presName="spacer" presStyleCnt="0"/>
      <dgm:spPr/>
    </dgm:pt>
    <dgm:pt modelId="{F55A44DB-8FD1-47CC-B06A-92E17BF793C1}" type="pres">
      <dgm:prSet presAssocID="{2564FCFE-24C5-4249-AF98-AEFA3F8EE92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D0C0A8-E96F-4ABD-BC4A-32DC79A7619D}" type="pres">
      <dgm:prSet presAssocID="{758E6DEF-AFFA-4C48-B2E3-AA36C8FB1FC7}" presName="spacer" presStyleCnt="0"/>
      <dgm:spPr/>
    </dgm:pt>
    <dgm:pt modelId="{B953E4FE-82AD-4AC1-92D6-C9282339F304}" type="pres">
      <dgm:prSet presAssocID="{F56A110D-7DD1-467E-BC3C-BFFDA02D80E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0A0B3E0-3085-4A15-BA79-911714E84B32}" type="presOf" srcId="{F56A110D-7DD1-467E-BC3C-BFFDA02D80E3}" destId="{B953E4FE-82AD-4AC1-92D6-C9282339F304}" srcOrd="0" destOrd="0" presId="urn:microsoft.com/office/officeart/2005/8/layout/vList2"/>
    <dgm:cxn modelId="{FF2DF804-6322-453C-8EFE-3117FDCF417A}" type="presOf" srcId="{4269FE2F-7AB8-409E-BCF1-A8B773449667}" destId="{D4DFD270-B518-4F6F-AF49-1FF8A9C67D26}" srcOrd="0" destOrd="0" presId="urn:microsoft.com/office/officeart/2005/8/layout/vList2"/>
    <dgm:cxn modelId="{A842EDB2-BE03-4BAA-B550-BD2E5354B4FE}" srcId="{14F95A08-D62B-4AE3-8151-0C189C6AB6AE}" destId="{4269FE2F-7AB8-409E-BCF1-A8B773449667}" srcOrd="0" destOrd="0" parTransId="{F2F3FFC8-7548-4DC2-A43D-84395CE2B73F}" sibTransId="{5D0A5BC2-6E79-4F53-8F40-EFC5B8147351}"/>
    <dgm:cxn modelId="{15B4DDA0-FD4D-4D32-80F5-C1D55E37D17E}" srcId="{14F95A08-D62B-4AE3-8151-0C189C6AB6AE}" destId="{F9B00C12-69EC-435A-B642-443D22671351}" srcOrd="1" destOrd="0" parTransId="{35576B8B-980B-4B88-ACA8-75A795A6DC86}" sibTransId="{50F308D1-7DB7-4AAB-9C01-AE12B678918A}"/>
    <dgm:cxn modelId="{312B4C4B-5892-40EB-9033-C743BC10E05A}" srcId="{14F95A08-D62B-4AE3-8151-0C189C6AB6AE}" destId="{2564FCFE-24C5-4249-AF98-AEFA3F8EE92B}" srcOrd="2" destOrd="0" parTransId="{4C6EA6D5-3CD7-4CA0-82DE-20EB9668C4A8}" sibTransId="{758E6DEF-AFFA-4C48-B2E3-AA36C8FB1FC7}"/>
    <dgm:cxn modelId="{54CB55D5-3CF5-4AE6-9923-1F35E1EC73DB}" type="presOf" srcId="{14F95A08-D62B-4AE3-8151-0C189C6AB6AE}" destId="{7147A8DA-9EEA-4B14-9C29-28444A02DB50}" srcOrd="0" destOrd="0" presId="urn:microsoft.com/office/officeart/2005/8/layout/vList2"/>
    <dgm:cxn modelId="{0A2C348E-2D2F-4F3B-80C8-7812EA971EDA}" srcId="{14F95A08-D62B-4AE3-8151-0C189C6AB6AE}" destId="{F56A110D-7DD1-467E-BC3C-BFFDA02D80E3}" srcOrd="3" destOrd="0" parTransId="{E2553608-9D14-437C-B65A-5F4E32FFA929}" sibTransId="{B0E2B019-C46D-4D55-9853-C0801011298C}"/>
    <dgm:cxn modelId="{08FE1538-218F-48A3-8C26-DDFC78C3A8D4}" type="presOf" srcId="{F9B00C12-69EC-435A-B642-443D22671351}" destId="{1BA490AC-5B9F-4204-8B0D-88D4485EE159}" srcOrd="0" destOrd="0" presId="urn:microsoft.com/office/officeart/2005/8/layout/vList2"/>
    <dgm:cxn modelId="{2A8E6C94-B0DD-4312-B240-AA824DB87104}" type="presOf" srcId="{2564FCFE-24C5-4249-AF98-AEFA3F8EE92B}" destId="{F55A44DB-8FD1-47CC-B06A-92E17BF793C1}" srcOrd="0" destOrd="0" presId="urn:microsoft.com/office/officeart/2005/8/layout/vList2"/>
    <dgm:cxn modelId="{BEC5D9CC-6EE1-4B14-8211-C0837DC5906A}" type="presParOf" srcId="{7147A8DA-9EEA-4B14-9C29-28444A02DB50}" destId="{D4DFD270-B518-4F6F-AF49-1FF8A9C67D26}" srcOrd="0" destOrd="0" presId="urn:microsoft.com/office/officeart/2005/8/layout/vList2"/>
    <dgm:cxn modelId="{0AEE4C2B-4A24-417B-91BB-4F0EA2A3EFCA}" type="presParOf" srcId="{7147A8DA-9EEA-4B14-9C29-28444A02DB50}" destId="{D28EABBF-B3D2-41C0-BDE4-C77B5D62354E}" srcOrd="1" destOrd="0" presId="urn:microsoft.com/office/officeart/2005/8/layout/vList2"/>
    <dgm:cxn modelId="{FE29A82C-9C0A-4822-8E76-ABC0664202DB}" type="presParOf" srcId="{7147A8DA-9EEA-4B14-9C29-28444A02DB50}" destId="{1BA490AC-5B9F-4204-8B0D-88D4485EE159}" srcOrd="2" destOrd="0" presId="urn:microsoft.com/office/officeart/2005/8/layout/vList2"/>
    <dgm:cxn modelId="{3367F04A-A8F0-405B-8508-B2114888C6AA}" type="presParOf" srcId="{7147A8DA-9EEA-4B14-9C29-28444A02DB50}" destId="{A7095079-0D34-4AA8-AFA1-943E99BBB588}" srcOrd="3" destOrd="0" presId="urn:microsoft.com/office/officeart/2005/8/layout/vList2"/>
    <dgm:cxn modelId="{05C08E6F-C05D-4CFF-80E0-631D1AB7FEAD}" type="presParOf" srcId="{7147A8DA-9EEA-4B14-9C29-28444A02DB50}" destId="{F55A44DB-8FD1-47CC-B06A-92E17BF793C1}" srcOrd="4" destOrd="0" presId="urn:microsoft.com/office/officeart/2005/8/layout/vList2"/>
    <dgm:cxn modelId="{D35CAB26-A776-4ED7-AC5B-C116624ACDED}" type="presParOf" srcId="{7147A8DA-9EEA-4B14-9C29-28444A02DB50}" destId="{60D0C0A8-E96F-4ABD-BC4A-32DC79A7619D}" srcOrd="5" destOrd="0" presId="urn:microsoft.com/office/officeart/2005/8/layout/vList2"/>
    <dgm:cxn modelId="{E34FCEF9-5DC8-4749-91FD-CD9976FF1BC2}" type="presParOf" srcId="{7147A8DA-9EEA-4B14-9C29-28444A02DB50}" destId="{B953E4FE-82AD-4AC1-92D6-C9282339F30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F95A08-D62B-4AE3-8151-0C189C6AB6AE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4269FE2F-7AB8-409E-BCF1-A8B773449667}">
      <dgm:prSet phldrT="[Текст]"/>
      <dgm:spPr/>
      <dgm:t>
        <a:bodyPr/>
        <a:lstStyle/>
        <a:p>
          <a:r>
            <a:rPr lang="ru-RU" dirty="0" smtClean="0"/>
            <a:t>Определение доверенных компонент, методов проектирования, архитектуры</a:t>
          </a:r>
          <a:endParaRPr lang="ru-RU" dirty="0"/>
        </a:p>
      </dgm:t>
    </dgm:pt>
    <dgm:pt modelId="{F2F3FFC8-7548-4DC2-A43D-84395CE2B73F}" type="parTrans" cxnId="{A842EDB2-BE03-4BAA-B550-BD2E5354B4FE}">
      <dgm:prSet/>
      <dgm:spPr/>
      <dgm:t>
        <a:bodyPr/>
        <a:lstStyle/>
        <a:p>
          <a:endParaRPr lang="ru-RU"/>
        </a:p>
      </dgm:t>
    </dgm:pt>
    <dgm:pt modelId="{5D0A5BC2-6E79-4F53-8F40-EFC5B8147351}" type="sibTrans" cxnId="{A842EDB2-BE03-4BAA-B550-BD2E5354B4FE}">
      <dgm:prSet/>
      <dgm:spPr/>
      <dgm:t>
        <a:bodyPr/>
        <a:lstStyle/>
        <a:p>
          <a:endParaRPr lang="ru-RU"/>
        </a:p>
      </dgm:t>
    </dgm:pt>
    <dgm:pt modelId="{F9B00C12-69EC-435A-B642-443D22671351}">
      <dgm:prSet/>
      <dgm:spPr/>
      <dgm:t>
        <a:bodyPr/>
        <a:lstStyle/>
        <a:p>
          <a:r>
            <a:rPr lang="ru-RU" dirty="0" smtClean="0"/>
            <a:t>Анализ поверхности атаки (</a:t>
          </a:r>
          <a:r>
            <a:rPr lang="ru-RU" dirty="0" err="1" smtClean="0"/>
            <a:t>прото</a:t>
          </a:r>
          <a:r>
            <a:rPr lang="ru-RU" dirty="0" smtClean="0"/>
            <a:t>-документирование интерфейсов)</a:t>
          </a:r>
        </a:p>
      </dgm:t>
    </dgm:pt>
    <dgm:pt modelId="{35576B8B-980B-4B88-ACA8-75A795A6DC86}" type="parTrans" cxnId="{15B4DDA0-FD4D-4D32-80F5-C1D55E37D17E}">
      <dgm:prSet/>
      <dgm:spPr/>
      <dgm:t>
        <a:bodyPr/>
        <a:lstStyle/>
        <a:p>
          <a:endParaRPr lang="ru-RU"/>
        </a:p>
      </dgm:t>
    </dgm:pt>
    <dgm:pt modelId="{50F308D1-7DB7-4AAB-9C01-AE12B678918A}" type="sibTrans" cxnId="{15B4DDA0-FD4D-4D32-80F5-C1D55E37D17E}">
      <dgm:prSet/>
      <dgm:spPr/>
      <dgm:t>
        <a:bodyPr/>
        <a:lstStyle/>
        <a:p>
          <a:endParaRPr lang="ru-RU"/>
        </a:p>
      </dgm:t>
    </dgm:pt>
    <dgm:pt modelId="{2564FCFE-24C5-4249-AF98-AEFA3F8EE92B}">
      <dgm:prSet/>
      <dgm:spPr/>
      <dgm:t>
        <a:bodyPr/>
        <a:lstStyle/>
        <a:p>
          <a:r>
            <a:rPr lang="ru-RU" dirty="0" smtClean="0"/>
            <a:t>Моделирование угроз (в машиночитаемой форме)</a:t>
          </a:r>
        </a:p>
      </dgm:t>
    </dgm:pt>
    <dgm:pt modelId="{4C6EA6D5-3CD7-4CA0-82DE-20EB9668C4A8}" type="parTrans" cxnId="{312B4C4B-5892-40EB-9033-C743BC10E05A}">
      <dgm:prSet/>
      <dgm:spPr/>
      <dgm:t>
        <a:bodyPr/>
        <a:lstStyle/>
        <a:p>
          <a:endParaRPr lang="ru-RU"/>
        </a:p>
      </dgm:t>
    </dgm:pt>
    <dgm:pt modelId="{758E6DEF-AFFA-4C48-B2E3-AA36C8FB1FC7}" type="sibTrans" cxnId="{312B4C4B-5892-40EB-9033-C743BC10E05A}">
      <dgm:prSet/>
      <dgm:spPr/>
      <dgm:t>
        <a:bodyPr/>
        <a:lstStyle/>
        <a:p>
          <a:endParaRPr lang="ru-RU"/>
        </a:p>
      </dgm:t>
    </dgm:pt>
    <dgm:pt modelId="{F56A110D-7DD1-467E-BC3C-BFFDA02D80E3}">
      <dgm:prSet/>
      <dgm:spPr/>
      <dgm:t>
        <a:bodyPr/>
        <a:lstStyle/>
        <a:p>
          <a:r>
            <a:rPr lang="ru-RU" b="0" dirty="0" smtClean="0"/>
            <a:t>Определение дополнительных критериев (в зависимости от типа проекта)</a:t>
          </a:r>
          <a:endParaRPr lang="ru-RU" b="0" dirty="0"/>
        </a:p>
      </dgm:t>
    </dgm:pt>
    <dgm:pt modelId="{E2553608-9D14-437C-B65A-5F4E32FFA929}" type="parTrans" cxnId="{0A2C348E-2D2F-4F3B-80C8-7812EA971EDA}">
      <dgm:prSet/>
      <dgm:spPr/>
      <dgm:t>
        <a:bodyPr/>
        <a:lstStyle/>
        <a:p>
          <a:endParaRPr lang="ru-RU"/>
        </a:p>
      </dgm:t>
    </dgm:pt>
    <dgm:pt modelId="{B0E2B019-C46D-4D55-9853-C0801011298C}" type="sibTrans" cxnId="{0A2C348E-2D2F-4F3B-80C8-7812EA971EDA}">
      <dgm:prSet/>
      <dgm:spPr/>
      <dgm:t>
        <a:bodyPr/>
        <a:lstStyle/>
        <a:p>
          <a:endParaRPr lang="ru-RU"/>
        </a:p>
      </dgm:t>
    </dgm:pt>
    <dgm:pt modelId="{7147A8DA-9EEA-4B14-9C29-28444A02DB50}" type="pres">
      <dgm:prSet presAssocID="{14F95A08-D62B-4AE3-8151-0C189C6AB6A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4DFD270-B518-4F6F-AF49-1FF8A9C67D26}" type="pres">
      <dgm:prSet presAssocID="{4269FE2F-7AB8-409E-BCF1-A8B77344966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8EABBF-B3D2-41C0-BDE4-C77B5D62354E}" type="pres">
      <dgm:prSet presAssocID="{5D0A5BC2-6E79-4F53-8F40-EFC5B8147351}" presName="spacer" presStyleCnt="0"/>
      <dgm:spPr/>
    </dgm:pt>
    <dgm:pt modelId="{1BA490AC-5B9F-4204-8B0D-88D4485EE159}" type="pres">
      <dgm:prSet presAssocID="{F9B00C12-69EC-435A-B642-443D2267135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095079-0D34-4AA8-AFA1-943E99BBB588}" type="pres">
      <dgm:prSet presAssocID="{50F308D1-7DB7-4AAB-9C01-AE12B678918A}" presName="spacer" presStyleCnt="0"/>
      <dgm:spPr/>
    </dgm:pt>
    <dgm:pt modelId="{F55A44DB-8FD1-47CC-B06A-92E17BF793C1}" type="pres">
      <dgm:prSet presAssocID="{2564FCFE-24C5-4249-AF98-AEFA3F8EE92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D0C0A8-E96F-4ABD-BC4A-32DC79A7619D}" type="pres">
      <dgm:prSet presAssocID="{758E6DEF-AFFA-4C48-B2E3-AA36C8FB1FC7}" presName="spacer" presStyleCnt="0"/>
      <dgm:spPr/>
    </dgm:pt>
    <dgm:pt modelId="{B953E4FE-82AD-4AC1-92D6-C9282339F304}" type="pres">
      <dgm:prSet presAssocID="{F56A110D-7DD1-467E-BC3C-BFFDA02D80E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0A0B3E0-3085-4A15-BA79-911714E84B32}" type="presOf" srcId="{F56A110D-7DD1-467E-BC3C-BFFDA02D80E3}" destId="{B953E4FE-82AD-4AC1-92D6-C9282339F304}" srcOrd="0" destOrd="0" presId="urn:microsoft.com/office/officeart/2005/8/layout/vList2"/>
    <dgm:cxn modelId="{FF2DF804-6322-453C-8EFE-3117FDCF417A}" type="presOf" srcId="{4269FE2F-7AB8-409E-BCF1-A8B773449667}" destId="{D4DFD270-B518-4F6F-AF49-1FF8A9C67D26}" srcOrd="0" destOrd="0" presId="urn:microsoft.com/office/officeart/2005/8/layout/vList2"/>
    <dgm:cxn modelId="{A842EDB2-BE03-4BAA-B550-BD2E5354B4FE}" srcId="{14F95A08-D62B-4AE3-8151-0C189C6AB6AE}" destId="{4269FE2F-7AB8-409E-BCF1-A8B773449667}" srcOrd="0" destOrd="0" parTransId="{F2F3FFC8-7548-4DC2-A43D-84395CE2B73F}" sibTransId="{5D0A5BC2-6E79-4F53-8F40-EFC5B8147351}"/>
    <dgm:cxn modelId="{15B4DDA0-FD4D-4D32-80F5-C1D55E37D17E}" srcId="{14F95A08-D62B-4AE3-8151-0C189C6AB6AE}" destId="{F9B00C12-69EC-435A-B642-443D22671351}" srcOrd="1" destOrd="0" parTransId="{35576B8B-980B-4B88-ACA8-75A795A6DC86}" sibTransId="{50F308D1-7DB7-4AAB-9C01-AE12B678918A}"/>
    <dgm:cxn modelId="{312B4C4B-5892-40EB-9033-C743BC10E05A}" srcId="{14F95A08-D62B-4AE3-8151-0C189C6AB6AE}" destId="{2564FCFE-24C5-4249-AF98-AEFA3F8EE92B}" srcOrd="2" destOrd="0" parTransId="{4C6EA6D5-3CD7-4CA0-82DE-20EB9668C4A8}" sibTransId="{758E6DEF-AFFA-4C48-B2E3-AA36C8FB1FC7}"/>
    <dgm:cxn modelId="{54CB55D5-3CF5-4AE6-9923-1F35E1EC73DB}" type="presOf" srcId="{14F95A08-D62B-4AE3-8151-0C189C6AB6AE}" destId="{7147A8DA-9EEA-4B14-9C29-28444A02DB50}" srcOrd="0" destOrd="0" presId="urn:microsoft.com/office/officeart/2005/8/layout/vList2"/>
    <dgm:cxn modelId="{0A2C348E-2D2F-4F3B-80C8-7812EA971EDA}" srcId="{14F95A08-D62B-4AE3-8151-0C189C6AB6AE}" destId="{F56A110D-7DD1-467E-BC3C-BFFDA02D80E3}" srcOrd="3" destOrd="0" parTransId="{E2553608-9D14-437C-B65A-5F4E32FFA929}" sibTransId="{B0E2B019-C46D-4D55-9853-C0801011298C}"/>
    <dgm:cxn modelId="{08FE1538-218F-48A3-8C26-DDFC78C3A8D4}" type="presOf" srcId="{F9B00C12-69EC-435A-B642-443D22671351}" destId="{1BA490AC-5B9F-4204-8B0D-88D4485EE159}" srcOrd="0" destOrd="0" presId="urn:microsoft.com/office/officeart/2005/8/layout/vList2"/>
    <dgm:cxn modelId="{2A8E6C94-B0DD-4312-B240-AA824DB87104}" type="presOf" srcId="{2564FCFE-24C5-4249-AF98-AEFA3F8EE92B}" destId="{F55A44DB-8FD1-47CC-B06A-92E17BF793C1}" srcOrd="0" destOrd="0" presId="urn:microsoft.com/office/officeart/2005/8/layout/vList2"/>
    <dgm:cxn modelId="{BEC5D9CC-6EE1-4B14-8211-C0837DC5906A}" type="presParOf" srcId="{7147A8DA-9EEA-4B14-9C29-28444A02DB50}" destId="{D4DFD270-B518-4F6F-AF49-1FF8A9C67D26}" srcOrd="0" destOrd="0" presId="urn:microsoft.com/office/officeart/2005/8/layout/vList2"/>
    <dgm:cxn modelId="{0AEE4C2B-4A24-417B-91BB-4F0EA2A3EFCA}" type="presParOf" srcId="{7147A8DA-9EEA-4B14-9C29-28444A02DB50}" destId="{D28EABBF-B3D2-41C0-BDE4-C77B5D62354E}" srcOrd="1" destOrd="0" presId="urn:microsoft.com/office/officeart/2005/8/layout/vList2"/>
    <dgm:cxn modelId="{FE29A82C-9C0A-4822-8E76-ABC0664202DB}" type="presParOf" srcId="{7147A8DA-9EEA-4B14-9C29-28444A02DB50}" destId="{1BA490AC-5B9F-4204-8B0D-88D4485EE159}" srcOrd="2" destOrd="0" presId="urn:microsoft.com/office/officeart/2005/8/layout/vList2"/>
    <dgm:cxn modelId="{3367F04A-A8F0-405B-8508-B2114888C6AA}" type="presParOf" srcId="{7147A8DA-9EEA-4B14-9C29-28444A02DB50}" destId="{A7095079-0D34-4AA8-AFA1-943E99BBB588}" srcOrd="3" destOrd="0" presId="urn:microsoft.com/office/officeart/2005/8/layout/vList2"/>
    <dgm:cxn modelId="{05C08E6F-C05D-4CFF-80E0-631D1AB7FEAD}" type="presParOf" srcId="{7147A8DA-9EEA-4B14-9C29-28444A02DB50}" destId="{F55A44DB-8FD1-47CC-B06A-92E17BF793C1}" srcOrd="4" destOrd="0" presId="urn:microsoft.com/office/officeart/2005/8/layout/vList2"/>
    <dgm:cxn modelId="{D35CAB26-A776-4ED7-AC5B-C116624ACDED}" type="presParOf" srcId="{7147A8DA-9EEA-4B14-9C29-28444A02DB50}" destId="{60D0C0A8-E96F-4ABD-BC4A-32DC79A7619D}" srcOrd="5" destOrd="0" presId="urn:microsoft.com/office/officeart/2005/8/layout/vList2"/>
    <dgm:cxn modelId="{E34FCEF9-5DC8-4749-91FD-CD9976FF1BC2}" type="presParOf" srcId="{7147A8DA-9EEA-4B14-9C29-28444A02DB50}" destId="{B953E4FE-82AD-4AC1-92D6-C9282339F30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F95A08-D62B-4AE3-8151-0C189C6AB6AE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4269FE2F-7AB8-409E-BCF1-A8B773449667}">
      <dgm:prSet phldrT="[Текст]"/>
      <dgm:spPr/>
      <dgm:t>
        <a:bodyPr/>
        <a:lstStyle/>
        <a:p>
          <a:r>
            <a:rPr lang="ru-RU" dirty="0" smtClean="0"/>
            <a:t>Применение стандартных средств разработки</a:t>
          </a:r>
          <a:endParaRPr lang="ru-RU" dirty="0"/>
        </a:p>
      </dgm:t>
    </dgm:pt>
    <dgm:pt modelId="{F2F3FFC8-7548-4DC2-A43D-84395CE2B73F}" type="parTrans" cxnId="{A842EDB2-BE03-4BAA-B550-BD2E5354B4FE}">
      <dgm:prSet/>
      <dgm:spPr/>
      <dgm:t>
        <a:bodyPr/>
        <a:lstStyle/>
        <a:p>
          <a:endParaRPr lang="ru-RU"/>
        </a:p>
      </dgm:t>
    </dgm:pt>
    <dgm:pt modelId="{5D0A5BC2-6E79-4F53-8F40-EFC5B8147351}" type="sibTrans" cxnId="{A842EDB2-BE03-4BAA-B550-BD2E5354B4FE}">
      <dgm:prSet/>
      <dgm:spPr/>
      <dgm:t>
        <a:bodyPr/>
        <a:lstStyle/>
        <a:p>
          <a:endParaRPr lang="ru-RU"/>
        </a:p>
      </dgm:t>
    </dgm:pt>
    <dgm:pt modelId="{F9B00C12-69EC-435A-B642-443D22671351}">
      <dgm:prSet/>
      <dgm:spPr/>
      <dgm:t>
        <a:bodyPr/>
        <a:lstStyle/>
        <a:p>
          <a:r>
            <a:rPr lang="ru-RU" dirty="0" smtClean="0"/>
            <a:t>Отказ от применения устаревшего ПО и технологий</a:t>
          </a:r>
        </a:p>
      </dgm:t>
    </dgm:pt>
    <dgm:pt modelId="{35576B8B-980B-4B88-ACA8-75A795A6DC86}" type="parTrans" cxnId="{15B4DDA0-FD4D-4D32-80F5-C1D55E37D17E}">
      <dgm:prSet/>
      <dgm:spPr/>
      <dgm:t>
        <a:bodyPr/>
        <a:lstStyle/>
        <a:p>
          <a:endParaRPr lang="ru-RU"/>
        </a:p>
      </dgm:t>
    </dgm:pt>
    <dgm:pt modelId="{50F308D1-7DB7-4AAB-9C01-AE12B678918A}" type="sibTrans" cxnId="{15B4DDA0-FD4D-4D32-80F5-C1D55E37D17E}">
      <dgm:prSet/>
      <dgm:spPr/>
      <dgm:t>
        <a:bodyPr/>
        <a:lstStyle/>
        <a:p>
          <a:endParaRPr lang="ru-RU"/>
        </a:p>
      </dgm:t>
    </dgm:pt>
    <dgm:pt modelId="{2564FCFE-24C5-4249-AF98-AEFA3F8EE92B}">
      <dgm:prSet/>
      <dgm:spPr/>
      <dgm:t>
        <a:bodyPr/>
        <a:lstStyle/>
        <a:p>
          <a:r>
            <a:rPr lang="ru-RU" dirty="0" smtClean="0"/>
            <a:t>Анализ алгоритмов и методов системы и запрещение их применения в случае несоответствия требованиям</a:t>
          </a:r>
        </a:p>
      </dgm:t>
    </dgm:pt>
    <dgm:pt modelId="{4C6EA6D5-3CD7-4CA0-82DE-20EB9668C4A8}" type="parTrans" cxnId="{312B4C4B-5892-40EB-9033-C743BC10E05A}">
      <dgm:prSet/>
      <dgm:spPr/>
      <dgm:t>
        <a:bodyPr/>
        <a:lstStyle/>
        <a:p>
          <a:endParaRPr lang="ru-RU"/>
        </a:p>
      </dgm:t>
    </dgm:pt>
    <dgm:pt modelId="{758E6DEF-AFFA-4C48-B2E3-AA36C8FB1FC7}" type="sibTrans" cxnId="{312B4C4B-5892-40EB-9033-C743BC10E05A}">
      <dgm:prSet/>
      <dgm:spPr/>
      <dgm:t>
        <a:bodyPr/>
        <a:lstStyle/>
        <a:p>
          <a:endParaRPr lang="ru-RU"/>
        </a:p>
      </dgm:t>
    </dgm:pt>
    <dgm:pt modelId="{F56A110D-7DD1-467E-BC3C-BFFDA02D80E3}">
      <dgm:prSet/>
      <dgm:spPr/>
      <dgm:t>
        <a:bodyPr/>
        <a:lstStyle/>
        <a:p>
          <a:r>
            <a:rPr lang="ru-RU" b="0" dirty="0" smtClean="0"/>
            <a:t>Статический анализ кода</a:t>
          </a:r>
          <a:endParaRPr lang="ru-RU" b="0" dirty="0"/>
        </a:p>
      </dgm:t>
    </dgm:pt>
    <dgm:pt modelId="{E2553608-9D14-437C-B65A-5F4E32FFA929}" type="parTrans" cxnId="{0A2C348E-2D2F-4F3B-80C8-7812EA971EDA}">
      <dgm:prSet/>
      <dgm:spPr/>
      <dgm:t>
        <a:bodyPr/>
        <a:lstStyle/>
        <a:p>
          <a:endParaRPr lang="ru-RU"/>
        </a:p>
      </dgm:t>
    </dgm:pt>
    <dgm:pt modelId="{B0E2B019-C46D-4D55-9853-C0801011298C}" type="sibTrans" cxnId="{0A2C348E-2D2F-4F3B-80C8-7812EA971EDA}">
      <dgm:prSet/>
      <dgm:spPr/>
      <dgm:t>
        <a:bodyPr/>
        <a:lstStyle/>
        <a:p>
          <a:endParaRPr lang="ru-RU"/>
        </a:p>
      </dgm:t>
    </dgm:pt>
    <dgm:pt modelId="{7147A8DA-9EEA-4B14-9C29-28444A02DB50}" type="pres">
      <dgm:prSet presAssocID="{14F95A08-D62B-4AE3-8151-0C189C6AB6A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4DFD270-B518-4F6F-AF49-1FF8A9C67D26}" type="pres">
      <dgm:prSet presAssocID="{4269FE2F-7AB8-409E-BCF1-A8B77344966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8EABBF-B3D2-41C0-BDE4-C77B5D62354E}" type="pres">
      <dgm:prSet presAssocID="{5D0A5BC2-6E79-4F53-8F40-EFC5B8147351}" presName="spacer" presStyleCnt="0"/>
      <dgm:spPr/>
    </dgm:pt>
    <dgm:pt modelId="{1BA490AC-5B9F-4204-8B0D-88D4485EE159}" type="pres">
      <dgm:prSet presAssocID="{F9B00C12-69EC-435A-B642-443D2267135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095079-0D34-4AA8-AFA1-943E99BBB588}" type="pres">
      <dgm:prSet presAssocID="{50F308D1-7DB7-4AAB-9C01-AE12B678918A}" presName="spacer" presStyleCnt="0"/>
      <dgm:spPr/>
    </dgm:pt>
    <dgm:pt modelId="{F55A44DB-8FD1-47CC-B06A-92E17BF793C1}" type="pres">
      <dgm:prSet presAssocID="{2564FCFE-24C5-4249-AF98-AEFA3F8EE92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D0C0A8-E96F-4ABD-BC4A-32DC79A7619D}" type="pres">
      <dgm:prSet presAssocID="{758E6DEF-AFFA-4C48-B2E3-AA36C8FB1FC7}" presName="spacer" presStyleCnt="0"/>
      <dgm:spPr/>
    </dgm:pt>
    <dgm:pt modelId="{B953E4FE-82AD-4AC1-92D6-C9282339F304}" type="pres">
      <dgm:prSet presAssocID="{F56A110D-7DD1-467E-BC3C-BFFDA02D80E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0A0B3E0-3085-4A15-BA79-911714E84B32}" type="presOf" srcId="{F56A110D-7DD1-467E-BC3C-BFFDA02D80E3}" destId="{B953E4FE-82AD-4AC1-92D6-C9282339F304}" srcOrd="0" destOrd="0" presId="urn:microsoft.com/office/officeart/2005/8/layout/vList2"/>
    <dgm:cxn modelId="{FF2DF804-6322-453C-8EFE-3117FDCF417A}" type="presOf" srcId="{4269FE2F-7AB8-409E-BCF1-A8B773449667}" destId="{D4DFD270-B518-4F6F-AF49-1FF8A9C67D26}" srcOrd="0" destOrd="0" presId="urn:microsoft.com/office/officeart/2005/8/layout/vList2"/>
    <dgm:cxn modelId="{A842EDB2-BE03-4BAA-B550-BD2E5354B4FE}" srcId="{14F95A08-D62B-4AE3-8151-0C189C6AB6AE}" destId="{4269FE2F-7AB8-409E-BCF1-A8B773449667}" srcOrd="0" destOrd="0" parTransId="{F2F3FFC8-7548-4DC2-A43D-84395CE2B73F}" sibTransId="{5D0A5BC2-6E79-4F53-8F40-EFC5B8147351}"/>
    <dgm:cxn modelId="{15B4DDA0-FD4D-4D32-80F5-C1D55E37D17E}" srcId="{14F95A08-D62B-4AE3-8151-0C189C6AB6AE}" destId="{F9B00C12-69EC-435A-B642-443D22671351}" srcOrd="1" destOrd="0" parTransId="{35576B8B-980B-4B88-ACA8-75A795A6DC86}" sibTransId="{50F308D1-7DB7-4AAB-9C01-AE12B678918A}"/>
    <dgm:cxn modelId="{312B4C4B-5892-40EB-9033-C743BC10E05A}" srcId="{14F95A08-D62B-4AE3-8151-0C189C6AB6AE}" destId="{2564FCFE-24C5-4249-AF98-AEFA3F8EE92B}" srcOrd="2" destOrd="0" parTransId="{4C6EA6D5-3CD7-4CA0-82DE-20EB9668C4A8}" sibTransId="{758E6DEF-AFFA-4C48-B2E3-AA36C8FB1FC7}"/>
    <dgm:cxn modelId="{54CB55D5-3CF5-4AE6-9923-1F35E1EC73DB}" type="presOf" srcId="{14F95A08-D62B-4AE3-8151-0C189C6AB6AE}" destId="{7147A8DA-9EEA-4B14-9C29-28444A02DB50}" srcOrd="0" destOrd="0" presId="urn:microsoft.com/office/officeart/2005/8/layout/vList2"/>
    <dgm:cxn modelId="{0A2C348E-2D2F-4F3B-80C8-7812EA971EDA}" srcId="{14F95A08-D62B-4AE3-8151-0C189C6AB6AE}" destId="{F56A110D-7DD1-467E-BC3C-BFFDA02D80E3}" srcOrd="3" destOrd="0" parTransId="{E2553608-9D14-437C-B65A-5F4E32FFA929}" sibTransId="{B0E2B019-C46D-4D55-9853-C0801011298C}"/>
    <dgm:cxn modelId="{08FE1538-218F-48A3-8C26-DDFC78C3A8D4}" type="presOf" srcId="{F9B00C12-69EC-435A-B642-443D22671351}" destId="{1BA490AC-5B9F-4204-8B0D-88D4485EE159}" srcOrd="0" destOrd="0" presId="urn:microsoft.com/office/officeart/2005/8/layout/vList2"/>
    <dgm:cxn modelId="{2A8E6C94-B0DD-4312-B240-AA824DB87104}" type="presOf" srcId="{2564FCFE-24C5-4249-AF98-AEFA3F8EE92B}" destId="{F55A44DB-8FD1-47CC-B06A-92E17BF793C1}" srcOrd="0" destOrd="0" presId="urn:microsoft.com/office/officeart/2005/8/layout/vList2"/>
    <dgm:cxn modelId="{BEC5D9CC-6EE1-4B14-8211-C0837DC5906A}" type="presParOf" srcId="{7147A8DA-9EEA-4B14-9C29-28444A02DB50}" destId="{D4DFD270-B518-4F6F-AF49-1FF8A9C67D26}" srcOrd="0" destOrd="0" presId="urn:microsoft.com/office/officeart/2005/8/layout/vList2"/>
    <dgm:cxn modelId="{0AEE4C2B-4A24-417B-91BB-4F0EA2A3EFCA}" type="presParOf" srcId="{7147A8DA-9EEA-4B14-9C29-28444A02DB50}" destId="{D28EABBF-B3D2-41C0-BDE4-C77B5D62354E}" srcOrd="1" destOrd="0" presId="urn:microsoft.com/office/officeart/2005/8/layout/vList2"/>
    <dgm:cxn modelId="{FE29A82C-9C0A-4822-8E76-ABC0664202DB}" type="presParOf" srcId="{7147A8DA-9EEA-4B14-9C29-28444A02DB50}" destId="{1BA490AC-5B9F-4204-8B0D-88D4485EE159}" srcOrd="2" destOrd="0" presId="urn:microsoft.com/office/officeart/2005/8/layout/vList2"/>
    <dgm:cxn modelId="{3367F04A-A8F0-405B-8508-B2114888C6AA}" type="presParOf" srcId="{7147A8DA-9EEA-4B14-9C29-28444A02DB50}" destId="{A7095079-0D34-4AA8-AFA1-943E99BBB588}" srcOrd="3" destOrd="0" presId="urn:microsoft.com/office/officeart/2005/8/layout/vList2"/>
    <dgm:cxn modelId="{05C08E6F-C05D-4CFF-80E0-631D1AB7FEAD}" type="presParOf" srcId="{7147A8DA-9EEA-4B14-9C29-28444A02DB50}" destId="{F55A44DB-8FD1-47CC-B06A-92E17BF793C1}" srcOrd="4" destOrd="0" presId="urn:microsoft.com/office/officeart/2005/8/layout/vList2"/>
    <dgm:cxn modelId="{D35CAB26-A776-4ED7-AC5B-C116624ACDED}" type="presParOf" srcId="{7147A8DA-9EEA-4B14-9C29-28444A02DB50}" destId="{60D0C0A8-E96F-4ABD-BC4A-32DC79A7619D}" srcOrd="5" destOrd="0" presId="urn:microsoft.com/office/officeart/2005/8/layout/vList2"/>
    <dgm:cxn modelId="{E34FCEF9-5DC8-4749-91FD-CD9976FF1BC2}" type="presParOf" srcId="{7147A8DA-9EEA-4B14-9C29-28444A02DB50}" destId="{B953E4FE-82AD-4AC1-92D6-C9282339F30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F95A08-D62B-4AE3-8151-0C189C6AB6AE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4269FE2F-7AB8-409E-BCF1-A8B773449667}">
      <dgm:prSet phldrT="[Текст]"/>
      <dgm:spPr/>
      <dgm:t>
        <a:bodyPr/>
        <a:lstStyle/>
        <a:p>
          <a:r>
            <a:rPr lang="ru-RU" dirty="0" smtClean="0"/>
            <a:t>Динамический анализ (по мере разработки)</a:t>
          </a:r>
          <a:endParaRPr lang="ru-RU" dirty="0"/>
        </a:p>
      </dgm:t>
    </dgm:pt>
    <dgm:pt modelId="{F2F3FFC8-7548-4DC2-A43D-84395CE2B73F}" type="parTrans" cxnId="{A842EDB2-BE03-4BAA-B550-BD2E5354B4FE}">
      <dgm:prSet/>
      <dgm:spPr/>
      <dgm:t>
        <a:bodyPr/>
        <a:lstStyle/>
        <a:p>
          <a:endParaRPr lang="ru-RU"/>
        </a:p>
      </dgm:t>
    </dgm:pt>
    <dgm:pt modelId="{5D0A5BC2-6E79-4F53-8F40-EFC5B8147351}" type="sibTrans" cxnId="{A842EDB2-BE03-4BAA-B550-BD2E5354B4FE}">
      <dgm:prSet/>
      <dgm:spPr/>
      <dgm:t>
        <a:bodyPr/>
        <a:lstStyle/>
        <a:p>
          <a:endParaRPr lang="ru-RU"/>
        </a:p>
      </dgm:t>
    </dgm:pt>
    <dgm:pt modelId="{F9B00C12-69EC-435A-B642-443D22671351}">
      <dgm:prSet/>
      <dgm:spPr/>
      <dgm:t>
        <a:bodyPr/>
        <a:lstStyle/>
        <a:p>
          <a:r>
            <a:rPr lang="ru-RU" dirty="0" smtClean="0"/>
            <a:t>Проверка уровня поверхности атаки</a:t>
          </a:r>
        </a:p>
      </dgm:t>
    </dgm:pt>
    <dgm:pt modelId="{35576B8B-980B-4B88-ACA8-75A795A6DC86}" type="parTrans" cxnId="{15B4DDA0-FD4D-4D32-80F5-C1D55E37D17E}">
      <dgm:prSet/>
      <dgm:spPr/>
      <dgm:t>
        <a:bodyPr/>
        <a:lstStyle/>
        <a:p>
          <a:endParaRPr lang="ru-RU"/>
        </a:p>
      </dgm:t>
    </dgm:pt>
    <dgm:pt modelId="{50F308D1-7DB7-4AAB-9C01-AE12B678918A}" type="sibTrans" cxnId="{15B4DDA0-FD4D-4D32-80F5-C1D55E37D17E}">
      <dgm:prSet/>
      <dgm:spPr/>
      <dgm:t>
        <a:bodyPr/>
        <a:lstStyle/>
        <a:p>
          <a:endParaRPr lang="ru-RU"/>
        </a:p>
      </dgm:t>
    </dgm:pt>
    <dgm:pt modelId="{2564FCFE-24C5-4249-AF98-AEFA3F8EE92B}">
      <dgm:prSet/>
      <dgm:spPr/>
      <dgm:t>
        <a:bodyPr/>
        <a:lstStyle/>
        <a:p>
          <a:r>
            <a:rPr lang="ru-RU" dirty="0" err="1" smtClean="0"/>
            <a:t>Фаззинг</a:t>
          </a:r>
          <a:r>
            <a:rPr lang="ru-RU" dirty="0" smtClean="0"/>
            <a:t>-тестирование</a:t>
          </a:r>
        </a:p>
      </dgm:t>
    </dgm:pt>
    <dgm:pt modelId="{4C6EA6D5-3CD7-4CA0-82DE-20EB9668C4A8}" type="parTrans" cxnId="{312B4C4B-5892-40EB-9033-C743BC10E05A}">
      <dgm:prSet/>
      <dgm:spPr/>
      <dgm:t>
        <a:bodyPr/>
        <a:lstStyle/>
        <a:p>
          <a:endParaRPr lang="ru-RU"/>
        </a:p>
      </dgm:t>
    </dgm:pt>
    <dgm:pt modelId="{758E6DEF-AFFA-4C48-B2E3-AA36C8FB1FC7}" type="sibTrans" cxnId="{312B4C4B-5892-40EB-9033-C743BC10E05A}">
      <dgm:prSet/>
      <dgm:spPr/>
      <dgm:t>
        <a:bodyPr/>
        <a:lstStyle/>
        <a:p>
          <a:endParaRPr lang="ru-RU"/>
        </a:p>
      </dgm:t>
    </dgm:pt>
    <dgm:pt modelId="{7147A8DA-9EEA-4B14-9C29-28444A02DB50}" type="pres">
      <dgm:prSet presAssocID="{14F95A08-D62B-4AE3-8151-0C189C6AB6A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4DFD270-B518-4F6F-AF49-1FF8A9C67D26}" type="pres">
      <dgm:prSet presAssocID="{4269FE2F-7AB8-409E-BCF1-A8B77344966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8EABBF-B3D2-41C0-BDE4-C77B5D62354E}" type="pres">
      <dgm:prSet presAssocID="{5D0A5BC2-6E79-4F53-8F40-EFC5B8147351}" presName="spacer" presStyleCnt="0"/>
      <dgm:spPr/>
    </dgm:pt>
    <dgm:pt modelId="{1BA490AC-5B9F-4204-8B0D-88D4485EE159}" type="pres">
      <dgm:prSet presAssocID="{F9B00C12-69EC-435A-B642-443D2267135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095079-0D34-4AA8-AFA1-943E99BBB588}" type="pres">
      <dgm:prSet presAssocID="{50F308D1-7DB7-4AAB-9C01-AE12B678918A}" presName="spacer" presStyleCnt="0"/>
      <dgm:spPr/>
    </dgm:pt>
    <dgm:pt modelId="{F55A44DB-8FD1-47CC-B06A-92E17BF793C1}" type="pres">
      <dgm:prSet presAssocID="{2564FCFE-24C5-4249-AF98-AEFA3F8EE92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2DF804-6322-453C-8EFE-3117FDCF417A}" type="presOf" srcId="{4269FE2F-7AB8-409E-BCF1-A8B773449667}" destId="{D4DFD270-B518-4F6F-AF49-1FF8A9C67D26}" srcOrd="0" destOrd="0" presId="urn:microsoft.com/office/officeart/2005/8/layout/vList2"/>
    <dgm:cxn modelId="{A842EDB2-BE03-4BAA-B550-BD2E5354B4FE}" srcId="{14F95A08-D62B-4AE3-8151-0C189C6AB6AE}" destId="{4269FE2F-7AB8-409E-BCF1-A8B773449667}" srcOrd="0" destOrd="0" parTransId="{F2F3FFC8-7548-4DC2-A43D-84395CE2B73F}" sibTransId="{5D0A5BC2-6E79-4F53-8F40-EFC5B8147351}"/>
    <dgm:cxn modelId="{15B4DDA0-FD4D-4D32-80F5-C1D55E37D17E}" srcId="{14F95A08-D62B-4AE3-8151-0C189C6AB6AE}" destId="{F9B00C12-69EC-435A-B642-443D22671351}" srcOrd="1" destOrd="0" parTransId="{35576B8B-980B-4B88-ACA8-75A795A6DC86}" sibTransId="{50F308D1-7DB7-4AAB-9C01-AE12B678918A}"/>
    <dgm:cxn modelId="{312B4C4B-5892-40EB-9033-C743BC10E05A}" srcId="{14F95A08-D62B-4AE3-8151-0C189C6AB6AE}" destId="{2564FCFE-24C5-4249-AF98-AEFA3F8EE92B}" srcOrd="2" destOrd="0" parTransId="{4C6EA6D5-3CD7-4CA0-82DE-20EB9668C4A8}" sibTransId="{758E6DEF-AFFA-4C48-B2E3-AA36C8FB1FC7}"/>
    <dgm:cxn modelId="{54CB55D5-3CF5-4AE6-9923-1F35E1EC73DB}" type="presOf" srcId="{14F95A08-D62B-4AE3-8151-0C189C6AB6AE}" destId="{7147A8DA-9EEA-4B14-9C29-28444A02DB50}" srcOrd="0" destOrd="0" presId="urn:microsoft.com/office/officeart/2005/8/layout/vList2"/>
    <dgm:cxn modelId="{08FE1538-218F-48A3-8C26-DDFC78C3A8D4}" type="presOf" srcId="{F9B00C12-69EC-435A-B642-443D22671351}" destId="{1BA490AC-5B9F-4204-8B0D-88D4485EE159}" srcOrd="0" destOrd="0" presId="urn:microsoft.com/office/officeart/2005/8/layout/vList2"/>
    <dgm:cxn modelId="{2A8E6C94-B0DD-4312-B240-AA824DB87104}" type="presOf" srcId="{2564FCFE-24C5-4249-AF98-AEFA3F8EE92B}" destId="{F55A44DB-8FD1-47CC-B06A-92E17BF793C1}" srcOrd="0" destOrd="0" presId="urn:microsoft.com/office/officeart/2005/8/layout/vList2"/>
    <dgm:cxn modelId="{BEC5D9CC-6EE1-4B14-8211-C0837DC5906A}" type="presParOf" srcId="{7147A8DA-9EEA-4B14-9C29-28444A02DB50}" destId="{D4DFD270-B518-4F6F-AF49-1FF8A9C67D26}" srcOrd="0" destOrd="0" presId="urn:microsoft.com/office/officeart/2005/8/layout/vList2"/>
    <dgm:cxn modelId="{0AEE4C2B-4A24-417B-91BB-4F0EA2A3EFCA}" type="presParOf" srcId="{7147A8DA-9EEA-4B14-9C29-28444A02DB50}" destId="{D28EABBF-B3D2-41C0-BDE4-C77B5D62354E}" srcOrd="1" destOrd="0" presId="urn:microsoft.com/office/officeart/2005/8/layout/vList2"/>
    <dgm:cxn modelId="{FE29A82C-9C0A-4822-8E76-ABC0664202DB}" type="presParOf" srcId="{7147A8DA-9EEA-4B14-9C29-28444A02DB50}" destId="{1BA490AC-5B9F-4204-8B0D-88D4485EE159}" srcOrd="2" destOrd="0" presId="urn:microsoft.com/office/officeart/2005/8/layout/vList2"/>
    <dgm:cxn modelId="{3367F04A-A8F0-405B-8508-B2114888C6AA}" type="presParOf" srcId="{7147A8DA-9EEA-4B14-9C29-28444A02DB50}" destId="{A7095079-0D34-4AA8-AFA1-943E99BBB588}" srcOrd="3" destOrd="0" presId="urn:microsoft.com/office/officeart/2005/8/layout/vList2"/>
    <dgm:cxn modelId="{05C08E6F-C05D-4CFF-80E0-631D1AB7FEAD}" type="presParOf" srcId="{7147A8DA-9EEA-4B14-9C29-28444A02DB50}" destId="{F55A44DB-8FD1-47CC-B06A-92E17BF793C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F95A08-D62B-4AE3-8151-0C189C6AB6AE}" type="doc">
      <dgm:prSet loTypeId="urn:microsoft.com/office/officeart/2005/8/layout/vList2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ru-RU"/>
        </a:p>
      </dgm:t>
    </dgm:pt>
    <dgm:pt modelId="{4269FE2F-7AB8-409E-BCF1-A8B773449667}">
      <dgm:prSet phldrT="[Текст]"/>
      <dgm:spPr/>
      <dgm:t>
        <a:bodyPr/>
        <a:lstStyle/>
        <a:p>
          <a:r>
            <a:rPr lang="ru-RU" dirty="0" smtClean="0"/>
            <a:t>Планирование реагирования</a:t>
          </a:r>
          <a:endParaRPr lang="ru-RU" dirty="0"/>
        </a:p>
      </dgm:t>
    </dgm:pt>
    <dgm:pt modelId="{F2F3FFC8-7548-4DC2-A43D-84395CE2B73F}" type="parTrans" cxnId="{A842EDB2-BE03-4BAA-B550-BD2E5354B4FE}">
      <dgm:prSet/>
      <dgm:spPr/>
      <dgm:t>
        <a:bodyPr/>
        <a:lstStyle/>
        <a:p>
          <a:endParaRPr lang="ru-RU"/>
        </a:p>
      </dgm:t>
    </dgm:pt>
    <dgm:pt modelId="{5D0A5BC2-6E79-4F53-8F40-EFC5B8147351}" type="sibTrans" cxnId="{A842EDB2-BE03-4BAA-B550-BD2E5354B4FE}">
      <dgm:prSet/>
      <dgm:spPr/>
      <dgm:t>
        <a:bodyPr/>
        <a:lstStyle/>
        <a:p>
          <a:endParaRPr lang="ru-RU"/>
        </a:p>
      </dgm:t>
    </dgm:pt>
    <dgm:pt modelId="{F9B00C12-69EC-435A-B642-443D22671351}">
      <dgm:prSet/>
      <dgm:spPr/>
      <dgm:t>
        <a:bodyPr/>
        <a:lstStyle/>
        <a:p>
          <a:r>
            <a:rPr lang="ru-RU" dirty="0" smtClean="0"/>
            <a:t>Формирование контактов в случае инцидентов</a:t>
          </a:r>
        </a:p>
      </dgm:t>
    </dgm:pt>
    <dgm:pt modelId="{35576B8B-980B-4B88-ACA8-75A795A6DC86}" type="parTrans" cxnId="{15B4DDA0-FD4D-4D32-80F5-C1D55E37D17E}">
      <dgm:prSet/>
      <dgm:spPr/>
      <dgm:t>
        <a:bodyPr/>
        <a:lstStyle/>
        <a:p>
          <a:endParaRPr lang="ru-RU"/>
        </a:p>
      </dgm:t>
    </dgm:pt>
    <dgm:pt modelId="{50F308D1-7DB7-4AAB-9C01-AE12B678918A}" type="sibTrans" cxnId="{15B4DDA0-FD4D-4D32-80F5-C1D55E37D17E}">
      <dgm:prSet/>
      <dgm:spPr/>
      <dgm:t>
        <a:bodyPr/>
        <a:lstStyle/>
        <a:p>
          <a:endParaRPr lang="ru-RU"/>
        </a:p>
      </dgm:t>
    </dgm:pt>
    <dgm:pt modelId="{2564FCFE-24C5-4249-AF98-AEFA3F8EE92B}">
      <dgm:prSet/>
      <dgm:spPr/>
      <dgm:t>
        <a:bodyPr/>
        <a:lstStyle/>
        <a:p>
          <a:r>
            <a:rPr lang="ru-RU" dirty="0" smtClean="0"/>
            <a:t>Заключительный обзор безопасности</a:t>
          </a:r>
        </a:p>
      </dgm:t>
    </dgm:pt>
    <dgm:pt modelId="{4C6EA6D5-3CD7-4CA0-82DE-20EB9668C4A8}" type="parTrans" cxnId="{312B4C4B-5892-40EB-9033-C743BC10E05A}">
      <dgm:prSet/>
      <dgm:spPr/>
      <dgm:t>
        <a:bodyPr/>
        <a:lstStyle/>
        <a:p>
          <a:endParaRPr lang="ru-RU"/>
        </a:p>
      </dgm:t>
    </dgm:pt>
    <dgm:pt modelId="{758E6DEF-AFFA-4C48-B2E3-AA36C8FB1FC7}" type="sibTrans" cxnId="{312B4C4B-5892-40EB-9033-C743BC10E05A}">
      <dgm:prSet/>
      <dgm:spPr/>
      <dgm:t>
        <a:bodyPr/>
        <a:lstStyle/>
        <a:p>
          <a:endParaRPr lang="ru-RU"/>
        </a:p>
      </dgm:t>
    </dgm:pt>
    <dgm:pt modelId="{7147A8DA-9EEA-4B14-9C29-28444A02DB50}" type="pres">
      <dgm:prSet presAssocID="{14F95A08-D62B-4AE3-8151-0C189C6AB6A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4DFD270-B518-4F6F-AF49-1FF8A9C67D26}" type="pres">
      <dgm:prSet presAssocID="{4269FE2F-7AB8-409E-BCF1-A8B77344966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8EABBF-B3D2-41C0-BDE4-C77B5D62354E}" type="pres">
      <dgm:prSet presAssocID="{5D0A5BC2-6E79-4F53-8F40-EFC5B8147351}" presName="spacer" presStyleCnt="0"/>
      <dgm:spPr/>
    </dgm:pt>
    <dgm:pt modelId="{1BA490AC-5B9F-4204-8B0D-88D4485EE159}" type="pres">
      <dgm:prSet presAssocID="{F9B00C12-69EC-435A-B642-443D2267135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095079-0D34-4AA8-AFA1-943E99BBB588}" type="pres">
      <dgm:prSet presAssocID="{50F308D1-7DB7-4AAB-9C01-AE12B678918A}" presName="spacer" presStyleCnt="0"/>
      <dgm:spPr/>
    </dgm:pt>
    <dgm:pt modelId="{F55A44DB-8FD1-47CC-B06A-92E17BF793C1}" type="pres">
      <dgm:prSet presAssocID="{2564FCFE-24C5-4249-AF98-AEFA3F8EE92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2DF804-6322-453C-8EFE-3117FDCF417A}" type="presOf" srcId="{4269FE2F-7AB8-409E-BCF1-A8B773449667}" destId="{D4DFD270-B518-4F6F-AF49-1FF8A9C67D26}" srcOrd="0" destOrd="0" presId="urn:microsoft.com/office/officeart/2005/8/layout/vList2"/>
    <dgm:cxn modelId="{A842EDB2-BE03-4BAA-B550-BD2E5354B4FE}" srcId="{14F95A08-D62B-4AE3-8151-0C189C6AB6AE}" destId="{4269FE2F-7AB8-409E-BCF1-A8B773449667}" srcOrd="0" destOrd="0" parTransId="{F2F3FFC8-7548-4DC2-A43D-84395CE2B73F}" sibTransId="{5D0A5BC2-6E79-4F53-8F40-EFC5B8147351}"/>
    <dgm:cxn modelId="{15B4DDA0-FD4D-4D32-80F5-C1D55E37D17E}" srcId="{14F95A08-D62B-4AE3-8151-0C189C6AB6AE}" destId="{F9B00C12-69EC-435A-B642-443D22671351}" srcOrd="1" destOrd="0" parTransId="{35576B8B-980B-4B88-ACA8-75A795A6DC86}" sibTransId="{50F308D1-7DB7-4AAB-9C01-AE12B678918A}"/>
    <dgm:cxn modelId="{312B4C4B-5892-40EB-9033-C743BC10E05A}" srcId="{14F95A08-D62B-4AE3-8151-0C189C6AB6AE}" destId="{2564FCFE-24C5-4249-AF98-AEFA3F8EE92B}" srcOrd="2" destOrd="0" parTransId="{4C6EA6D5-3CD7-4CA0-82DE-20EB9668C4A8}" sibTransId="{758E6DEF-AFFA-4C48-B2E3-AA36C8FB1FC7}"/>
    <dgm:cxn modelId="{54CB55D5-3CF5-4AE6-9923-1F35E1EC73DB}" type="presOf" srcId="{14F95A08-D62B-4AE3-8151-0C189C6AB6AE}" destId="{7147A8DA-9EEA-4B14-9C29-28444A02DB50}" srcOrd="0" destOrd="0" presId="urn:microsoft.com/office/officeart/2005/8/layout/vList2"/>
    <dgm:cxn modelId="{08FE1538-218F-48A3-8C26-DDFC78C3A8D4}" type="presOf" srcId="{F9B00C12-69EC-435A-B642-443D22671351}" destId="{1BA490AC-5B9F-4204-8B0D-88D4485EE159}" srcOrd="0" destOrd="0" presId="urn:microsoft.com/office/officeart/2005/8/layout/vList2"/>
    <dgm:cxn modelId="{2A8E6C94-B0DD-4312-B240-AA824DB87104}" type="presOf" srcId="{2564FCFE-24C5-4249-AF98-AEFA3F8EE92B}" destId="{F55A44DB-8FD1-47CC-B06A-92E17BF793C1}" srcOrd="0" destOrd="0" presId="urn:microsoft.com/office/officeart/2005/8/layout/vList2"/>
    <dgm:cxn modelId="{BEC5D9CC-6EE1-4B14-8211-C0837DC5906A}" type="presParOf" srcId="{7147A8DA-9EEA-4B14-9C29-28444A02DB50}" destId="{D4DFD270-B518-4F6F-AF49-1FF8A9C67D26}" srcOrd="0" destOrd="0" presId="urn:microsoft.com/office/officeart/2005/8/layout/vList2"/>
    <dgm:cxn modelId="{0AEE4C2B-4A24-417B-91BB-4F0EA2A3EFCA}" type="presParOf" srcId="{7147A8DA-9EEA-4B14-9C29-28444A02DB50}" destId="{D28EABBF-B3D2-41C0-BDE4-C77B5D62354E}" srcOrd="1" destOrd="0" presId="urn:microsoft.com/office/officeart/2005/8/layout/vList2"/>
    <dgm:cxn modelId="{FE29A82C-9C0A-4822-8E76-ABC0664202DB}" type="presParOf" srcId="{7147A8DA-9EEA-4B14-9C29-28444A02DB50}" destId="{1BA490AC-5B9F-4204-8B0D-88D4485EE159}" srcOrd="2" destOrd="0" presId="urn:microsoft.com/office/officeart/2005/8/layout/vList2"/>
    <dgm:cxn modelId="{3367F04A-A8F0-405B-8508-B2114888C6AA}" type="presParOf" srcId="{7147A8DA-9EEA-4B14-9C29-28444A02DB50}" destId="{A7095079-0D34-4AA8-AFA1-943E99BBB588}" srcOrd="3" destOrd="0" presId="urn:microsoft.com/office/officeart/2005/8/layout/vList2"/>
    <dgm:cxn modelId="{05C08E6F-C05D-4CFF-80E0-631D1AB7FEAD}" type="presParOf" srcId="{7147A8DA-9EEA-4B14-9C29-28444A02DB50}" destId="{F55A44DB-8FD1-47CC-B06A-92E17BF793C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2962BD-20C0-494E-977B-7A12D657DF8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C1B9CE9D-3747-441E-B6FD-3AF754A72BD6}">
      <dgm:prSet phldrT="[Текст]"/>
      <dgm:spPr/>
      <dgm:t>
        <a:bodyPr/>
        <a:lstStyle/>
        <a:p>
          <a:r>
            <a:rPr lang="ru-RU" dirty="0" smtClean="0"/>
            <a:t>Обучение</a:t>
          </a:r>
          <a:endParaRPr lang="ru-RU" dirty="0"/>
        </a:p>
      </dgm:t>
    </dgm:pt>
    <dgm:pt modelId="{9431810D-0225-45CB-807F-000786DAA853}" type="parTrans" cxnId="{A8DCD4BC-4184-4D67-9643-FA575D88FFF6}">
      <dgm:prSet/>
      <dgm:spPr/>
      <dgm:t>
        <a:bodyPr/>
        <a:lstStyle/>
        <a:p>
          <a:endParaRPr lang="ru-RU"/>
        </a:p>
      </dgm:t>
    </dgm:pt>
    <dgm:pt modelId="{28B8E7A9-3B51-4FEF-BA6B-6E5602EB2A28}" type="sibTrans" cxnId="{A8DCD4BC-4184-4D67-9643-FA575D88FFF6}">
      <dgm:prSet/>
      <dgm:spPr/>
      <dgm:t>
        <a:bodyPr/>
        <a:lstStyle/>
        <a:p>
          <a:endParaRPr lang="ru-RU"/>
        </a:p>
      </dgm:t>
    </dgm:pt>
    <dgm:pt modelId="{5723604C-A707-4C6C-B01D-5A8D0E9E4802}">
      <dgm:prSet phldrT="[Текст]"/>
      <dgm:spPr/>
      <dgm:t>
        <a:bodyPr/>
        <a:lstStyle/>
        <a:p>
          <a:r>
            <a:rPr lang="ru-RU" dirty="0" smtClean="0"/>
            <a:t>Вырабатывается шаблон ИБ</a:t>
          </a:r>
          <a:endParaRPr lang="ru-RU" dirty="0"/>
        </a:p>
      </dgm:t>
    </dgm:pt>
    <dgm:pt modelId="{0F868228-220E-468D-A40E-006B7271D1EA}" type="parTrans" cxnId="{07429214-8C76-46E7-9FF6-04D5F5E4C4CF}">
      <dgm:prSet/>
      <dgm:spPr/>
      <dgm:t>
        <a:bodyPr/>
        <a:lstStyle/>
        <a:p>
          <a:endParaRPr lang="ru-RU"/>
        </a:p>
      </dgm:t>
    </dgm:pt>
    <dgm:pt modelId="{491FC2C1-346C-4E1B-B8CE-85E11D711C9D}" type="sibTrans" cxnId="{07429214-8C76-46E7-9FF6-04D5F5E4C4CF}">
      <dgm:prSet/>
      <dgm:spPr/>
      <dgm:t>
        <a:bodyPr/>
        <a:lstStyle/>
        <a:p>
          <a:endParaRPr lang="ru-RU"/>
        </a:p>
      </dgm:t>
    </dgm:pt>
    <dgm:pt modelId="{DF4C699B-CA9F-44FE-BA64-BEABF6D0942A}">
      <dgm:prSet phldrT="[Текст]"/>
      <dgm:spPr/>
      <dgm:t>
        <a:bodyPr/>
        <a:lstStyle/>
        <a:p>
          <a:r>
            <a:rPr lang="ru-RU" dirty="0" smtClean="0"/>
            <a:t>Обучение каждого члена команды основам ИБ (курсы, например)</a:t>
          </a:r>
          <a:endParaRPr lang="ru-RU" dirty="0"/>
        </a:p>
      </dgm:t>
    </dgm:pt>
    <dgm:pt modelId="{2DEA626D-D52D-40C3-A57C-079AE3E1F264}" type="parTrans" cxnId="{D12DF71A-DC12-46D0-8CB5-8C444E5B82B7}">
      <dgm:prSet/>
      <dgm:spPr/>
      <dgm:t>
        <a:bodyPr/>
        <a:lstStyle/>
        <a:p>
          <a:endParaRPr lang="ru-RU"/>
        </a:p>
      </dgm:t>
    </dgm:pt>
    <dgm:pt modelId="{17CE5AA7-5DE3-4673-BEEE-9D1E758E8EA2}" type="sibTrans" cxnId="{D12DF71A-DC12-46D0-8CB5-8C444E5B82B7}">
      <dgm:prSet/>
      <dgm:spPr/>
      <dgm:t>
        <a:bodyPr/>
        <a:lstStyle/>
        <a:p>
          <a:endParaRPr lang="ru-RU"/>
        </a:p>
      </dgm:t>
    </dgm:pt>
    <dgm:pt modelId="{08173C7C-F7A5-4915-BEEC-E292082FED0E}">
      <dgm:prSet phldrT="[Текст]"/>
      <dgm:spPr/>
      <dgm:t>
        <a:bodyPr/>
        <a:lstStyle/>
        <a:p>
          <a:r>
            <a:rPr lang="ru-RU" dirty="0" smtClean="0"/>
            <a:t>Анализ требований</a:t>
          </a:r>
          <a:endParaRPr lang="ru-RU" dirty="0"/>
        </a:p>
      </dgm:t>
    </dgm:pt>
    <dgm:pt modelId="{6E397B6D-1E8B-4215-B1ED-D1769F5AC460}" type="parTrans" cxnId="{DB120B43-0DAB-43D0-9278-E13CB7B0CB3B}">
      <dgm:prSet/>
      <dgm:spPr/>
      <dgm:t>
        <a:bodyPr/>
        <a:lstStyle/>
        <a:p>
          <a:endParaRPr lang="ru-RU"/>
        </a:p>
      </dgm:t>
    </dgm:pt>
    <dgm:pt modelId="{D2441B5D-7BF9-4B4D-A3AE-6F8CDBC4D74C}" type="sibTrans" cxnId="{DB120B43-0DAB-43D0-9278-E13CB7B0CB3B}">
      <dgm:prSet/>
      <dgm:spPr/>
      <dgm:t>
        <a:bodyPr/>
        <a:lstStyle/>
        <a:p>
          <a:endParaRPr lang="ru-RU"/>
        </a:p>
      </dgm:t>
    </dgm:pt>
    <dgm:pt modelId="{9FAAB2D6-04A7-4B08-9A22-92A19396FB30}">
      <dgm:prSet phldrT="[Текст]"/>
      <dgm:spPr/>
      <dgm:t>
        <a:bodyPr/>
        <a:lstStyle/>
        <a:p>
          <a:r>
            <a:rPr lang="ru-RU" dirty="0" smtClean="0"/>
            <a:t>Формирование требований к участникам проекта (например, обучен курсу, использует </a:t>
          </a:r>
          <a:r>
            <a:rPr lang="ru-RU" dirty="0" err="1" smtClean="0"/>
            <a:t>стат.анализ</a:t>
          </a:r>
          <a:r>
            <a:rPr lang="ru-RU" dirty="0" smtClean="0"/>
            <a:t>)</a:t>
          </a:r>
          <a:endParaRPr lang="ru-RU" dirty="0"/>
        </a:p>
      </dgm:t>
    </dgm:pt>
    <dgm:pt modelId="{CAFD7702-1103-484B-A53E-E342D155590A}" type="parTrans" cxnId="{D52EF410-AC83-4E95-AD39-3158D2E83C36}">
      <dgm:prSet/>
      <dgm:spPr/>
      <dgm:t>
        <a:bodyPr/>
        <a:lstStyle/>
        <a:p>
          <a:endParaRPr lang="ru-RU"/>
        </a:p>
      </dgm:t>
    </dgm:pt>
    <dgm:pt modelId="{20E03DC1-6ADC-4F80-8915-62D549D17396}" type="sibTrans" cxnId="{D52EF410-AC83-4E95-AD39-3158D2E83C36}">
      <dgm:prSet/>
      <dgm:spPr/>
      <dgm:t>
        <a:bodyPr/>
        <a:lstStyle/>
        <a:p>
          <a:endParaRPr lang="ru-RU"/>
        </a:p>
      </dgm:t>
    </dgm:pt>
    <dgm:pt modelId="{011FC2B1-7704-49AE-8BC7-F676C32BF294}">
      <dgm:prSet phldrT="[Текст]"/>
      <dgm:spPr/>
      <dgm:t>
        <a:bodyPr/>
        <a:lstStyle/>
        <a:p>
          <a:r>
            <a:rPr lang="ru-RU" dirty="0" smtClean="0"/>
            <a:t>Проектирование архитектуры</a:t>
          </a:r>
          <a:endParaRPr lang="ru-RU" dirty="0"/>
        </a:p>
      </dgm:t>
    </dgm:pt>
    <dgm:pt modelId="{F9F1BC63-165B-4EF4-84BE-4D3B58D91186}" type="parTrans" cxnId="{4B73AADD-5F5A-41BA-B955-E7CE21B7C56A}">
      <dgm:prSet/>
      <dgm:spPr/>
      <dgm:t>
        <a:bodyPr/>
        <a:lstStyle/>
        <a:p>
          <a:endParaRPr lang="ru-RU"/>
        </a:p>
      </dgm:t>
    </dgm:pt>
    <dgm:pt modelId="{5C762125-7E73-414D-ADBD-BB5187B4580E}" type="sibTrans" cxnId="{4B73AADD-5F5A-41BA-B955-E7CE21B7C56A}">
      <dgm:prSet/>
      <dgm:spPr/>
      <dgm:t>
        <a:bodyPr/>
        <a:lstStyle/>
        <a:p>
          <a:endParaRPr lang="ru-RU"/>
        </a:p>
      </dgm:t>
    </dgm:pt>
    <dgm:pt modelId="{01E206C0-7B7E-4363-88AA-A225DD75F63B}">
      <dgm:prSet phldrT="[Текст]"/>
      <dgm:spPr/>
      <dgm:t>
        <a:bodyPr/>
        <a:lstStyle/>
        <a:p>
          <a:r>
            <a:rPr lang="ru-RU" dirty="0" smtClean="0"/>
            <a:t>Соблюдение баланса между безопасностью и трудозатратами</a:t>
          </a:r>
          <a:endParaRPr lang="ru-RU" dirty="0"/>
        </a:p>
      </dgm:t>
    </dgm:pt>
    <dgm:pt modelId="{2070ACC6-E281-42AF-A7DE-04A21F66B263}" type="parTrans" cxnId="{D7999944-8942-47F4-B38D-25D9C8B1345A}">
      <dgm:prSet/>
      <dgm:spPr/>
      <dgm:t>
        <a:bodyPr/>
        <a:lstStyle/>
        <a:p>
          <a:endParaRPr lang="ru-RU"/>
        </a:p>
      </dgm:t>
    </dgm:pt>
    <dgm:pt modelId="{05A79826-B404-45DA-B48D-8400ECF51C4B}" type="sibTrans" cxnId="{D7999944-8942-47F4-B38D-25D9C8B1345A}">
      <dgm:prSet/>
      <dgm:spPr/>
      <dgm:t>
        <a:bodyPr/>
        <a:lstStyle/>
        <a:p>
          <a:endParaRPr lang="ru-RU"/>
        </a:p>
      </dgm:t>
    </dgm:pt>
    <dgm:pt modelId="{98E15B40-673D-4423-B5FE-89E92F588EDE}">
      <dgm:prSet phldrT="[Текст]"/>
      <dgm:spPr/>
      <dgm:t>
        <a:bodyPr/>
        <a:lstStyle/>
        <a:p>
          <a:r>
            <a:rPr lang="ru-RU" dirty="0" smtClean="0"/>
            <a:t>Внедрение принципа недоверия по-умолчанию</a:t>
          </a:r>
          <a:endParaRPr lang="ru-RU" dirty="0"/>
        </a:p>
      </dgm:t>
    </dgm:pt>
    <dgm:pt modelId="{741966FD-D77D-401F-ACE9-1604459E2065}" type="parTrans" cxnId="{66FE3B3F-A7F7-4BBA-BFB6-DD21F55402D3}">
      <dgm:prSet/>
      <dgm:spPr/>
      <dgm:t>
        <a:bodyPr/>
        <a:lstStyle/>
        <a:p>
          <a:endParaRPr lang="ru-RU"/>
        </a:p>
      </dgm:t>
    </dgm:pt>
    <dgm:pt modelId="{1892DC55-75FB-4286-A2EE-E5486E5FEF13}" type="sibTrans" cxnId="{66FE3B3F-A7F7-4BBA-BFB6-DD21F55402D3}">
      <dgm:prSet/>
      <dgm:spPr/>
      <dgm:t>
        <a:bodyPr/>
        <a:lstStyle/>
        <a:p>
          <a:endParaRPr lang="ru-RU"/>
        </a:p>
      </dgm:t>
    </dgm:pt>
    <dgm:pt modelId="{30507BAF-A4A8-48F2-9E02-A2898C9C69D0}">
      <dgm:prSet phldrT="[Текст]"/>
      <dgm:spPr/>
      <dgm:t>
        <a:bodyPr/>
        <a:lstStyle/>
        <a:p>
          <a:endParaRPr lang="ru-RU" dirty="0"/>
        </a:p>
      </dgm:t>
    </dgm:pt>
    <dgm:pt modelId="{4C259E8F-D0E0-4FAA-8AC2-C40864785A9E}" type="parTrans" cxnId="{11E59707-50D7-4D1A-B83A-DC4EF12C6C23}">
      <dgm:prSet/>
      <dgm:spPr/>
      <dgm:t>
        <a:bodyPr/>
        <a:lstStyle/>
        <a:p>
          <a:endParaRPr lang="ru-RU"/>
        </a:p>
      </dgm:t>
    </dgm:pt>
    <dgm:pt modelId="{727190D3-011E-4876-8BD8-40D4FAB821E6}" type="sibTrans" cxnId="{11E59707-50D7-4D1A-B83A-DC4EF12C6C23}">
      <dgm:prSet/>
      <dgm:spPr/>
      <dgm:t>
        <a:bodyPr/>
        <a:lstStyle/>
        <a:p>
          <a:endParaRPr lang="ru-RU"/>
        </a:p>
      </dgm:t>
    </dgm:pt>
    <dgm:pt modelId="{3EE24468-0A2D-4BC3-8E64-13EDD3069939}">
      <dgm:prSet phldrT="[Текст]"/>
      <dgm:spPr/>
      <dgm:t>
        <a:bodyPr/>
        <a:lstStyle/>
        <a:p>
          <a:endParaRPr lang="ru-RU" dirty="0"/>
        </a:p>
      </dgm:t>
    </dgm:pt>
    <dgm:pt modelId="{626ACA81-902E-4437-9364-7974A2168656}" type="parTrans" cxnId="{97A32625-F2FB-4696-AEA7-089FC092BFA1}">
      <dgm:prSet/>
      <dgm:spPr/>
      <dgm:t>
        <a:bodyPr/>
        <a:lstStyle/>
        <a:p>
          <a:endParaRPr lang="ru-RU"/>
        </a:p>
      </dgm:t>
    </dgm:pt>
    <dgm:pt modelId="{73AF49F3-A1EE-4C12-9EF3-129FB9FCA601}" type="sibTrans" cxnId="{97A32625-F2FB-4696-AEA7-089FC092BFA1}">
      <dgm:prSet/>
      <dgm:spPr/>
      <dgm:t>
        <a:bodyPr/>
        <a:lstStyle/>
        <a:p>
          <a:endParaRPr lang="ru-RU"/>
        </a:p>
      </dgm:t>
    </dgm:pt>
    <dgm:pt modelId="{23A32CED-03C6-4D0B-B76A-CE4850B085A1}">
      <dgm:prSet phldrT="[Текст]"/>
      <dgm:spPr/>
      <dgm:t>
        <a:bodyPr/>
        <a:lstStyle/>
        <a:p>
          <a:r>
            <a:rPr lang="ru-RU" dirty="0" smtClean="0"/>
            <a:t>Подготовка </a:t>
          </a:r>
          <a:r>
            <a:rPr lang="ru-RU" dirty="0" err="1" smtClean="0"/>
            <a:t>гайдлайнов</a:t>
          </a:r>
          <a:r>
            <a:rPr lang="ru-RU" dirty="0" smtClean="0"/>
            <a:t> в </a:t>
          </a:r>
          <a:r>
            <a:rPr lang="en-US" dirty="0" smtClean="0"/>
            <a:t>IDE</a:t>
          </a:r>
          <a:endParaRPr lang="ru-RU" dirty="0"/>
        </a:p>
      </dgm:t>
    </dgm:pt>
    <dgm:pt modelId="{BE1C5A0A-073D-4679-923C-FFCFEFE8C7EF}" type="parTrans" cxnId="{8D4033A8-344F-4704-B90F-E2E811ACD145}">
      <dgm:prSet/>
      <dgm:spPr/>
      <dgm:t>
        <a:bodyPr/>
        <a:lstStyle/>
        <a:p>
          <a:endParaRPr lang="ru-RU"/>
        </a:p>
      </dgm:t>
    </dgm:pt>
    <dgm:pt modelId="{C959DCE9-0C3E-464C-B7AF-E2002523FB77}" type="sibTrans" cxnId="{8D4033A8-344F-4704-B90F-E2E811ACD145}">
      <dgm:prSet/>
      <dgm:spPr/>
      <dgm:t>
        <a:bodyPr/>
        <a:lstStyle/>
        <a:p>
          <a:endParaRPr lang="ru-RU"/>
        </a:p>
      </dgm:t>
    </dgm:pt>
    <dgm:pt modelId="{C756BAD6-C945-4CF0-B20E-24E7A79C3FCA}">
      <dgm:prSet phldrT="[Текст]"/>
      <dgm:spPr/>
      <dgm:t>
        <a:bodyPr/>
        <a:lstStyle/>
        <a:p>
          <a:r>
            <a:rPr lang="ru-RU" dirty="0" smtClean="0"/>
            <a:t>Формирование требований к системе (</a:t>
          </a:r>
          <a:r>
            <a:rPr lang="ru-RU" dirty="0" err="1" smtClean="0"/>
            <a:t>фаззинг</a:t>
          </a:r>
          <a:r>
            <a:rPr lang="ru-RU" dirty="0" smtClean="0"/>
            <a:t>-тесты, частота проверок и т.д.)</a:t>
          </a:r>
          <a:endParaRPr lang="ru-RU" dirty="0"/>
        </a:p>
      </dgm:t>
    </dgm:pt>
    <dgm:pt modelId="{8C9EBB53-0E72-45D6-A919-3D209EC02981}" type="parTrans" cxnId="{E5B41C72-3F4A-48BE-87B9-0E90A9E5ECF2}">
      <dgm:prSet/>
      <dgm:spPr/>
      <dgm:t>
        <a:bodyPr/>
        <a:lstStyle/>
        <a:p>
          <a:endParaRPr lang="ru-RU"/>
        </a:p>
      </dgm:t>
    </dgm:pt>
    <dgm:pt modelId="{F13B9253-B6E1-4376-808E-93386247485F}" type="sibTrans" cxnId="{E5B41C72-3F4A-48BE-87B9-0E90A9E5ECF2}">
      <dgm:prSet/>
      <dgm:spPr/>
      <dgm:t>
        <a:bodyPr/>
        <a:lstStyle/>
        <a:p>
          <a:endParaRPr lang="ru-RU"/>
        </a:p>
      </dgm:t>
    </dgm:pt>
    <dgm:pt modelId="{9CB79DD6-6E88-46C5-B643-8E56E7140298}">
      <dgm:prSet phldrT="[Текст]"/>
      <dgm:spPr/>
      <dgm:t>
        <a:bodyPr/>
        <a:lstStyle/>
        <a:p>
          <a:r>
            <a:rPr lang="ru-RU" dirty="0" smtClean="0"/>
            <a:t>Моделирование возможных угроз на этапе планирования модулей системы</a:t>
          </a:r>
          <a:endParaRPr lang="ru-RU" dirty="0"/>
        </a:p>
      </dgm:t>
    </dgm:pt>
    <dgm:pt modelId="{B2D557DF-DEB7-4218-A132-F49EC93CBD72}" type="parTrans" cxnId="{1122669A-0B7C-4890-B0FF-E8818543BCAC}">
      <dgm:prSet/>
      <dgm:spPr/>
      <dgm:t>
        <a:bodyPr/>
        <a:lstStyle/>
        <a:p>
          <a:endParaRPr lang="ru-RU"/>
        </a:p>
      </dgm:t>
    </dgm:pt>
    <dgm:pt modelId="{DADD399C-3761-4CE5-8675-3D93368F71B4}" type="sibTrans" cxnId="{1122669A-0B7C-4890-B0FF-E8818543BCAC}">
      <dgm:prSet/>
      <dgm:spPr/>
      <dgm:t>
        <a:bodyPr/>
        <a:lstStyle/>
        <a:p>
          <a:endParaRPr lang="ru-RU"/>
        </a:p>
      </dgm:t>
    </dgm:pt>
    <dgm:pt modelId="{5ED0218D-ED2F-41E6-B587-A660DE2FA100}">
      <dgm:prSet phldrT="[Текст]"/>
      <dgm:spPr/>
      <dgm:t>
        <a:bodyPr/>
        <a:lstStyle/>
        <a:p>
          <a:r>
            <a:rPr lang="ru-RU" dirty="0" smtClean="0"/>
            <a:t>Активная фаза проекта</a:t>
          </a:r>
          <a:endParaRPr lang="ru-RU" dirty="0"/>
        </a:p>
      </dgm:t>
    </dgm:pt>
    <dgm:pt modelId="{B835E2DC-9595-4F55-9396-1DFB265CD812}" type="parTrans" cxnId="{1CF22459-440C-46D8-B224-0C40CC07C382}">
      <dgm:prSet/>
      <dgm:spPr/>
      <dgm:t>
        <a:bodyPr/>
        <a:lstStyle/>
        <a:p>
          <a:endParaRPr lang="ru-RU"/>
        </a:p>
      </dgm:t>
    </dgm:pt>
    <dgm:pt modelId="{C0AE97A5-C2FB-449C-B31B-A83FDA3A3609}" type="sibTrans" cxnId="{1CF22459-440C-46D8-B224-0C40CC07C382}">
      <dgm:prSet/>
      <dgm:spPr/>
      <dgm:t>
        <a:bodyPr/>
        <a:lstStyle/>
        <a:p>
          <a:endParaRPr lang="ru-RU"/>
        </a:p>
      </dgm:t>
    </dgm:pt>
    <dgm:pt modelId="{983C932E-BC56-4CB4-9FCC-587F38DFCE68}">
      <dgm:prSet phldrT="[Текст]"/>
      <dgm:spPr/>
      <dgm:t>
        <a:bodyPr/>
        <a:lstStyle/>
        <a:p>
          <a:r>
            <a:rPr lang="ru-RU" dirty="0" smtClean="0"/>
            <a:t>Соблюдение локальных стандартов кодирования (на базе ранее сделанных </a:t>
          </a:r>
          <a:r>
            <a:rPr lang="ru-RU" dirty="0" err="1" smtClean="0"/>
            <a:t>гайдлайнов</a:t>
          </a:r>
          <a:r>
            <a:rPr lang="ru-RU" dirty="0" smtClean="0"/>
            <a:t>)</a:t>
          </a:r>
          <a:endParaRPr lang="ru-RU" dirty="0"/>
        </a:p>
      </dgm:t>
    </dgm:pt>
    <dgm:pt modelId="{734E0045-FB5B-4F03-92D3-119A6747C7F8}" type="parTrans" cxnId="{A8B0FDEE-35B2-4AC4-B3E4-1E459631BFEE}">
      <dgm:prSet/>
      <dgm:spPr/>
      <dgm:t>
        <a:bodyPr/>
        <a:lstStyle/>
        <a:p>
          <a:endParaRPr lang="ru-RU"/>
        </a:p>
      </dgm:t>
    </dgm:pt>
    <dgm:pt modelId="{A6624840-3421-4110-A7EC-582224DCEBD0}" type="sibTrans" cxnId="{A8B0FDEE-35B2-4AC4-B3E4-1E459631BFEE}">
      <dgm:prSet/>
      <dgm:spPr/>
      <dgm:t>
        <a:bodyPr/>
        <a:lstStyle/>
        <a:p>
          <a:endParaRPr lang="ru-RU"/>
        </a:p>
      </dgm:t>
    </dgm:pt>
    <dgm:pt modelId="{BA647130-FA47-44D2-9997-44945536A924}">
      <dgm:prSet phldrT="[Текст]"/>
      <dgm:spPr/>
      <dgm:t>
        <a:bodyPr/>
        <a:lstStyle/>
        <a:p>
          <a:endParaRPr lang="ru-RU" dirty="0"/>
        </a:p>
      </dgm:t>
    </dgm:pt>
    <dgm:pt modelId="{8B4A4DDE-B03C-429A-A4D4-1BFF6E740E21}" type="parTrans" cxnId="{AE8336F9-8C6B-40AF-8EBF-AD869F3D9DFA}">
      <dgm:prSet/>
      <dgm:spPr/>
      <dgm:t>
        <a:bodyPr/>
        <a:lstStyle/>
        <a:p>
          <a:endParaRPr lang="ru-RU"/>
        </a:p>
      </dgm:t>
    </dgm:pt>
    <dgm:pt modelId="{81E1BA10-CD91-469E-9B7B-95D8C8B17E71}" type="sibTrans" cxnId="{AE8336F9-8C6B-40AF-8EBF-AD869F3D9DFA}">
      <dgm:prSet/>
      <dgm:spPr/>
      <dgm:t>
        <a:bodyPr/>
        <a:lstStyle/>
        <a:p>
          <a:endParaRPr lang="ru-RU"/>
        </a:p>
      </dgm:t>
    </dgm:pt>
    <dgm:pt modelId="{85F5B323-C6F4-4253-BBDF-8C890FF0084A}">
      <dgm:prSet phldrT="[Текст]"/>
      <dgm:spPr/>
      <dgm:t>
        <a:bodyPr/>
        <a:lstStyle/>
        <a:p>
          <a:r>
            <a:rPr lang="ru-RU" dirty="0" smtClean="0"/>
            <a:t>Соблюдение правил документирования (всех интерфейсов, классов и методов)</a:t>
          </a:r>
          <a:endParaRPr lang="ru-RU" dirty="0"/>
        </a:p>
      </dgm:t>
    </dgm:pt>
    <dgm:pt modelId="{C8E056EA-FD7A-48D0-B795-CF3115B27800}" type="parTrans" cxnId="{2CD4135C-7EA8-49DF-9AB8-4FCC71ADAF9D}">
      <dgm:prSet/>
      <dgm:spPr/>
      <dgm:t>
        <a:bodyPr/>
        <a:lstStyle/>
        <a:p>
          <a:endParaRPr lang="ru-RU"/>
        </a:p>
      </dgm:t>
    </dgm:pt>
    <dgm:pt modelId="{73EAD4E6-D407-44FD-821E-26648021E1F3}" type="sibTrans" cxnId="{2CD4135C-7EA8-49DF-9AB8-4FCC71ADAF9D}">
      <dgm:prSet/>
      <dgm:spPr/>
      <dgm:t>
        <a:bodyPr/>
        <a:lstStyle/>
        <a:p>
          <a:endParaRPr lang="ru-RU"/>
        </a:p>
      </dgm:t>
    </dgm:pt>
    <dgm:pt modelId="{BEA77DDD-2D55-4268-B5A8-4AF7B7A80160}">
      <dgm:prSet phldrT="[Текст]"/>
      <dgm:spPr/>
      <dgm:t>
        <a:bodyPr/>
        <a:lstStyle/>
        <a:p>
          <a:r>
            <a:rPr lang="ru-RU" dirty="0" smtClean="0"/>
            <a:t>Использование статического анализа и средств </a:t>
          </a:r>
          <a:r>
            <a:rPr lang="ru-RU" dirty="0" err="1" smtClean="0"/>
            <a:t>фаззинг</a:t>
          </a:r>
          <a:r>
            <a:rPr lang="ru-RU" dirty="0" smtClean="0"/>
            <a:t>-тестов</a:t>
          </a:r>
          <a:endParaRPr lang="ru-RU" dirty="0"/>
        </a:p>
      </dgm:t>
    </dgm:pt>
    <dgm:pt modelId="{146FC4EF-76BB-4336-AD7D-6D4CD30496D8}" type="parTrans" cxnId="{01DD9C88-CD1E-4D12-A194-73F44E7D6883}">
      <dgm:prSet/>
      <dgm:spPr/>
      <dgm:t>
        <a:bodyPr/>
        <a:lstStyle/>
        <a:p>
          <a:endParaRPr lang="ru-RU"/>
        </a:p>
      </dgm:t>
    </dgm:pt>
    <dgm:pt modelId="{64DCDFD0-6584-48F5-B8EB-939C5A684814}" type="sibTrans" cxnId="{01DD9C88-CD1E-4D12-A194-73F44E7D6883}">
      <dgm:prSet/>
      <dgm:spPr/>
      <dgm:t>
        <a:bodyPr/>
        <a:lstStyle/>
        <a:p>
          <a:endParaRPr lang="ru-RU"/>
        </a:p>
      </dgm:t>
    </dgm:pt>
    <dgm:pt modelId="{F4521AFD-9359-4ACD-BABE-CA22DC84A6DE}">
      <dgm:prSet phldrT="[Текст]"/>
      <dgm:spPr/>
      <dgm:t>
        <a:bodyPr/>
        <a:lstStyle/>
        <a:p>
          <a:endParaRPr lang="ru-RU" dirty="0"/>
        </a:p>
      </dgm:t>
    </dgm:pt>
    <dgm:pt modelId="{EB8EA7CE-CD5C-48E4-B58E-FE5D4C111390}" type="parTrans" cxnId="{8FF4FB59-A726-450D-9B36-0675438BFA2B}">
      <dgm:prSet/>
      <dgm:spPr/>
      <dgm:t>
        <a:bodyPr/>
        <a:lstStyle/>
        <a:p>
          <a:endParaRPr lang="ru-RU"/>
        </a:p>
      </dgm:t>
    </dgm:pt>
    <dgm:pt modelId="{AB55CA69-3651-4900-A84B-5369A4DE0097}" type="sibTrans" cxnId="{8FF4FB59-A726-450D-9B36-0675438BFA2B}">
      <dgm:prSet/>
      <dgm:spPr/>
      <dgm:t>
        <a:bodyPr/>
        <a:lstStyle/>
        <a:p>
          <a:endParaRPr lang="ru-RU"/>
        </a:p>
      </dgm:t>
    </dgm:pt>
    <dgm:pt modelId="{726358BB-D99B-44A3-A456-386DDD2BA807}">
      <dgm:prSet phldrT="[Текст]"/>
      <dgm:spPr/>
      <dgm:t>
        <a:bodyPr/>
        <a:lstStyle/>
        <a:p>
          <a:r>
            <a:rPr lang="en-US" dirty="0" smtClean="0"/>
            <a:t>Code review</a:t>
          </a:r>
          <a:endParaRPr lang="ru-RU" dirty="0"/>
        </a:p>
      </dgm:t>
    </dgm:pt>
    <dgm:pt modelId="{F9C4482E-6EEE-4866-80E6-27C9437075DB}" type="parTrans" cxnId="{EC036402-CE26-4D3A-A3ED-24045A0F1681}">
      <dgm:prSet/>
      <dgm:spPr/>
      <dgm:t>
        <a:bodyPr/>
        <a:lstStyle/>
        <a:p>
          <a:endParaRPr lang="ru-RU"/>
        </a:p>
      </dgm:t>
    </dgm:pt>
    <dgm:pt modelId="{FE2A44A6-2CF8-4BEC-A08C-8DC21BDCA629}" type="sibTrans" cxnId="{EC036402-CE26-4D3A-A3ED-24045A0F1681}">
      <dgm:prSet/>
      <dgm:spPr/>
      <dgm:t>
        <a:bodyPr/>
        <a:lstStyle/>
        <a:p>
          <a:endParaRPr lang="ru-RU"/>
        </a:p>
      </dgm:t>
    </dgm:pt>
    <dgm:pt modelId="{865BE27D-EB10-4372-8204-40C9649387EE}" type="pres">
      <dgm:prSet presAssocID="{D52962BD-20C0-494E-977B-7A12D657DF8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5E11978-B7BA-4A59-BB0B-9BE461231733}" type="pres">
      <dgm:prSet presAssocID="{C1B9CE9D-3747-441E-B6FD-3AF754A72BD6}" presName="composite" presStyleCnt="0"/>
      <dgm:spPr/>
    </dgm:pt>
    <dgm:pt modelId="{79D9675B-A7AC-400B-956A-3F3E2DAE8493}" type="pres">
      <dgm:prSet presAssocID="{C1B9CE9D-3747-441E-B6FD-3AF754A72BD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2DD38-D4ED-493A-9300-8B200EDCE1FF}" type="pres">
      <dgm:prSet presAssocID="{C1B9CE9D-3747-441E-B6FD-3AF754A72BD6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AE9E13-1AF2-4BFD-B51C-3E22FFA94DA1}" type="pres">
      <dgm:prSet presAssocID="{28B8E7A9-3B51-4FEF-BA6B-6E5602EB2A28}" presName="space" presStyleCnt="0"/>
      <dgm:spPr/>
    </dgm:pt>
    <dgm:pt modelId="{63E06B73-A505-4D14-9491-DE75A8B95666}" type="pres">
      <dgm:prSet presAssocID="{08173C7C-F7A5-4915-BEEC-E292082FED0E}" presName="composite" presStyleCnt="0"/>
      <dgm:spPr/>
    </dgm:pt>
    <dgm:pt modelId="{E9FCD84D-850C-4D67-AF8C-3F43FD91EB66}" type="pres">
      <dgm:prSet presAssocID="{08173C7C-F7A5-4915-BEEC-E292082FED0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07B626-7871-4028-BAF6-2961D5BD7FBB}" type="pres">
      <dgm:prSet presAssocID="{08173C7C-F7A5-4915-BEEC-E292082FED0E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8AB781-7707-4931-83E9-7D1E993CA5BA}" type="pres">
      <dgm:prSet presAssocID="{D2441B5D-7BF9-4B4D-A3AE-6F8CDBC4D74C}" presName="space" presStyleCnt="0"/>
      <dgm:spPr/>
    </dgm:pt>
    <dgm:pt modelId="{754F197C-17D1-47D4-A0B8-BE5AE8BE7BD3}" type="pres">
      <dgm:prSet presAssocID="{011FC2B1-7704-49AE-8BC7-F676C32BF294}" presName="composite" presStyleCnt="0"/>
      <dgm:spPr/>
    </dgm:pt>
    <dgm:pt modelId="{9E5DEE40-0AFA-478E-868F-5D06680D7CBE}" type="pres">
      <dgm:prSet presAssocID="{011FC2B1-7704-49AE-8BC7-F676C32BF29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75E73C-1105-4149-A1A3-458AF32619FA}" type="pres">
      <dgm:prSet presAssocID="{011FC2B1-7704-49AE-8BC7-F676C32BF294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93B9CE-E927-460A-81F1-B84B7C913043}" type="pres">
      <dgm:prSet presAssocID="{5C762125-7E73-414D-ADBD-BB5187B4580E}" presName="space" presStyleCnt="0"/>
      <dgm:spPr/>
    </dgm:pt>
    <dgm:pt modelId="{9FA7B132-4CA1-4CE1-9227-FB9A7806C102}" type="pres">
      <dgm:prSet presAssocID="{5ED0218D-ED2F-41E6-B587-A660DE2FA100}" presName="composite" presStyleCnt="0"/>
      <dgm:spPr/>
    </dgm:pt>
    <dgm:pt modelId="{14F92C6B-344D-4C3B-8C66-F2526E2564D5}" type="pres">
      <dgm:prSet presAssocID="{5ED0218D-ED2F-41E6-B587-A660DE2FA10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8780A5-C2C2-48C5-A55F-77E9CD48FD08}" type="pres">
      <dgm:prSet presAssocID="{5ED0218D-ED2F-41E6-B587-A660DE2FA100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B76B059-3E46-4D81-A0E9-E7FB3BD3A898}" type="presOf" srcId="{D52962BD-20C0-494E-977B-7A12D657DF87}" destId="{865BE27D-EB10-4372-8204-40C9649387EE}" srcOrd="0" destOrd="0" presId="urn:microsoft.com/office/officeart/2005/8/layout/hList1"/>
    <dgm:cxn modelId="{E7C84009-34FF-4669-86BA-90287A2803FC}" type="presOf" srcId="{983C932E-BC56-4CB4-9FCC-587F38DFCE68}" destId="{208780A5-C2C2-48C5-A55F-77E9CD48FD08}" srcOrd="0" destOrd="0" presId="urn:microsoft.com/office/officeart/2005/8/layout/hList1"/>
    <dgm:cxn modelId="{1F40B7E2-84E0-4874-9F8D-70B2159D08B0}" type="presOf" srcId="{01E206C0-7B7E-4363-88AA-A225DD75F63B}" destId="{0875E73C-1105-4149-A1A3-458AF32619FA}" srcOrd="0" destOrd="0" presId="urn:microsoft.com/office/officeart/2005/8/layout/hList1"/>
    <dgm:cxn modelId="{37C676EB-87B8-45F6-8638-BE4494BD5BFC}" type="presOf" srcId="{85F5B323-C6F4-4253-BBDF-8C890FF0084A}" destId="{208780A5-C2C2-48C5-A55F-77E9CD48FD08}" srcOrd="0" destOrd="1" presId="urn:microsoft.com/office/officeart/2005/8/layout/hList1"/>
    <dgm:cxn modelId="{BB232492-01AE-4DDA-A2B1-2505D949F333}" type="presOf" srcId="{5ED0218D-ED2F-41E6-B587-A660DE2FA100}" destId="{14F92C6B-344D-4C3B-8C66-F2526E2564D5}" srcOrd="0" destOrd="0" presId="urn:microsoft.com/office/officeart/2005/8/layout/hList1"/>
    <dgm:cxn modelId="{24C82AC7-23AC-4EE6-BFB2-FA395F15ADD3}" type="presOf" srcId="{9CB79DD6-6E88-46C5-B643-8E56E7140298}" destId="{0875E73C-1105-4149-A1A3-458AF32619FA}" srcOrd="0" destOrd="2" presId="urn:microsoft.com/office/officeart/2005/8/layout/hList1"/>
    <dgm:cxn modelId="{11E59707-50D7-4D1A-B83A-DC4EF12C6C23}" srcId="{C1B9CE9D-3747-441E-B6FD-3AF754A72BD6}" destId="{30507BAF-A4A8-48F2-9E02-A2898C9C69D0}" srcOrd="4" destOrd="0" parTransId="{4C259E8F-D0E0-4FAA-8AC2-C40864785A9E}" sibTransId="{727190D3-011E-4876-8BD8-40D4FAB821E6}"/>
    <dgm:cxn modelId="{8D4033A8-344F-4704-B90F-E2E811ACD145}" srcId="{C1B9CE9D-3747-441E-B6FD-3AF754A72BD6}" destId="{23A32CED-03C6-4D0B-B76A-CE4850B085A1}" srcOrd="2" destOrd="0" parTransId="{BE1C5A0A-073D-4679-923C-FFCFEFE8C7EF}" sibTransId="{C959DCE9-0C3E-464C-B7AF-E2002523FB77}"/>
    <dgm:cxn modelId="{1CF22459-440C-46D8-B224-0C40CC07C382}" srcId="{D52962BD-20C0-494E-977B-7A12D657DF87}" destId="{5ED0218D-ED2F-41E6-B587-A660DE2FA100}" srcOrd="3" destOrd="0" parTransId="{B835E2DC-9595-4F55-9396-1DFB265CD812}" sibTransId="{C0AE97A5-C2FB-449C-B31B-A83FDA3A3609}"/>
    <dgm:cxn modelId="{302F3922-C146-438E-9C5C-9163AD08D96B}" type="presOf" srcId="{F4521AFD-9359-4ACD-BABE-CA22DC84A6DE}" destId="{208780A5-C2C2-48C5-A55F-77E9CD48FD08}" srcOrd="0" destOrd="4" presId="urn:microsoft.com/office/officeart/2005/8/layout/hList1"/>
    <dgm:cxn modelId="{4B73AADD-5F5A-41BA-B955-E7CE21B7C56A}" srcId="{D52962BD-20C0-494E-977B-7A12D657DF87}" destId="{011FC2B1-7704-49AE-8BC7-F676C32BF294}" srcOrd="2" destOrd="0" parTransId="{F9F1BC63-165B-4EF4-84BE-4D3B58D91186}" sibTransId="{5C762125-7E73-414D-ADBD-BB5187B4580E}"/>
    <dgm:cxn modelId="{07429214-8C76-46E7-9FF6-04D5F5E4C4CF}" srcId="{C1B9CE9D-3747-441E-B6FD-3AF754A72BD6}" destId="{5723604C-A707-4C6C-B01D-5A8D0E9E4802}" srcOrd="0" destOrd="0" parTransId="{0F868228-220E-468D-A40E-006B7271D1EA}" sibTransId="{491FC2C1-346C-4E1B-B8CE-85E11D711C9D}"/>
    <dgm:cxn modelId="{E5B41C72-3F4A-48BE-87B9-0E90A9E5ECF2}" srcId="{08173C7C-F7A5-4915-BEEC-E292082FED0E}" destId="{C756BAD6-C945-4CF0-B20E-24E7A79C3FCA}" srcOrd="1" destOrd="0" parTransId="{8C9EBB53-0E72-45D6-A919-3D209EC02981}" sibTransId="{F13B9253-B6E1-4376-808E-93386247485F}"/>
    <dgm:cxn modelId="{A8B0FDEE-35B2-4AC4-B3E4-1E459631BFEE}" srcId="{5ED0218D-ED2F-41E6-B587-A660DE2FA100}" destId="{983C932E-BC56-4CB4-9FCC-587F38DFCE68}" srcOrd="0" destOrd="0" parTransId="{734E0045-FB5B-4F03-92D3-119A6747C7F8}" sibTransId="{A6624840-3421-4110-A7EC-582224DCEBD0}"/>
    <dgm:cxn modelId="{FCDC28CD-EA94-4EC7-851B-28982BFA4870}" type="presOf" srcId="{08173C7C-F7A5-4915-BEEC-E292082FED0E}" destId="{E9FCD84D-850C-4D67-AF8C-3F43FD91EB66}" srcOrd="0" destOrd="0" presId="urn:microsoft.com/office/officeart/2005/8/layout/hList1"/>
    <dgm:cxn modelId="{DB120B43-0DAB-43D0-9278-E13CB7B0CB3B}" srcId="{D52962BD-20C0-494E-977B-7A12D657DF87}" destId="{08173C7C-F7A5-4915-BEEC-E292082FED0E}" srcOrd="1" destOrd="0" parTransId="{6E397B6D-1E8B-4215-B1ED-D1769F5AC460}" sibTransId="{D2441B5D-7BF9-4B4D-A3AE-6F8CDBC4D74C}"/>
    <dgm:cxn modelId="{1122669A-0B7C-4890-B0FF-E8818543BCAC}" srcId="{011FC2B1-7704-49AE-8BC7-F676C32BF294}" destId="{9CB79DD6-6E88-46C5-B643-8E56E7140298}" srcOrd="2" destOrd="0" parTransId="{B2D557DF-DEB7-4218-A132-F49EC93CBD72}" sibTransId="{DADD399C-3761-4CE5-8675-3D93368F71B4}"/>
    <dgm:cxn modelId="{F340D623-AFD6-4954-9553-D8E6CBB923AE}" type="presOf" srcId="{3EE24468-0A2D-4BC3-8E64-13EDD3069939}" destId="{3402DD38-D4ED-493A-9300-8B200EDCE1FF}" srcOrd="0" destOrd="3" presId="urn:microsoft.com/office/officeart/2005/8/layout/hList1"/>
    <dgm:cxn modelId="{3371CF70-210E-4BC1-A572-25E054AE1289}" type="presOf" srcId="{DF4C699B-CA9F-44FE-BA64-BEABF6D0942A}" destId="{3402DD38-D4ED-493A-9300-8B200EDCE1FF}" srcOrd="0" destOrd="1" presId="urn:microsoft.com/office/officeart/2005/8/layout/hList1"/>
    <dgm:cxn modelId="{FED2FCAA-C90A-4BD5-AEE8-B65E2E4B596F}" type="presOf" srcId="{98E15B40-673D-4423-B5FE-89E92F588EDE}" destId="{0875E73C-1105-4149-A1A3-458AF32619FA}" srcOrd="0" destOrd="1" presId="urn:microsoft.com/office/officeart/2005/8/layout/hList1"/>
    <dgm:cxn modelId="{8FF4FB59-A726-450D-9B36-0675438BFA2B}" srcId="{5ED0218D-ED2F-41E6-B587-A660DE2FA100}" destId="{F4521AFD-9359-4ACD-BABE-CA22DC84A6DE}" srcOrd="4" destOrd="0" parTransId="{EB8EA7CE-CD5C-48E4-B58E-FE5D4C111390}" sibTransId="{AB55CA69-3651-4900-A84B-5369A4DE0097}"/>
    <dgm:cxn modelId="{BEE79F9B-6C34-4BC1-BC00-C31FA6869B4E}" type="presOf" srcId="{BA647130-FA47-44D2-9997-44945536A924}" destId="{208780A5-C2C2-48C5-A55F-77E9CD48FD08}" srcOrd="0" destOrd="5" presId="urn:microsoft.com/office/officeart/2005/8/layout/hList1"/>
    <dgm:cxn modelId="{5A7F4EED-2E3F-434B-B8FA-A7B872E263F7}" type="presOf" srcId="{C1B9CE9D-3747-441E-B6FD-3AF754A72BD6}" destId="{79D9675B-A7AC-400B-956A-3F3E2DAE8493}" srcOrd="0" destOrd="0" presId="urn:microsoft.com/office/officeart/2005/8/layout/hList1"/>
    <dgm:cxn modelId="{3C26E8A7-A357-4E08-B956-03DE9810D276}" type="presOf" srcId="{9FAAB2D6-04A7-4B08-9A22-92A19396FB30}" destId="{6107B626-7871-4028-BAF6-2961D5BD7FBB}" srcOrd="0" destOrd="0" presId="urn:microsoft.com/office/officeart/2005/8/layout/hList1"/>
    <dgm:cxn modelId="{E28F30C4-467C-46BE-A538-AD7B27C8DDD8}" type="presOf" srcId="{C756BAD6-C945-4CF0-B20E-24E7A79C3FCA}" destId="{6107B626-7871-4028-BAF6-2961D5BD7FBB}" srcOrd="0" destOrd="1" presId="urn:microsoft.com/office/officeart/2005/8/layout/hList1"/>
    <dgm:cxn modelId="{EC036402-CE26-4D3A-A3ED-24045A0F1681}" srcId="{5ED0218D-ED2F-41E6-B587-A660DE2FA100}" destId="{726358BB-D99B-44A3-A456-386DDD2BA807}" srcOrd="3" destOrd="0" parTransId="{F9C4482E-6EEE-4866-80E6-27C9437075DB}" sibTransId="{FE2A44A6-2CF8-4BEC-A08C-8DC21BDCA629}"/>
    <dgm:cxn modelId="{01DD9C88-CD1E-4D12-A194-73F44E7D6883}" srcId="{5ED0218D-ED2F-41E6-B587-A660DE2FA100}" destId="{BEA77DDD-2D55-4268-B5A8-4AF7B7A80160}" srcOrd="2" destOrd="0" parTransId="{146FC4EF-76BB-4336-AD7D-6D4CD30496D8}" sibTransId="{64DCDFD0-6584-48F5-B8EB-939C5A684814}"/>
    <dgm:cxn modelId="{A8DCD4BC-4184-4D67-9643-FA575D88FFF6}" srcId="{D52962BD-20C0-494E-977B-7A12D657DF87}" destId="{C1B9CE9D-3747-441E-B6FD-3AF754A72BD6}" srcOrd="0" destOrd="0" parTransId="{9431810D-0225-45CB-807F-000786DAA853}" sibTransId="{28B8E7A9-3B51-4FEF-BA6B-6E5602EB2A28}"/>
    <dgm:cxn modelId="{D12DF71A-DC12-46D0-8CB5-8C444E5B82B7}" srcId="{C1B9CE9D-3747-441E-B6FD-3AF754A72BD6}" destId="{DF4C699B-CA9F-44FE-BA64-BEABF6D0942A}" srcOrd="1" destOrd="0" parTransId="{2DEA626D-D52D-40C3-A57C-079AE3E1F264}" sibTransId="{17CE5AA7-5DE3-4673-BEEE-9D1E758E8EA2}"/>
    <dgm:cxn modelId="{C14F61CB-C327-4D0C-A434-DB12CD533E7C}" type="presOf" srcId="{BEA77DDD-2D55-4268-B5A8-4AF7B7A80160}" destId="{208780A5-C2C2-48C5-A55F-77E9CD48FD08}" srcOrd="0" destOrd="2" presId="urn:microsoft.com/office/officeart/2005/8/layout/hList1"/>
    <dgm:cxn modelId="{1B18A64A-9DA7-4AC0-B96E-F945155C5FDE}" type="presOf" srcId="{23A32CED-03C6-4D0B-B76A-CE4850B085A1}" destId="{3402DD38-D4ED-493A-9300-8B200EDCE1FF}" srcOrd="0" destOrd="2" presId="urn:microsoft.com/office/officeart/2005/8/layout/hList1"/>
    <dgm:cxn modelId="{A3820547-3042-4919-92CF-6BEFBF8506F1}" type="presOf" srcId="{011FC2B1-7704-49AE-8BC7-F676C32BF294}" destId="{9E5DEE40-0AFA-478E-868F-5D06680D7CBE}" srcOrd="0" destOrd="0" presId="urn:microsoft.com/office/officeart/2005/8/layout/hList1"/>
    <dgm:cxn modelId="{66FE3B3F-A7F7-4BBA-BFB6-DD21F55402D3}" srcId="{011FC2B1-7704-49AE-8BC7-F676C32BF294}" destId="{98E15B40-673D-4423-B5FE-89E92F588EDE}" srcOrd="1" destOrd="0" parTransId="{741966FD-D77D-401F-ACE9-1604459E2065}" sibTransId="{1892DC55-75FB-4286-A2EE-E5486E5FEF13}"/>
    <dgm:cxn modelId="{2CD4135C-7EA8-49DF-9AB8-4FCC71ADAF9D}" srcId="{5ED0218D-ED2F-41E6-B587-A660DE2FA100}" destId="{85F5B323-C6F4-4253-BBDF-8C890FF0084A}" srcOrd="1" destOrd="0" parTransId="{C8E056EA-FD7A-48D0-B795-CF3115B27800}" sibTransId="{73EAD4E6-D407-44FD-821E-26648021E1F3}"/>
    <dgm:cxn modelId="{D7999944-8942-47F4-B38D-25D9C8B1345A}" srcId="{011FC2B1-7704-49AE-8BC7-F676C32BF294}" destId="{01E206C0-7B7E-4363-88AA-A225DD75F63B}" srcOrd="0" destOrd="0" parTransId="{2070ACC6-E281-42AF-A7DE-04A21F66B263}" sibTransId="{05A79826-B404-45DA-B48D-8400ECF51C4B}"/>
    <dgm:cxn modelId="{97A32625-F2FB-4696-AEA7-089FC092BFA1}" srcId="{C1B9CE9D-3747-441E-B6FD-3AF754A72BD6}" destId="{3EE24468-0A2D-4BC3-8E64-13EDD3069939}" srcOrd="3" destOrd="0" parTransId="{626ACA81-902E-4437-9364-7974A2168656}" sibTransId="{73AF49F3-A1EE-4C12-9EF3-129FB9FCA601}"/>
    <dgm:cxn modelId="{A34D50D0-092A-457E-8566-EFFFD2F76CBA}" type="presOf" srcId="{30507BAF-A4A8-48F2-9E02-A2898C9C69D0}" destId="{3402DD38-D4ED-493A-9300-8B200EDCE1FF}" srcOrd="0" destOrd="4" presId="urn:microsoft.com/office/officeart/2005/8/layout/hList1"/>
    <dgm:cxn modelId="{0FC49316-6320-4B61-937B-EBD912ED1F0B}" type="presOf" srcId="{5723604C-A707-4C6C-B01D-5A8D0E9E4802}" destId="{3402DD38-D4ED-493A-9300-8B200EDCE1FF}" srcOrd="0" destOrd="0" presId="urn:microsoft.com/office/officeart/2005/8/layout/hList1"/>
    <dgm:cxn modelId="{AE8336F9-8C6B-40AF-8EBF-AD869F3D9DFA}" srcId="{5ED0218D-ED2F-41E6-B587-A660DE2FA100}" destId="{BA647130-FA47-44D2-9997-44945536A924}" srcOrd="5" destOrd="0" parTransId="{8B4A4DDE-B03C-429A-A4D4-1BFF6E740E21}" sibTransId="{81E1BA10-CD91-469E-9B7B-95D8C8B17E71}"/>
    <dgm:cxn modelId="{B5E669C1-D3C5-43EC-B1A3-6D1F32117A2A}" type="presOf" srcId="{726358BB-D99B-44A3-A456-386DDD2BA807}" destId="{208780A5-C2C2-48C5-A55F-77E9CD48FD08}" srcOrd="0" destOrd="3" presId="urn:microsoft.com/office/officeart/2005/8/layout/hList1"/>
    <dgm:cxn modelId="{D52EF410-AC83-4E95-AD39-3158D2E83C36}" srcId="{08173C7C-F7A5-4915-BEEC-E292082FED0E}" destId="{9FAAB2D6-04A7-4B08-9A22-92A19396FB30}" srcOrd="0" destOrd="0" parTransId="{CAFD7702-1103-484B-A53E-E342D155590A}" sibTransId="{20E03DC1-6ADC-4F80-8915-62D549D17396}"/>
    <dgm:cxn modelId="{2D620236-409C-4228-95B6-42B8036A364C}" type="presParOf" srcId="{865BE27D-EB10-4372-8204-40C9649387EE}" destId="{15E11978-B7BA-4A59-BB0B-9BE461231733}" srcOrd="0" destOrd="0" presId="urn:microsoft.com/office/officeart/2005/8/layout/hList1"/>
    <dgm:cxn modelId="{901E84CA-E442-4A35-AFCF-221A909FCED9}" type="presParOf" srcId="{15E11978-B7BA-4A59-BB0B-9BE461231733}" destId="{79D9675B-A7AC-400B-956A-3F3E2DAE8493}" srcOrd="0" destOrd="0" presId="urn:microsoft.com/office/officeart/2005/8/layout/hList1"/>
    <dgm:cxn modelId="{08694CEB-2133-417A-ADE6-59F5318AACC0}" type="presParOf" srcId="{15E11978-B7BA-4A59-BB0B-9BE461231733}" destId="{3402DD38-D4ED-493A-9300-8B200EDCE1FF}" srcOrd="1" destOrd="0" presId="urn:microsoft.com/office/officeart/2005/8/layout/hList1"/>
    <dgm:cxn modelId="{F09DD5C8-8857-403F-8CAB-59AD2565394A}" type="presParOf" srcId="{865BE27D-EB10-4372-8204-40C9649387EE}" destId="{05AE9E13-1AF2-4BFD-B51C-3E22FFA94DA1}" srcOrd="1" destOrd="0" presId="urn:microsoft.com/office/officeart/2005/8/layout/hList1"/>
    <dgm:cxn modelId="{A098E811-6B60-418F-86E2-A6256C99EA6A}" type="presParOf" srcId="{865BE27D-EB10-4372-8204-40C9649387EE}" destId="{63E06B73-A505-4D14-9491-DE75A8B95666}" srcOrd="2" destOrd="0" presId="urn:microsoft.com/office/officeart/2005/8/layout/hList1"/>
    <dgm:cxn modelId="{0FD6A8B2-52A1-48E9-974F-7C3BD81D21AE}" type="presParOf" srcId="{63E06B73-A505-4D14-9491-DE75A8B95666}" destId="{E9FCD84D-850C-4D67-AF8C-3F43FD91EB66}" srcOrd="0" destOrd="0" presId="urn:microsoft.com/office/officeart/2005/8/layout/hList1"/>
    <dgm:cxn modelId="{9151DE3D-AFB4-4A41-A9E6-520948B87B4E}" type="presParOf" srcId="{63E06B73-A505-4D14-9491-DE75A8B95666}" destId="{6107B626-7871-4028-BAF6-2961D5BD7FBB}" srcOrd="1" destOrd="0" presId="urn:microsoft.com/office/officeart/2005/8/layout/hList1"/>
    <dgm:cxn modelId="{15E64EC6-8F0F-486C-9336-A7194CCBFDD4}" type="presParOf" srcId="{865BE27D-EB10-4372-8204-40C9649387EE}" destId="{288AB781-7707-4931-83E9-7D1E993CA5BA}" srcOrd="3" destOrd="0" presId="urn:microsoft.com/office/officeart/2005/8/layout/hList1"/>
    <dgm:cxn modelId="{59A091A2-08B8-44A8-9E22-3E30247D9612}" type="presParOf" srcId="{865BE27D-EB10-4372-8204-40C9649387EE}" destId="{754F197C-17D1-47D4-A0B8-BE5AE8BE7BD3}" srcOrd="4" destOrd="0" presId="urn:microsoft.com/office/officeart/2005/8/layout/hList1"/>
    <dgm:cxn modelId="{C28812DD-132D-42F9-8CF4-D24063B51541}" type="presParOf" srcId="{754F197C-17D1-47D4-A0B8-BE5AE8BE7BD3}" destId="{9E5DEE40-0AFA-478E-868F-5D06680D7CBE}" srcOrd="0" destOrd="0" presId="urn:microsoft.com/office/officeart/2005/8/layout/hList1"/>
    <dgm:cxn modelId="{65E4D87F-C827-4049-9A62-008D950990AB}" type="presParOf" srcId="{754F197C-17D1-47D4-A0B8-BE5AE8BE7BD3}" destId="{0875E73C-1105-4149-A1A3-458AF32619FA}" srcOrd="1" destOrd="0" presId="urn:microsoft.com/office/officeart/2005/8/layout/hList1"/>
    <dgm:cxn modelId="{2CE8FFE7-DF6A-49A4-BB7E-05D70425442C}" type="presParOf" srcId="{865BE27D-EB10-4372-8204-40C9649387EE}" destId="{9993B9CE-E927-460A-81F1-B84B7C913043}" srcOrd="5" destOrd="0" presId="urn:microsoft.com/office/officeart/2005/8/layout/hList1"/>
    <dgm:cxn modelId="{BBBCE297-273E-435F-84B3-27FDC8915DED}" type="presParOf" srcId="{865BE27D-EB10-4372-8204-40C9649387EE}" destId="{9FA7B132-4CA1-4CE1-9227-FB9A7806C102}" srcOrd="6" destOrd="0" presId="urn:microsoft.com/office/officeart/2005/8/layout/hList1"/>
    <dgm:cxn modelId="{D232150A-CBF0-4B2B-918D-39253E29C3BC}" type="presParOf" srcId="{9FA7B132-4CA1-4CE1-9227-FB9A7806C102}" destId="{14F92C6B-344D-4C3B-8C66-F2526E2564D5}" srcOrd="0" destOrd="0" presId="urn:microsoft.com/office/officeart/2005/8/layout/hList1"/>
    <dgm:cxn modelId="{395223BF-1959-4780-86AA-E939BB7CDEC3}" type="presParOf" srcId="{9FA7B132-4CA1-4CE1-9227-FB9A7806C102}" destId="{208780A5-C2C2-48C5-A55F-77E9CD48FD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2962BD-20C0-494E-977B-7A12D657DF87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C1B9CE9D-3747-441E-B6FD-3AF754A72BD6}">
      <dgm:prSet phldrT="[Текст]"/>
      <dgm:spPr/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9431810D-0225-45CB-807F-000786DAA853}" type="parTrans" cxnId="{A8DCD4BC-4184-4D67-9643-FA575D88FFF6}">
      <dgm:prSet/>
      <dgm:spPr/>
      <dgm:t>
        <a:bodyPr/>
        <a:lstStyle/>
        <a:p>
          <a:endParaRPr lang="ru-RU"/>
        </a:p>
      </dgm:t>
    </dgm:pt>
    <dgm:pt modelId="{28B8E7A9-3B51-4FEF-BA6B-6E5602EB2A28}" type="sibTrans" cxnId="{A8DCD4BC-4184-4D67-9643-FA575D88FFF6}">
      <dgm:prSet/>
      <dgm:spPr/>
      <dgm:t>
        <a:bodyPr/>
        <a:lstStyle/>
        <a:p>
          <a:endParaRPr lang="ru-RU"/>
        </a:p>
      </dgm:t>
    </dgm:pt>
    <dgm:pt modelId="{5723604C-A707-4C6C-B01D-5A8D0E9E4802}">
      <dgm:prSet phldrT="[Текст]"/>
      <dgm:spPr/>
      <dgm:t>
        <a:bodyPr/>
        <a:lstStyle/>
        <a:p>
          <a:r>
            <a:rPr lang="ru-RU" dirty="0" err="1" smtClean="0"/>
            <a:t>Фаззинг</a:t>
          </a:r>
          <a:r>
            <a:rPr lang="ru-RU" dirty="0" smtClean="0"/>
            <a:t>-тестирование данных</a:t>
          </a:r>
          <a:endParaRPr lang="ru-RU" dirty="0"/>
        </a:p>
      </dgm:t>
    </dgm:pt>
    <dgm:pt modelId="{0F868228-220E-468D-A40E-006B7271D1EA}" type="parTrans" cxnId="{07429214-8C76-46E7-9FF6-04D5F5E4C4CF}">
      <dgm:prSet/>
      <dgm:spPr/>
      <dgm:t>
        <a:bodyPr/>
        <a:lstStyle/>
        <a:p>
          <a:endParaRPr lang="ru-RU"/>
        </a:p>
      </dgm:t>
    </dgm:pt>
    <dgm:pt modelId="{491FC2C1-346C-4E1B-B8CE-85E11D711C9D}" type="sibTrans" cxnId="{07429214-8C76-46E7-9FF6-04D5F5E4C4CF}">
      <dgm:prSet/>
      <dgm:spPr/>
      <dgm:t>
        <a:bodyPr/>
        <a:lstStyle/>
        <a:p>
          <a:endParaRPr lang="ru-RU"/>
        </a:p>
      </dgm:t>
    </dgm:pt>
    <dgm:pt modelId="{08173C7C-F7A5-4915-BEEC-E292082FED0E}">
      <dgm:prSet phldrT="[Текст]"/>
      <dgm:spPr/>
      <dgm:t>
        <a:bodyPr/>
        <a:lstStyle/>
        <a:p>
          <a:r>
            <a:rPr lang="ru-RU" dirty="0" smtClean="0"/>
            <a:t>Выпуск</a:t>
          </a:r>
          <a:endParaRPr lang="ru-RU" dirty="0"/>
        </a:p>
      </dgm:t>
    </dgm:pt>
    <dgm:pt modelId="{6E397B6D-1E8B-4215-B1ED-D1769F5AC460}" type="parTrans" cxnId="{DB120B43-0DAB-43D0-9278-E13CB7B0CB3B}">
      <dgm:prSet/>
      <dgm:spPr/>
      <dgm:t>
        <a:bodyPr/>
        <a:lstStyle/>
        <a:p>
          <a:endParaRPr lang="ru-RU"/>
        </a:p>
      </dgm:t>
    </dgm:pt>
    <dgm:pt modelId="{D2441B5D-7BF9-4B4D-A3AE-6F8CDBC4D74C}" type="sibTrans" cxnId="{DB120B43-0DAB-43D0-9278-E13CB7B0CB3B}">
      <dgm:prSet/>
      <dgm:spPr/>
      <dgm:t>
        <a:bodyPr/>
        <a:lstStyle/>
        <a:p>
          <a:endParaRPr lang="ru-RU"/>
        </a:p>
      </dgm:t>
    </dgm:pt>
    <dgm:pt modelId="{9FAAB2D6-04A7-4B08-9A22-92A19396FB30}">
      <dgm:prSet phldrT="[Текст]"/>
      <dgm:spPr/>
      <dgm:t>
        <a:bodyPr/>
        <a:lstStyle/>
        <a:p>
          <a:r>
            <a:rPr lang="ru-RU" dirty="0" smtClean="0"/>
            <a:t>Фаза финальной ревизии безопасности, выполняемая отдельной группой,</a:t>
          </a:r>
          <a:endParaRPr lang="ru-RU" dirty="0"/>
        </a:p>
      </dgm:t>
    </dgm:pt>
    <dgm:pt modelId="{CAFD7702-1103-484B-A53E-E342D155590A}" type="parTrans" cxnId="{D52EF410-AC83-4E95-AD39-3158D2E83C36}">
      <dgm:prSet/>
      <dgm:spPr/>
      <dgm:t>
        <a:bodyPr/>
        <a:lstStyle/>
        <a:p>
          <a:endParaRPr lang="ru-RU"/>
        </a:p>
      </dgm:t>
    </dgm:pt>
    <dgm:pt modelId="{20E03DC1-6ADC-4F80-8915-62D549D17396}" type="sibTrans" cxnId="{D52EF410-AC83-4E95-AD39-3158D2E83C36}">
      <dgm:prSet/>
      <dgm:spPr/>
      <dgm:t>
        <a:bodyPr/>
        <a:lstStyle/>
        <a:p>
          <a:endParaRPr lang="ru-RU"/>
        </a:p>
      </dgm:t>
    </dgm:pt>
    <dgm:pt modelId="{011FC2B1-7704-49AE-8BC7-F676C32BF294}">
      <dgm:prSet phldrT="[Текст]"/>
      <dgm:spPr/>
      <dgm:t>
        <a:bodyPr/>
        <a:lstStyle/>
        <a:p>
          <a:r>
            <a:rPr lang="ru-RU" dirty="0" smtClean="0"/>
            <a:t>Поддержка</a:t>
          </a:r>
          <a:endParaRPr lang="ru-RU" dirty="0"/>
        </a:p>
      </dgm:t>
    </dgm:pt>
    <dgm:pt modelId="{F9F1BC63-165B-4EF4-84BE-4D3B58D91186}" type="parTrans" cxnId="{4B73AADD-5F5A-41BA-B955-E7CE21B7C56A}">
      <dgm:prSet/>
      <dgm:spPr/>
      <dgm:t>
        <a:bodyPr/>
        <a:lstStyle/>
        <a:p>
          <a:endParaRPr lang="ru-RU"/>
        </a:p>
      </dgm:t>
    </dgm:pt>
    <dgm:pt modelId="{5C762125-7E73-414D-ADBD-BB5187B4580E}" type="sibTrans" cxnId="{4B73AADD-5F5A-41BA-B955-E7CE21B7C56A}">
      <dgm:prSet/>
      <dgm:spPr/>
      <dgm:t>
        <a:bodyPr/>
        <a:lstStyle/>
        <a:p>
          <a:endParaRPr lang="ru-RU"/>
        </a:p>
      </dgm:t>
    </dgm:pt>
    <dgm:pt modelId="{01E206C0-7B7E-4363-88AA-A225DD75F63B}">
      <dgm:prSet phldrT="[Текст]"/>
      <dgm:spPr/>
      <dgm:t>
        <a:bodyPr/>
        <a:lstStyle/>
        <a:p>
          <a:r>
            <a:rPr lang="ru-RU" dirty="0" smtClean="0"/>
            <a:t>Подготовить список контактов</a:t>
          </a:r>
          <a:endParaRPr lang="ru-RU" dirty="0"/>
        </a:p>
      </dgm:t>
    </dgm:pt>
    <dgm:pt modelId="{2070ACC6-E281-42AF-A7DE-04A21F66B263}" type="parTrans" cxnId="{D7999944-8942-47F4-B38D-25D9C8B1345A}">
      <dgm:prSet/>
      <dgm:spPr/>
      <dgm:t>
        <a:bodyPr/>
        <a:lstStyle/>
        <a:p>
          <a:endParaRPr lang="ru-RU"/>
        </a:p>
      </dgm:t>
    </dgm:pt>
    <dgm:pt modelId="{05A79826-B404-45DA-B48D-8400ECF51C4B}" type="sibTrans" cxnId="{D7999944-8942-47F4-B38D-25D9C8B1345A}">
      <dgm:prSet/>
      <dgm:spPr/>
      <dgm:t>
        <a:bodyPr/>
        <a:lstStyle/>
        <a:p>
          <a:endParaRPr lang="ru-RU"/>
        </a:p>
      </dgm:t>
    </dgm:pt>
    <dgm:pt modelId="{B4020AAF-0E07-487D-98EF-6E4CAB8F21E1}">
      <dgm:prSet phldrT="[Текст]"/>
      <dgm:spPr/>
      <dgm:t>
        <a:bodyPr/>
        <a:lstStyle/>
        <a:p>
          <a:r>
            <a:rPr lang="ru-RU" dirty="0" smtClean="0"/>
            <a:t>И снова инспекция кода (</a:t>
          </a:r>
          <a:r>
            <a:rPr lang="en-US" dirty="0" smtClean="0"/>
            <a:t>Code review)</a:t>
          </a:r>
          <a:endParaRPr lang="ru-RU" dirty="0"/>
        </a:p>
      </dgm:t>
    </dgm:pt>
    <dgm:pt modelId="{606563D5-B49D-4343-B791-D9F669E86AD6}" type="parTrans" cxnId="{1D6B9EBC-499D-4C17-9342-AE4CE59566B4}">
      <dgm:prSet/>
      <dgm:spPr/>
      <dgm:t>
        <a:bodyPr/>
        <a:lstStyle/>
        <a:p>
          <a:endParaRPr lang="ru-RU"/>
        </a:p>
      </dgm:t>
    </dgm:pt>
    <dgm:pt modelId="{16492494-7652-440F-B920-AC06E0233E6A}" type="sibTrans" cxnId="{1D6B9EBC-499D-4C17-9342-AE4CE59566B4}">
      <dgm:prSet/>
      <dgm:spPr/>
      <dgm:t>
        <a:bodyPr/>
        <a:lstStyle/>
        <a:p>
          <a:endParaRPr lang="ru-RU"/>
        </a:p>
      </dgm:t>
    </dgm:pt>
    <dgm:pt modelId="{73FD4E38-BD4B-4D28-8349-78CA7B389A66}">
      <dgm:prSet phldrT="[Текст]"/>
      <dgm:spPr/>
      <dgm:t>
        <a:bodyPr/>
        <a:lstStyle/>
        <a:p>
          <a:r>
            <a:rPr lang="ru-RU" dirty="0" smtClean="0"/>
            <a:t>Выделение ключевых или наиболее нагруженных методов кода и строгая типизация вводимых данных</a:t>
          </a:r>
          <a:endParaRPr lang="ru-RU" dirty="0"/>
        </a:p>
      </dgm:t>
    </dgm:pt>
    <dgm:pt modelId="{E3A714BE-28B8-4BB8-A4FB-921DA6C99D30}" type="parTrans" cxnId="{FE50E106-1951-4835-92BE-D6E3320A3F74}">
      <dgm:prSet/>
      <dgm:spPr/>
      <dgm:t>
        <a:bodyPr/>
        <a:lstStyle/>
        <a:p>
          <a:endParaRPr lang="ru-RU"/>
        </a:p>
      </dgm:t>
    </dgm:pt>
    <dgm:pt modelId="{1EF76693-45D0-4791-9992-729B60C387F7}" type="sibTrans" cxnId="{FE50E106-1951-4835-92BE-D6E3320A3F74}">
      <dgm:prSet/>
      <dgm:spPr/>
      <dgm:t>
        <a:bodyPr/>
        <a:lstStyle/>
        <a:p>
          <a:endParaRPr lang="ru-RU"/>
        </a:p>
      </dgm:t>
    </dgm:pt>
    <dgm:pt modelId="{2F1CF5C9-8A21-4FC8-86E2-EBE00E07930C}">
      <dgm:prSet phldrT="[Текст]"/>
      <dgm:spPr/>
      <dgm:t>
        <a:bodyPr/>
        <a:lstStyle/>
        <a:p>
          <a:endParaRPr lang="ru-RU" dirty="0"/>
        </a:p>
      </dgm:t>
    </dgm:pt>
    <dgm:pt modelId="{F7FEBE00-5CA6-4604-B51A-6BB878444632}" type="parTrans" cxnId="{ED6C6B55-831B-46C6-915B-3938A41AB715}">
      <dgm:prSet/>
      <dgm:spPr/>
      <dgm:t>
        <a:bodyPr/>
        <a:lstStyle/>
        <a:p>
          <a:endParaRPr lang="ru-RU"/>
        </a:p>
      </dgm:t>
    </dgm:pt>
    <dgm:pt modelId="{396FE5EB-4163-4670-972D-CFD27E90D53A}" type="sibTrans" cxnId="{ED6C6B55-831B-46C6-915B-3938A41AB715}">
      <dgm:prSet/>
      <dgm:spPr/>
      <dgm:t>
        <a:bodyPr/>
        <a:lstStyle/>
        <a:p>
          <a:endParaRPr lang="ru-RU"/>
        </a:p>
      </dgm:t>
    </dgm:pt>
    <dgm:pt modelId="{A16F9578-D306-4DF2-B89D-009DE06B7E4D}">
      <dgm:prSet phldrT="[Текст]"/>
      <dgm:spPr/>
      <dgm:t>
        <a:bodyPr/>
        <a:lstStyle/>
        <a:p>
          <a:endParaRPr lang="ru-RU" dirty="0"/>
        </a:p>
      </dgm:t>
    </dgm:pt>
    <dgm:pt modelId="{CF1F7B3B-B221-4096-BF29-663F8EE8144D}" type="parTrans" cxnId="{1B4684DF-52B0-43B9-A31E-C545D65EBF85}">
      <dgm:prSet/>
      <dgm:spPr/>
      <dgm:t>
        <a:bodyPr/>
        <a:lstStyle/>
        <a:p>
          <a:endParaRPr lang="ru-RU"/>
        </a:p>
      </dgm:t>
    </dgm:pt>
    <dgm:pt modelId="{58E72E43-44EF-4DD4-B845-F2D27D9270DC}" type="sibTrans" cxnId="{1B4684DF-52B0-43B9-A31E-C545D65EBF85}">
      <dgm:prSet/>
      <dgm:spPr/>
      <dgm:t>
        <a:bodyPr/>
        <a:lstStyle/>
        <a:p>
          <a:endParaRPr lang="ru-RU"/>
        </a:p>
      </dgm:t>
    </dgm:pt>
    <dgm:pt modelId="{0984A272-C645-43B1-B96C-01C340C2FCFA}">
      <dgm:prSet phldrT="[Текст]"/>
      <dgm:spPr/>
      <dgm:t>
        <a:bodyPr/>
        <a:lstStyle/>
        <a:p>
          <a:r>
            <a:rPr lang="ru-RU" dirty="0" smtClean="0"/>
            <a:t>При гибких методологиях и </a:t>
          </a:r>
          <a:r>
            <a:rPr lang="en-US" dirty="0" smtClean="0"/>
            <a:t>DevOps </a:t>
          </a:r>
          <a:r>
            <a:rPr lang="ru-RU" dirty="0" smtClean="0"/>
            <a:t>в хорошем смысле </a:t>
          </a:r>
          <a:r>
            <a:rPr lang="en-US" dirty="0" smtClean="0"/>
            <a:t>– </a:t>
          </a:r>
          <a:r>
            <a:rPr lang="ru-RU" dirty="0" smtClean="0"/>
            <a:t>автоматическое тестирование</a:t>
          </a:r>
          <a:endParaRPr lang="ru-RU" dirty="0"/>
        </a:p>
      </dgm:t>
    </dgm:pt>
    <dgm:pt modelId="{344A732C-EF40-4E36-A98E-8064238A1D21}" type="parTrans" cxnId="{DE5C1117-4700-4B7E-94E4-B899665B6028}">
      <dgm:prSet/>
      <dgm:spPr/>
      <dgm:t>
        <a:bodyPr/>
        <a:lstStyle/>
        <a:p>
          <a:endParaRPr lang="ru-RU"/>
        </a:p>
      </dgm:t>
    </dgm:pt>
    <dgm:pt modelId="{674DBA48-01F4-4703-8C14-C6EC97DD57AA}" type="sibTrans" cxnId="{DE5C1117-4700-4B7E-94E4-B899665B6028}">
      <dgm:prSet/>
      <dgm:spPr/>
      <dgm:t>
        <a:bodyPr/>
        <a:lstStyle/>
        <a:p>
          <a:endParaRPr lang="ru-RU"/>
        </a:p>
      </dgm:t>
    </dgm:pt>
    <dgm:pt modelId="{53060197-4E8D-4773-8368-4350CC5F50AA}">
      <dgm:prSet phldrT="[Текст]"/>
      <dgm:spPr/>
      <dgm:t>
        <a:bodyPr/>
        <a:lstStyle/>
        <a:p>
          <a:r>
            <a:rPr lang="ru-RU" dirty="0" smtClean="0"/>
            <a:t>Планирование реагирования на инциденты в части ресурсов</a:t>
          </a:r>
          <a:endParaRPr lang="ru-RU" dirty="0"/>
        </a:p>
      </dgm:t>
    </dgm:pt>
    <dgm:pt modelId="{0A4F6508-4F1A-4611-B359-3A26456EF201}" type="parTrans" cxnId="{7450FE7E-503C-4080-BC20-C5086033112D}">
      <dgm:prSet/>
      <dgm:spPr/>
      <dgm:t>
        <a:bodyPr/>
        <a:lstStyle/>
        <a:p>
          <a:endParaRPr lang="ru-RU"/>
        </a:p>
      </dgm:t>
    </dgm:pt>
    <dgm:pt modelId="{E6231240-9CE3-44FD-B5B0-98C0078F1A82}" type="sibTrans" cxnId="{7450FE7E-503C-4080-BC20-C5086033112D}">
      <dgm:prSet/>
      <dgm:spPr/>
      <dgm:t>
        <a:bodyPr/>
        <a:lstStyle/>
        <a:p>
          <a:endParaRPr lang="ru-RU"/>
        </a:p>
      </dgm:t>
    </dgm:pt>
    <dgm:pt modelId="{5EB1A7C4-BA21-43EE-A5E3-C1DA983C3C02}">
      <dgm:prSet phldrT="[Текст]"/>
      <dgm:spPr/>
      <dgm:t>
        <a:bodyPr/>
        <a:lstStyle/>
        <a:p>
          <a:r>
            <a:rPr lang="ru-RU" dirty="0" smtClean="0"/>
            <a:t>Иметь план реагирования на различные инциденты</a:t>
          </a:r>
          <a:endParaRPr lang="ru-RU" dirty="0"/>
        </a:p>
      </dgm:t>
    </dgm:pt>
    <dgm:pt modelId="{8876D3DE-0BC1-4363-811F-0BBB137FC33E}" type="parTrans" cxnId="{4121B09E-05A7-433B-A6CC-202460277996}">
      <dgm:prSet/>
      <dgm:spPr/>
      <dgm:t>
        <a:bodyPr/>
        <a:lstStyle/>
        <a:p>
          <a:endParaRPr lang="ru-RU"/>
        </a:p>
      </dgm:t>
    </dgm:pt>
    <dgm:pt modelId="{445E5A64-A4CD-4BE7-B2EE-9B4586761027}" type="sibTrans" cxnId="{4121B09E-05A7-433B-A6CC-202460277996}">
      <dgm:prSet/>
      <dgm:spPr/>
      <dgm:t>
        <a:bodyPr/>
        <a:lstStyle/>
        <a:p>
          <a:endParaRPr lang="ru-RU"/>
        </a:p>
      </dgm:t>
    </dgm:pt>
    <dgm:pt modelId="{A5ABA826-43ED-4710-A7AD-F3A00AC76785}">
      <dgm:prSet phldrT="[Текст]"/>
      <dgm:spPr/>
      <dgm:t>
        <a:bodyPr/>
        <a:lstStyle/>
        <a:p>
          <a:r>
            <a:rPr lang="ru-RU" dirty="0" smtClean="0"/>
            <a:t>Составление базы знаний</a:t>
          </a:r>
          <a:endParaRPr lang="ru-RU" dirty="0"/>
        </a:p>
      </dgm:t>
    </dgm:pt>
    <dgm:pt modelId="{B0E844AE-34D8-4245-A99C-6D6E74EE95AD}" type="parTrans" cxnId="{260239E9-3AA0-4AD5-B1F3-B2CFCA225B05}">
      <dgm:prSet/>
      <dgm:spPr/>
      <dgm:t>
        <a:bodyPr/>
        <a:lstStyle/>
        <a:p>
          <a:endParaRPr lang="ru-RU"/>
        </a:p>
      </dgm:t>
    </dgm:pt>
    <dgm:pt modelId="{FC270D63-22F2-4BA8-AE9F-5C6ADC7FDFBA}" type="sibTrans" cxnId="{260239E9-3AA0-4AD5-B1F3-B2CFCA225B05}">
      <dgm:prSet/>
      <dgm:spPr/>
      <dgm:t>
        <a:bodyPr/>
        <a:lstStyle/>
        <a:p>
          <a:endParaRPr lang="ru-RU"/>
        </a:p>
      </dgm:t>
    </dgm:pt>
    <dgm:pt modelId="{865BE27D-EB10-4372-8204-40C9649387EE}" type="pres">
      <dgm:prSet presAssocID="{D52962BD-20C0-494E-977B-7A12D657DF8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5E11978-B7BA-4A59-BB0B-9BE461231733}" type="pres">
      <dgm:prSet presAssocID="{C1B9CE9D-3747-441E-B6FD-3AF754A72BD6}" presName="composite" presStyleCnt="0"/>
      <dgm:spPr/>
    </dgm:pt>
    <dgm:pt modelId="{79D9675B-A7AC-400B-956A-3F3E2DAE8493}" type="pres">
      <dgm:prSet presAssocID="{C1B9CE9D-3747-441E-B6FD-3AF754A72BD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2DD38-D4ED-493A-9300-8B200EDCE1FF}" type="pres">
      <dgm:prSet presAssocID="{C1B9CE9D-3747-441E-B6FD-3AF754A72BD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AE9E13-1AF2-4BFD-B51C-3E22FFA94DA1}" type="pres">
      <dgm:prSet presAssocID="{28B8E7A9-3B51-4FEF-BA6B-6E5602EB2A28}" presName="space" presStyleCnt="0"/>
      <dgm:spPr/>
    </dgm:pt>
    <dgm:pt modelId="{63E06B73-A505-4D14-9491-DE75A8B95666}" type="pres">
      <dgm:prSet presAssocID="{08173C7C-F7A5-4915-BEEC-E292082FED0E}" presName="composite" presStyleCnt="0"/>
      <dgm:spPr/>
    </dgm:pt>
    <dgm:pt modelId="{E9FCD84D-850C-4D67-AF8C-3F43FD91EB66}" type="pres">
      <dgm:prSet presAssocID="{08173C7C-F7A5-4915-BEEC-E292082FED0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07B626-7871-4028-BAF6-2961D5BD7FBB}" type="pres">
      <dgm:prSet presAssocID="{08173C7C-F7A5-4915-BEEC-E292082FED0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8AB781-7707-4931-83E9-7D1E993CA5BA}" type="pres">
      <dgm:prSet presAssocID="{D2441B5D-7BF9-4B4D-A3AE-6F8CDBC4D74C}" presName="space" presStyleCnt="0"/>
      <dgm:spPr/>
    </dgm:pt>
    <dgm:pt modelId="{754F197C-17D1-47D4-A0B8-BE5AE8BE7BD3}" type="pres">
      <dgm:prSet presAssocID="{011FC2B1-7704-49AE-8BC7-F676C32BF294}" presName="composite" presStyleCnt="0"/>
      <dgm:spPr/>
    </dgm:pt>
    <dgm:pt modelId="{9E5DEE40-0AFA-478E-868F-5D06680D7CBE}" type="pres">
      <dgm:prSet presAssocID="{011FC2B1-7704-49AE-8BC7-F676C32BF2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75E73C-1105-4149-A1A3-458AF32619FA}" type="pres">
      <dgm:prSet presAssocID="{011FC2B1-7704-49AE-8BC7-F676C32BF29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E5C1117-4700-4B7E-94E4-B899665B6028}" srcId="{C1B9CE9D-3747-441E-B6FD-3AF754A72BD6}" destId="{0984A272-C645-43B1-B96C-01C340C2FCFA}" srcOrd="3" destOrd="0" parTransId="{344A732C-EF40-4E36-A98E-8064238A1D21}" sibTransId="{674DBA48-01F4-4703-8C14-C6EC97DD57AA}"/>
    <dgm:cxn modelId="{CDDB3793-F6FA-4E26-8DCD-873C479C5E79}" type="presOf" srcId="{53060197-4E8D-4773-8368-4350CC5F50AA}" destId="{6107B626-7871-4028-BAF6-2961D5BD7FBB}" srcOrd="0" destOrd="1" presId="urn:microsoft.com/office/officeart/2005/8/layout/hList1"/>
    <dgm:cxn modelId="{0FC49316-6320-4B61-937B-EBD912ED1F0B}" type="presOf" srcId="{5723604C-A707-4C6C-B01D-5A8D0E9E4802}" destId="{3402DD38-D4ED-493A-9300-8B200EDCE1FF}" srcOrd="0" destOrd="1" presId="urn:microsoft.com/office/officeart/2005/8/layout/hList1"/>
    <dgm:cxn modelId="{A3820547-3042-4919-92CF-6BEFBF8506F1}" type="presOf" srcId="{011FC2B1-7704-49AE-8BC7-F676C32BF294}" destId="{9E5DEE40-0AFA-478E-868F-5D06680D7CBE}" srcOrd="0" destOrd="0" presId="urn:microsoft.com/office/officeart/2005/8/layout/hList1"/>
    <dgm:cxn modelId="{78CEDA6D-CDC7-46A4-94B9-CE1A34616B5E}" type="presOf" srcId="{5EB1A7C4-BA21-43EE-A5E3-C1DA983C3C02}" destId="{0875E73C-1105-4149-A1A3-458AF32619FA}" srcOrd="0" destOrd="1" presId="urn:microsoft.com/office/officeart/2005/8/layout/hList1"/>
    <dgm:cxn modelId="{8D359747-91B9-40E0-97C8-10BF67C6F382}" type="presOf" srcId="{B4020AAF-0E07-487D-98EF-6E4CAB8F21E1}" destId="{3402DD38-D4ED-493A-9300-8B200EDCE1FF}" srcOrd="0" destOrd="0" presId="urn:microsoft.com/office/officeart/2005/8/layout/hList1"/>
    <dgm:cxn modelId="{D8058996-9040-419E-86F7-7291BEF8D8CF}" type="presOf" srcId="{0984A272-C645-43B1-B96C-01C340C2FCFA}" destId="{3402DD38-D4ED-493A-9300-8B200EDCE1FF}" srcOrd="0" destOrd="3" presId="urn:microsoft.com/office/officeart/2005/8/layout/hList1"/>
    <dgm:cxn modelId="{4121B09E-05A7-433B-A6CC-202460277996}" srcId="{011FC2B1-7704-49AE-8BC7-F676C32BF294}" destId="{5EB1A7C4-BA21-43EE-A5E3-C1DA983C3C02}" srcOrd="1" destOrd="0" parTransId="{8876D3DE-0BC1-4363-811F-0BBB137FC33E}" sibTransId="{445E5A64-A4CD-4BE7-B2EE-9B4586761027}"/>
    <dgm:cxn modelId="{3C26E8A7-A357-4E08-B956-03DE9810D276}" type="presOf" srcId="{9FAAB2D6-04A7-4B08-9A22-92A19396FB30}" destId="{6107B626-7871-4028-BAF6-2961D5BD7FBB}" srcOrd="0" destOrd="0" presId="urn:microsoft.com/office/officeart/2005/8/layout/hList1"/>
    <dgm:cxn modelId="{4AEFF261-1CED-469E-A845-429B0220C8C8}" type="presOf" srcId="{A16F9578-D306-4DF2-B89D-009DE06B7E4D}" destId="{3402DD38-D4ED-493A-9300-8B200EDCE1FF}" srcOrd="0" destOrd="4" presId="urn:microsoft.com/office/officeart/2005/8/layout/hList1"/>
    <dgm:cxn modelId="{FCDC28CD-EA94-4EC7-851B-28982BFA4870}" type="presOf" srcId="{08173C7C-F7A5-4915-BEEC-E292082FED0E}" destId="{E9FCD84D-850C-4D67-AF8C-3F43FD91EB66}" srcOrd="0" destOrd="0" presId="urn:microsoft.com/office/officeart/2005/8/layout/hList1"/>
    <dgm:cxn modelId="{07429214-8C76-46E7-9FF6-04D5F5E4C4CF}" srcId="{C1B9CE9D-3747-441E-B6FD-3AF754A72BD6}" destId="{5723604C-A707-4C6C-B01D-5A8D0E9E4802}" srcOrd="1" destOrd="0" parTransId="{0F868228-220E-468D-A40E-006B7271D1EA}" sibTransId="{491FC2C1-346C-4E1B-B8CE-85E11D711C9D}"/>
    <dgm:cxn modelId="{1B4684DF-52B0-43B9-A31E-C545D65EBF85}" srcId="{C1B9CE9D-3747-441E-B6FD-3AF754A72BD6}" destId="{A16F9578-D306-4DF2-B89D-009DE06B7E4D}" srcOrd="4" destOrd="0" parTransId="{CF1F7B3B-B221-4096-BF29-663F8EE8144D}" sibTransId="{58E72E43-44EF-4DD4-B845-F2D27D9270DC}"/>
    <dgm:cxn modelId="{1D6B9EBC-499D-4C17-9342-AE4CE59566B4}" srcId="{C1B9CE9D-3747-441E-B6FD-3AF754A72BD6}" destId="{B4020AAF-0E07-487D-98EF-6E4CAB8F21E1}" srcOrd="0" destOrd="0" parTransId="{606563D5-B49D-4343-B791-D9F669E86AD6}" sibTransId="{16492494-7652-440F-B920-AC06E0233E6A}"/>
    <dgm:cxn modelId="{77E16DA6-20BA-4493-8ACB-42DE4DDD0579}" type="presOf" srcId="{73FD4E38-BD4B-4D28-8349-78CA7B389A66}" destId="{3402DD38-D4ED-493A-9300-8B200EDCE1FF}" srcOrd="0" destOrd="2" presId="urn:microsoft.com/office/officeart/2005/8/layout/hList1"/>
    <dgm:cxn modelId="{D52EF410-AC83-4E95-AD39-3158D2E83C36}" srcId="{08173C7C-F7A5-4915-BEEC-E292082FED0E}" destId="{9FAAB2D6-04A7-4B08-9A22-92A19396FB30}" srcOrd="0" destOrd="0" parTransId="{CAFD7702-1103-484B-A53E-E342D155590A}" sibTransId="{20E03DC1-6ADC-4F80-8915-62D549D17396}"/>
    <dgm:cxn modelId="{D7999944-8942-47F4-B38D-25D9C8B1345A}" srcId="{011FC2B1-7704-49AE-8BC7-F676C32BF294}" destId="{01E206C0-7B7E-4363-88AA-A225DD75F63B}" srcOrd="0" destOrd="0" parTransId="{2070ACC6-E281-42AF-A7DE-04A21F66B263}" sibTransId="{05A79826-B404-45DA-B48D-8400ECF51C4B}"/>
    <dgm:cxn modelId="{A8DCD4BC-4184-4D67-9643-FA575D88FFF6}" srcId="{D52962BD-20C0-494E-977B-7A12D657DF87}" destId="{C1B9CE9D-3747-441E-B6FD-3AF754A72BD6}" srcOrd="0" destOrd="0" parTransId="{9431810D-0225-45CB-807F-000786DAA853}" sibTransId="{28B8E7A9-3B51-4FEF-BA6B-6E5602EB2A28}"/>
    <dgm:cxn modelId="{6C1F822E-6C22-47F8-BD35-D54769B6B353}" type="presOf" srcId="{2F1CF5C9-8A21-4FC8-86E2-EBE00E07930C}" destId="{3402DD38-D4ED-493A-9300-8B200EDCE1FF}" srcOrd="0" destOrd="5" presId="urn:microsoft.com/office/officeart/2005/8/layout/hList1"/>
    <dgm:cxn modelId="{4EDFBAE1-F449-4559-AE41-284B2F0F7548}" type="presOf" srcId="{A5ABA826-43ED-4710-A7AD-F3A00AC76785}" destId="{0875E73C-1105-4149-A1A3-458AF32619FA}" srcOrd="0" destOrd="2" presId="urn:microsoft.com/office/officeart/2005/8/layout/hList1"/>
    <dgm:cxn modelId="{FE50E106-1951-4835-92BE-D6E3320A3F74}" srcId="{C1B9CE9D-3747-441E-B6FD-3AF754A72BD6}" destId="{73FD4E38-BD4B-4D28-8349-78CA7B389A66}" srcOrd="2" destOrd="0" parTransId="{E3A714BE-28B8-4BB8-A4FB-921DA6C99D30}" sibTransId="{1EF76693-45D0-4791-9992-729B60C387F7}"/>
    <dgm:cxn modelId="{3B76B059-3E46-4D81-A0E9-E7FB3BD3A898}" type="presOf" srcId="{D52962BD-20C0-494E-977B-7A12D657DF87}" destId="{865BE27D-EB10-4372-8204-40C9649387EE}" srcOrd="0" destOrd="0" presId="urn:microsoft.com/office/officeart/2005/8/layout/hList1"/>
    <dgm:cxn modelId="{260239E9-3AA0-4AD5-B1F3-B2CFCA225B05}" srcId="{011FC2B1-7704-49AE-8BC7-F676C32BF294}" destId="{A5ABA826-43ED-4710-A7AD-F3A00AC76785}" srcOrd="2" destOrd="0" parTransId="{B0E844AE-34D8-4245-A99C-6D6E74EE95AD}" sibTransId="{FC270D63-22F2-4BA8-AE9F-5C6ADC7FDFBA}"/>
    <dgm:cxn modelId="{1F40B7E2-84E0-4874-9F8D-70B2159D08B0}" type="presOf" srcId="{01E206C0-7B7E-4363-88AA-A225DD75F63B}" destId="{0875E73C-1105-4149-A1A3-458AF32619FA}" srcOrd="0" destOrd="0" presId="urn:microsoft.com/office/officeart/2005/8/layout/hList1"/>
    <dgm:cxn modelId="{ED6C6B55-831B-46C6-915B-3938A41AB715}" srcId="{C1B9CE9D-3747-441E-B6FD-3AF754A72BD6}" destId="{2F1CF5C9-8A21-4FC8-86E2-EBE00E07930C}" srcOrd="5" destOrd="0" parTransId="{F7FEBE00-5CA6-4604-B51A-6BB878444632}" sibTransId="{396FE5EB-4163-4670-972D-CFD27E90D53A}"/>
    <dgm:cxn modelId="{5A7F4EED-2E3F-434B-B8FA-A7B872E263F7}" type="presOf" srcId="{C1B9CE9D-3747-441E-B6FD-3AF754A72BD6}" destId="{79D9675B-A7AC-400B-956A-3F3E2DAE8493}" srcOrd="0" destOrd="0" presId="urn:microsoft.com/office/officeart/2005/8/layout/hList1"/>
    <dgm:cxn modelId="{4B73AADD-5F5A-41BA-B955-E7CE21B7C56A}" srcId="{D52962BD-20C0-494E-977B-7A12D657DF87}" destId="{011FC2B1-7704-49AE-8BC7-F676C32BF294}" srcOrd="2" destOrd="0" parTransId="{F9F1BC63-165B-4EF4-84BE-4D3B58D91186}" sibTransId="{5C762125-7E73-414D-ADBD-BB5187B4580E}"/>
    <dgm:cxn modelId="{7450FE7E-503C-4080-BC20-C5086033112D}" srcId="{08173C7C-F7A5-4915-BEEC-E292082FED0E}" destId="{53060197-4E8D-4773-8368-4350CC5F50AA}" srcOrd="1" destOrd="0" parTransId="{0A4F6508-4F1A-4611-B359-3A26456EF201}" sibTransId="{E6231240-9CE3-44FD-B5B0-98C0078F1A82}"/>
    <dgm:cxn modelId="{DB120B43-0DAB-43D0-9278-E13CB7B0CB3B}" srcId="{D52962BD-20C0-494E-977B-7A12D657DF87}" destId="{08173C7C-F7A5-4915-BEEC-E292082FED0E}" srcOrd="1" destOrd="0" parTransId="{6E397B6D-1E8B-4215-B1ED-D1769F5AC460}" sibTransId="{D2441B5D-7BF9-4B4D-A3AE-6F8CDBC4D74C}"/>
    <dgm:cxn modelId="{2D620236-409C-4228-95B6-42B8036A364C}" type="presParOf" srcId="{865BE27D-EB10-4372-8204-40C9649387EE}" destId="{15E11978-B7BA-4A59-BB0B-9BE461231733}" srcOrd="0" destOrd="0" presId="urn:microsoft.com/office/officeart/2005/8/layout/hList1"/>
    <dgm:cxn modelId="{901E84CA-E442-4A35-AFCF-221A909FCED9}" type="presParOf" srcId="{15E11978-B7BA-4A59-BB0B-9BE461231733}" destId="{79D9675B-A7AC-400B-956A-3F3E2DAE8493}" srcOrd="0" destOrd="0" presId="urn:microsoft.com/office/officeart/2005/8/layout/hList1"/>
    <dgm:cxn modelId="{08694CEB-2133-417A-ADE6-59F5318AACC0}" type="presParOf" srcId="{15E11978-B7BA-4A59-BB0B-9BE461231733}" destId="{3402DD38-D4ED-493A-9300-8B200EDCE1FF}" srcOrd="1" destOrd="0" presId="urn:microsoft.com/office/officeart/2005/8/layout/hList1"/>
    <dgm:cxn modelId="{F09DD5C8-8857-403F-8CAB-59AD2565394A}" type="presParOf" srcId="{865BE27D-EB10-4372-8204-40C9649387EE}" destId="{05AE9E13-1AF2-4BFD-B51C-3E22FFA94DA1}" srcOrd="1" destOrd="0" presId="urn:microsoft.com/office/officeart/2005/8/layout/hList1"/>
    <dgm:cxn modelId="{A098E811-6B60-418F-86E2-A6256C99EA6A}" type="presParOf" srcId="{865BE27D-EB10-4372-8204-40C9649387EE}" destId="{63E06B73-A505-4D14-9491-DE75A8B95666}" srcOrd="2" destOrd="0" presId="urn:microsoft.com/office/officeart/2005/8/layout/hList1"/>
    <dgm:cxn modelId="{0FD6A8B2-52A1-48E9-974F-7C3BD81D21AE}" type="presParOf" srcId="{63E06B73-A505-4D14-9491-DE75A8B95666}" destId="{E9FCD84D-850C-4D67-AF8C-3F43FD91EB66}" srcOrd="0" destOrd="0" presId="urn:microsoft.com/office/officeart/2005/8/layout/hList1"/>
    <dgm:cxn modelId="{9151DE3D-AFB4-4A41-A9E6-520948B87B4E}" type="presParOf" srcId="{63E06B73-A505-4D14-9491-DE75A8B95666}" destId="{6107B626-7871-4028-BAF6-2961D5BD7FBB}" srcOrd="1" destOrd="0" presId="urn:microsoft.com/office/officeart/2005/8/layout/hList1"/>
    <dgm:cxn modelId="{15E64EC6-8F0F-486C-9336-A7194CCBFDD4}" type="presParOf" srcId="{865BE27D-EB10-4372-8204-40C9649387EE}" destId="{288AB781-7707-4931-83E9-7D1E993CA5BA}" srcOrd="3" destOrd="0" presId="urn:microsoft.com/office/officeart/2005/8/layout/hList1"/>
    <dgm:cxn modelId="{59A091A2-08B8-44A8-9E22-3E30247D9612}" type="presParOf" srcId="{865BE27D-EB10-4372-8204-40C9649387EE}" destId="{754F197C-17D1-47D4-A0B8-BE5AE8BE7BD3}" srcOrd="4" destOrd="0" presId="urn:microsoft.com/office/officeart/2005/8/layout/hList1"/>
    <dgm:cxn modelId="{C28812DD-132D-42F9-8CF4-D24063B51541}" type="presParOf" srcId="{754F197C-17D1-47D4-A0B8-BE5AE8BE7BD3}" destId="{9E5DEE40-0AFA-478E-868F-5D06680D7CBE}" srcOrd="0" destOrd="0" presId="urn:microsoft.com/office/officeart/2005/8/layout/hList1"/>
    <dgm:cxn modelId="{65E4D87F-C827-4049-9A62-008D950990AB}" type="presParOf" srcId="{754F197C-17D1-47D4-A0B8-BE5AE8BE7BD3}" destId="{0875E73C-1105-4149-A1A3-458AF32619F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624CB-A754-407A-B230-8B793A065D54}">
      <dsp:nvSpPr>
        <dsp:cNvPr id="0" name=""/>
        <dsp:cNvSpPr/>
      </dsp:nvSpPr>
      <dsp:spPr>
        <a:xfrm>
          <a:off x="823405" y="0"/>
          <a:ext cx="9331927" cy="4523289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3EF70-8422-4AE3-8AC3-1D4395A909FA}">
      <dsp:nvSpPr>
        <dsp:cNvPr id="0" name=""/>
        <dsp:cNvSpPr/>
      </dsp:nvSpPr>
      <dsp:spPr>
        <a:xfrm>
          <a:off x="2596" y="1356986"/>
          <a:ext cx="1476440" cy="18093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Обучение</a:t>
          </a:r>
          <a:endParaRPr lang="ru-RU" sz="1600" kern="1200" dirty="0"/>
        </a:p>
      </dsp:txBody>
      <dsp:txXfrm>
        <a:off x="74670" y="1429060"/>
        <a:ext cx="1332292" cy="1665167"/>
      </dsp:txXfrm>
    </dsp:sp>
    <dsp:sp modelId="{7D97E7D0-4AAF-41D7-AFFD-76BC4B65D79D}">
      <dsp:nvSpPr>
        <dsp:cNvPr id="0" name=""/>
        <dsp:cNvSpPr/>
      </dsp:nvSpPr>
      <dsp:spPr>
        <a:xfrm>
          <a:off x="1585447" y="1356986"/>
          <a:ext cx="1476440" cy="18093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Анализ требований</a:t>
          </a:r>
          <a:endParaRPr lang="ru-RU" sz="1600" kern="1200" dirty="0"/>
        </a:p>
      </dsp:txBody>
      <dsp:txXfrm>
        <a:off x="1657521" y="1429060"/>
        <a:ext cx="1332292" cy="1665167"/>
      </dsp:txXfrm>
    </dsp:sp>
    <dsp:sp modelId="{8F8EFFB1-FFD6-421A-90B9-6FEA246C8128}">
      <dsp:nvSpPr>
        <dsp:cNvPr id="0" name=""/>
        <dsp:cNvSpPr/>
      </dsp:nvSpPr>
      <dsp:spPr>
        <a:xfrm>
          <a:off x="3168298" y="1356986"/>
          <a:ext cx="1476440" cy="18093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Дизайн</a:t>
          </a:r>
          <a:endParaRPr lang="ru-RU" sz="1600" kern="1200" dirty="0"/>
        </a:p>
      </dsp:txBody>
      <dsp:txXfrm>
        <a:off x="3240372" y="1429060"/>
        <a:ext cx="1332292" cy="1665167"/>
      </dsp:txXfrm>
    </dsp:sp>
    <dsp:sp modelId="{05128420-7719-42B4-96C3-B377F52A4AC7}">
      <dsp:nvSpPr>
        <dsp:cNvPr id="0" name=""/>
        <dsp:cNvSpPr/>
      </dsp:nvSpPr>
      <dsp:spPr>
        <a:xfrm>
          <a:off x="4751148" y="1356986"/>
          <a:ext cx="1476440" cy="18093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Реализация</a:t>
          </a:r>
          <a:endParaRPr lang="ru-RU" sz="1600" kern="1200" dirty="0"/>
        </a:p>
      </dsp:txBody>
      <dsp:txXfrm>
        <a:off x="4823222" y="1429060"/>
        <a:ext cx="1332292" cy="1665167"/>
      </dsp:txXfrm>
    </dsp:sp>
    <dsp:sp modelId="{B1EB94E3-00AA-4A17-9594-02E7A5D25515}">
      <dsp:nvSpPr>
        <dsp:cNvPr id="0" name=""/>
        <dsp:cNvSpPr/>
      </dsp:nvSpPr>
      <dsp:spPr>
        <a:xfrm>
          <a:off x="6333999" y="1356986"/>
          <a:ext cx="1476440" cy="18093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Тестирование</a:t>
          </a:r>
          <a:endParaRPr lang="ru-RU" sz="1600" kern="1200" dirty="0"/>
        </a:p>
      </dsp:txBody>
      <dsp:txXfrm>
        <a:off x="6406073" y="1429060"/>
        <a:ext cx="1332292" cy="1665167"/>
      </dsp:txXfrm>
    </dsp:sp>
    <dsp:sp modelId="{76A28AC0-28FC-42D3-84FA-9A9E0BB5582B}">
      <dsp:nvSpPr>
        <dsp:cNvPr id="0" name=""/>
        <dsp:cNvSpPr/>
      </dsp:nvSpPr>
      <dsp:spPr>
        <a:xfrm>
          <a:off x="7916850" y="1356986"/>
          <a:ext cx="1476440" cy="18093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Выпуск</a:t>
          </a:r>
          <a:endParaRPr lang="ru-RU" sz="1600" kern="1200" dirty="0"/>
        </a:p>
      </dsp:txBody>
      <dsp:txXfrm>
        <a:off x="7988924" y="1429060"/>
        <a:ext cx="1332292" cy="1665167"/>
      </dsp:txXfrm>
    </dsp:sp>
    <dsp:sp modelId="{ADF66E75-0A61-4BD2-AC3B-236D6692E5E5}">
      <dsp:nvSpPr>
        <dsp:cNvPr id="0" name=""/>
        <dsp:cNvSpPr/>
      </dsp:nvSpPr>
      <dsp:spPr>
        <a:xfrm>
          <a:off x="9499700" y="1356986"/>
          <a:ext cx="1476440" cy="18093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Поддержка</a:t>
          </a:r>
          <a:endParaRPr lang="ru-RU" sz="1600" kern="1200" dirty="0"/>
        </a:p>
      </dsp:txBody>
      <dsp:txXfrm>
        <a:off x="9571774" y="1429060"/>
        <a:ext cx="1332292" cy="166516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CC8F9-1B5B-4F7A-B7AA-754ED4EE17E8}">
      <dsp:nvSpPr>
        <dsp:cNvPr id="0" name=""/>
        <dsp:cNvSpPr/>
      </dsp:nvSpPr>
      <dsp:spPr>
        <a:xfrm>
          <a:off x="0" y="148019"/>
          <a:ext cx="9809017" cy="431730"/>
        </a:xfrm>
        <a:prstGeom prst="roundRect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Обучение</a:t>
          </a:r>
          <a:endParaRPr lang="ru-RU" sz="1800" kern="1200" dirty="0"/>
        </a:p>
      </dsp:txBody>
      <dsp:txXfrm>
        <a:off x="21075" y="169094"/>
        <a:ext cx="9766867" cy="389580"/>
      </dsp:txXfrm>
    </dsp:sp>
    <dsp:sp modelId="{FE61A4CB-552A-440E-AB88-CF4D55D09E94}">
      <dsp:nvSpPr>
        <dsp:cNvPr id="0" name=""/>
        <dsp:cNvSpPr/>
      </dsp:nvSpPr>
      <dsp:spPr>
        <a:xfrm>
          <a:off x="0" y="579749"/>
          <a:ext cx="9809017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43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Собственными силами в меру необходимости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Источник компетенций отсутствует</a:t>
          </a:r>
          <a:endParaRPr lang="ru-RU" sz="1400" kern="1200" dirty="0"/>
        </a:p>
      </dsp:txBody>
      <dsp:txXfrm>
        <a:off x="0" y="579749"/>
        <a:ext cx="9809017" cy="484380"/>
      </dsp:txXfrm>
    </dsp:sp>
    <dsp:sp modelId="{02871DF7-BE9D-466A-9EC6-957926F0046A}">
      <dsp:nvSpPr>
        <dsp:cNvPr id="0" name=""/>
        <dsp:cNvSpPr/>
      </dsp:nvSpPr>
      <dsp:spPr>
        <a:xfrm>
          <a:off x="0" y="1064129"/>
          <a:ext cx="9809017" cy="431730"/>
        </a:xfrm>
        <a:prstGeom prst="roundRect">
          <a:avLst/>
        </a:prstGeom>
        <a:solidFill>
          <a:srgbClr val="D2A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Тестирование</a:t>
          </a:r>
          <a:endParaRPr lang="ru-RU" sz="1800" kern="1200" dirty="0"/>
        </a:p>
      </dsp:txBody>
      <dsp:txXfrm>
        <a:off x="21075" y="1085204"/>
        <a:ext cx="9766867" cy="389580"/>
      </dsp:txXfrm>
    </dsp:sp>
    <dsp:sp modelId="{AF7972D9-32A0-4363-B70D-0C933D82D692}">
      <dsp:nvSpPr>
        <dsp:cNvPr id="0" name=""/>
        <dsp:cNvSpPr/>
      </dsp:nvSpPr>
      <dsp:spPr>
        <a:xfrm>
          <a:off x="0" y="1495859"/>
          <a:ext cx="9809017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43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Статический анализ производится,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err="1" smtClean="0"/>
            <a:t>Фаззинг</a:t>
          </a:r>
          <a:r>
            <a:rPr lang="ru-RU" sz="1400" kern="1200" dirty="0" smtClean="0"/>
            <a:t>-тест не производится,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err="1" smtClean="0"/>
            <a:t>Автотесты</a:t>
          </a:r>
          <a:r>
            <a:rPr lang="ru-RU" sz="1400" kern="1200" dirty="0" smtClean="0"/>
            <a:t> не проводятся (как и с </a:t>
          </a:r>
          <a:r>
            <a:rPr lang="ru-RU" sz="1400" kern="1200" dirty="0" err="1" smtClean="0"/>
            <a:t>фаззинг</a:t>
          </a:r>
          <a:r>
            <a:rPr lang="ru-RU" sz="1400" kern="1200" dirty="0" smtClean="0"/>
            <a:t>-тестами, их заменяют ручные </a:t>
          </a:r>
          <a:r>
            <a:rPr lang="ru-RU" sz="1400" kern="1200" dirty="0" err="1" smtClean="0"/>
            <a:t>ресты</a:t>
          </a:r>
          <a:r>
            <a:rPr lang="ru-RU" sz="1400" kern="1200" dirty="0" smtClean="0"/>
            <a:t>)</a:t>
          </a:r>
          <a:endParaRPr lang="ru-RU" sz="1400" kern="1200" dirty="0"/>
        </a:p>
      </dsp:txBody>
      <dsp:txXfrm>
        <a:off x="0" y="1495859"/>
        <a:ext cx="9809017" cy="726570"/>
      </dsp:txXfrm>
    </dsp:sp>
    <dsp:sp modelId="{3DA49B83-8ED9-432E-8E96-FEEFC27C1FE4}">
      <dsp:nvSpPr>
        <dsp:cNvPr id="0" name=""/>
        <dsp:cNvSpPr/>
      </dsp:nvSpPr>
      <dsp:spPr>
        <a:xfrm>
          <a:off x="0" y="2222429"/>
          <a:ext cx="9809017" cy="431730"/>
        </a:xfrm>
        <a:prstGeom prst="roundRect">
          <a:avLst/>
        </a:prstGeom>
        <a:solidFill>
          <a:srgbClr val="D2A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Ревизия кода</a:t>
          </a:r>
          <a:endParaRPr lang="ru-RU" sz="1800" kern="1200" dirty="0"/>
        </a:p>
      </dsp:txBody>
      <dsp:txXfrm>
        <a:off x="21075" y="2243504"/>
        <a:ext cx="9766867" cy="389580"/>
      </dsp:txXfrm>
    </dsp:sp>
    <dsp:sp modelId="{341EA53A-406A-4331-8DAC-DE7561A4D89C}">
      <dsp:nvSpPr>
        <dsp:cNvPr id="0" name=""/>
        <dsp:cNvSpPr/>
      </dsp:nvSpPr>
      <dsp:spPr>
        <a:xfrm>
          <a:off x="0" y="2654159"/>
          <a:ext cx="9809017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43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Занимаются программисты если есть время</a:t>
          </a:r>
          <a:endParaRPr lang="ru-RU" sz="1400" kern="1200" dirty="0"/>
        </a:p>
      </dsp:txBody>
      <dsp:txXfrm>
        <a:off x="0" y="2654159"/>
        <a:ext cx="9809017" cy="298080"/>
      </dsp:txXfrm>
    </dsp:sp>
    <dsp:sp modelId="{930AF244-D830-489F-8CD3-C7A3D0BC5D0B}">
      <dsp:nvSpPr>
        <dsp:cNvPr id="0" name=""/>
        <dsp:cNvSpPr/>
      </dsp:nvSpPr>
      <dsp:spPr>
        <a:xfrm>
          <a:off x="0" y="2952239"/>
          <a:ext cx="9809017" cy="431730"/>
        </a:xfrm>
        <a:prstGeom prst="roundRect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Звено ИБ, оценка угроз</a:t>
          </a:r>
          <a:endParaRPr lang="ru-RU" sz="1800" kern="1200" dirty="0"/>
        </a:p>
      </dsp:txBody>
      <dsp:txXfrm>
        <a:off x="21075" y="2973314"/>
        <a:ext cx="9766867" cy="389580"/>
      </dsp:txXfrm>
    </dsp:sp>
    <dsp:sp modelId="{310B594A-A57F-4C95-B36F-9C981128AF49}">
      <dsp:nvSpPr>
        <dsp:cNvPr id="0" name=""/>
        <dsp:cNvSpPr/>
      </dsp:nvSpPr>
      <dsp:spPr>
        <a:xfrm>
          <a:off x="0" y="3383969"/>
          <a:ext cx="9809017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43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Как правило мероприятия по ИБ в системах не </a:t>
          </a:r>
          <a:r>
            <a:rPr lang="ru-RU" sz="1400" kern="1200" dirty="0" smtClean="0"/>
            <a:t>проводятся </a:t>
          </a:r>
          <a:r>
            <a:rPr lang="ru-RU" sz="1400" kern="1200" dirty="0" smtClean="0"/>
            <a:t>ввиду смещения баланса в сторону экономии трудозатрат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Финальной ревизии безопасности не проводится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Планирование </a:t>
          </a:r>
          <a:r>
            <a:rPr lang="ru-RU" sz="1400" kern="1200" dirty="0" smtClean="0"/>
            <a:t>реакций не </a:t>
          </a:r>
          <a:r>
            <a:rPr lang="ru-RU" sz="1400" kern="1200" dirty="0" smtClean="0"/>
            <a:t>производится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1400" kern="1200" dirty="0"/>
        </a:p>
      </dsp:txBody>
      <dsp:txXfrm>
        <a:off x="0" y="3383969"/>
        <a:ext cx="9809017" cy="968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AA249-28EC-4770-9DE5-862A0A4E0B07}">
      <dsp:nvSpPr>
        <dsp:cNvPr id="0" name=""/>
        <dsp:cNvSpPr/>
      </dsp:nvSpPr>
      <dsp:spPr>
        <a:xfrm>
          <a:off x="960629" y="2513"/>
          <a:ext cx="1461827" cy="7309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Дизайн</a:t>
          </a:r>
          <a:endParaRPr lang="ru-RU" sz="1500" kern="1200" dirty="0"/>
        </a:p>
      </dsp:txBody>
      <dsp:txXfrm>
        <a:off x="982037" y="23921"/>
        <a:ext cx="1419011" cy="688097"/>
      </dsp:txXfrm>
    </dsp:sp>
    <dsp:sp modelId="{7DAD0048-2664-4355-845E-993D58D2A6B3}">
      <dsp:nvSpPr>
        <dsp:cNvPr id="0" name=""/>
        <dsp:cNvSpPr/>
      </dsp:nvSpPr>
      <dsp:spPr>
        <a:xfrm>
          <a:off x="1106812" y="733427"/>
          <a:ext cx="146182" cy="548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185"/>
              </a:lnTo>
              <a:lnTo>
                <a:pt x="146182" y="54818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3F5F6-0229-41E5-ADCE-4E60DA1C11AE}">
      <dsp:nvSpPr>
        <dsp:cNvPr id="0" name=""/>
        <dsp:cNvSpPr/>
      </dsp:nvSpPr>
      <dsp:spPr>
        <a:xfrm>
          <a:off x="1252995" y="916155"/>
          <a:ext cx="1169462" cy="73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Принцип наименьших привилегий</a:t>
          </a:r>
          <a:endParaRPr lang="ru-RU" sz="1000" kern="1200" dirty="0"/>
        </a:p>
      </dsp:txBody>
      <dsp:txXfrm>
        <a:off x="1274403" y="937563"/>
        <a:ext cx="1126646" cy="688097"/>
      </dsp:txXfrm>
    </dsp:sp>
    <dsp:sp modelId="{6C2043DE-96C0-4248-A9F8-E33AEA6386A2}">
      <dsp:nvSpPr>
        <dsp:cNvPr id="0" name=""/>
        <dsp:cNvSpPr/>
      </dsp:nvSpPr>
      <dsp:spPr>
        <a:xfrm>
          <a:off x="1106812" y="733427"/>
          <a:ext cx="146182" cy="1461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827"/>
              </a:lnTo>
              <a:lnTo>
                <a:pt x="146182" y="1461827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B5E42-89AE-4857-A032-BDB9439F60E7}">
      <dsp:nvSpPr>
        <dsp:cNvPr id="0" name=""/>
        <dsp:cNvSpPr/>
      </dsp:nvSpPr>
      <dsp:spPr>
        <a:xfrm>
          <a:off x="1252995" y="1829798"/>
          <a:ext cx="1169462" cy="73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Безопасность по-умолчанию</a:t>
          </a:r>
          <a:endParaRPr lang="ru-RU" sz="1000" kern="1200" dirty="0"/>
        </a:p>
      </dsp:txBody>
      <dsp:txXfrm>
        <a:off x="1274403" y="1851206"/>
        <a:ext cx="1126646" cy="688097"/>
      </dsp:txXfrm>
    </dsp:sp>
    <dsp:sp modelId="{AD48D140-BE01-4067-8C52-EAC454CDD083}">
      <dsp:nvSpPr>
        <dsp:cNvPr id="0" name=""/>
        <dsp:cNvSpPr/>
      </dsp:nvSpPr>
      <dsp:spPr>
        <a:xfrm>
          <a:off x="1106812" y="733427"/>
          <a:ext cx="146182" cy="2375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5469"/>
              </a:lnTo>
              <a:lnTo>
                <a:pt x="146182" y="2375469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896E9-4A7E-4906-880E-C2A1F33012A8}">
      <dsp:nvSpPr>
        <dsp:cNvPr id="0" name=""/>
        <dsp:cNvSpPr/>
      </dsp:nvSpPr>
      <dsp:spPr>
        <a:xfrm>
          <a:off x="1252995" y="2743440"/>
          <a:ext cx="1169462" cy="73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Глубокая защита</a:t>
          </a:r>
          <a:endParaRPr lang="ru-RU" sz="1000" kern="1200" dirty="0"/>
        </a:p>
      </dsp:txBody>
      <dsp:txXfrm>
        <a:off x="1274403" y="2764848"/>
        <a:ext cx="1126646" cy="688097"/>
      </dsp:txXfrm>
    </dsp:sp>
    <dsp:sp modelId="{0A75FAFB-FEA3-46FE-8D3F-B7DD6199733A}">
      <dsp:nvSpPr>
        <dsp:cNvPr id="0" name=""/>
        <dsp:cNvSpPr/>
      </dsp:nvSpPr>
      <dsp:spPr>
        <a:xfrm>
          <a:off x="1106812" y="733427"/>
          <a:ext cx="146182" cy="3289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112"/>
              </a:lnTo>
              <a:lnTo>
                <a:pt x="146182" y="328911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4E440-443C-4F3E-ABE6-DB259FA3FA87}">
      <dsp:nvSpPr>
        <dsp:cNvPr id="0" name=""/>
        <dsp:cNvSpPr/>
      </dsp:nvSpPr>
      <dsp:spPr>
        <a:xfrm>
          <a:off x="1252995" y="3657082"/>
          <a:ext cx="1169462" cy="73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Снижение областей атаки</a:t>
          </a:r>
          <a:endParaRPr lang="ru-RU" sz="1000" kern="1200" dirty="0"/>
        </a:p>
      </dsp:txBody>
      <dsp:txXfrm>
        <a:off x="1274403" y="3678490"/>
        <a:ext cx="1126646" cy="688097"/>
      </dsp:txXfrm>
    </dsp:sp>
    <dsp:sp modelId="{A30F6772-5418-4AB0-A104-02BA16FA8B53}">
      <dsp:nvSpPr>
        <dsp:cNvPr id="0" name=""/>
        <dsp:cNvSpPr/>
      </dsp:nvSpPr>
      <dsp:spPr>
        <a:xfrm>
          <a:off x="2787914" y="2513"/>
          <a:ext cx="1461827" cy="7309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Моделирование угроз</a:t>
          </a:r>
          <a:endParaRPr lang="ru-RU" sz="1500" kern="1200" dirty="0"/>
        </a:p>
      </dsp:txBody>
      <dsp:txXfrm>
        <a:off x="2809322" y="23921"/>
        <a:ext cx="1419011" cy="688097"/>
      </dsp:txXfrm>
    </dsp:sp>
    <dsp:sp modelId="{74DB0D21-F87B-4C27-9AC1-ED5774F09630}">
      <dsp:nvSpPr>
        <dsp:cNvPr id="0" name=""/>
        <dsp:cNvSpPr/>
      </dsp:nvSpPr>
      <dsp:spPr>
        <a:xfrm>
          <a:off x="2934096" y="733427"/>
          <a:ext cx="146182" cy="548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185"/>
              </a:lnTo>
              <a:lnTo>
                <a:pt x="146182" y="54818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7B552-7A08-4E29-B62E-1E59DCBE5E94}">
      <dsp:nvSpPr>
        <dsp:cNvPr id="0" name=""/>
        <dsp:cNvSpPr/>
      </dsp:nvSpPr>
      <dsp:spPr>
        <a:xfrm>
          <a:off x="3080279" y="916155"/>
          <a:ext cx="1169462" cy="73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Обзор моделей угроз</a:t>
          </a:r>
          <a:endParaRPr lang="ru-RU" sz="1000" kern="1200" dirty="0"/>
        </a:p>
      </dsp:txBody>
      <dsp:txXfrm>
        <a:off x="3101687" y="937563"/>
        <a:ext cx="1126646" cy="688097"/>
      </dsp:txXfrm>
    </dsp:sp>
    <dsp:sp modelId="{0FB5DF3A-258A-461A-909D-7961B42DFA9D}">
      <dsp:nvSpPr>
        <dsp:cNvPr id="0" name=""/>
        <dsp:cNvSpPr/>
      </dsp:nvSpPr>
      <dsp:spPr>
        <a:xfrm>
          <a:off x="2934096" y="733427"/>
          <a:ext cx="146182" cy="1461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827"/>
              </a:lnTo>
              <a:lnTo>
                <a:pt x="146182" y="1461827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3BC8A-5289-40A2-A891-D3900D45E963}">
      <dsp:nvSpPr>
        <dsp:cNvPr id="0" name=""/>
        <dsp:cNvSpPr/>
      </dsp:nvSpPr>
      <dsp:spPr>
        <a:xfrm>
          <a:off x="3080279" y="1829798"/>
          <a:ext cx="1169462" cy="73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Влияние модели угроз на дизайн</a:t>
          </a:r>
          <a:endParaRPr lang="ru-RU" sz="1000" kern="1200" dirty="0"/>
        </a:p>
      </dsp:txBody>
      <dsp:txXfrm>
        <a:off x="3101687" y="1851206"/>
        <a:ext cx="1126646" cy="688097"/>
      </dsp:txXfrm>
    </dsp:sp>
    <dsp:sp modelId="{75D77F21-47E9-4362-9EF0-92B0030E17F8}">
      <dsp:nvSpPr>
        <dsp:cNvPr id="0" name=""/>
        <dsp:cNvSpPr/>
      </dsp:nvSpPr>
      <dsp:spPr>
        <a:xfrm>
          <a:off x="2934096" y="733427"/>
          <a:ext cx="146182" cy="2375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5469"/>
              </a:lnTo>
              <a:lnTo>
                <a:pt x="146182" y="2375469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43E63-E9CD-42F6-9DAB-745552BF2090}">
      <dsp:nvSpPr>
        <dsp:cNvPr id="0" name=""/>
        <dsp:cNvSpPr/>
      </dsp:nvSpPr>
      <dsp:spPr>
        <a:xfrm>
          <a:off x="3080279" y="2743440"/>
          <a:ext cx="1169462" cy="73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Ограничение стилей кодирования</a:t>
          </a:r>
          <a:endParaRPr lang="ru-RU" sz="1000" kern="1200" dirty="0"/>
        </a:p>
      </dsp:txBody>
      <dsp:txXfrm>
        <a:off x="3101687" y="2764848"/>
        <a:ext cx="1126646" cy="688097"/>
      </dsp:txXfrm>
    </dsp:sp>
    <dsp:sp modelId="{FC0B1F26-7D28-40EA-B860-75CC218F243C}">
      <dsp:nvSpPr>
        <dsp:cNvPr id="0" name=""/>
        <dsp:cNvSpPr/>
      </dsp:nvSpPr>
      <dsp:spPr>
        <a:xfrm>
          <a:off x="4615198" y="2513"/>
          <a:ext cx="1461827" cy="7309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Безопасное кодирование</a:t>
          </a:r>
          <a:endParaRPr lang="ru-RU" sz="1500" kern="1200" dirty="0"/>
        </a:p>
      </dsp:txBody>
      <dsp:txXfrm>
        <a:off x="4636606" y="23921"/>
        <a:ext cx="1419011" cy="688097"/>
      </dsp:txXfrm>
    </dsp:sp>
    <dsp:sp modelId="{26F9D164-CEC8-4F1D-BEB2-3F28D62EBE96}">
      <dsp:nvSpPr>
        <dsp:cNvPr id="0" name=""/>
        <dsp:cNvSpPr/>
      </dsp:nvSpPr>
      <dsp:spPr>
        <a:xfrm>
          <a:off x="4761381" y="733427"/>
          <a:ext cx="146182" cy="548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185"/>
              </a:lnTo>
              <a:lnTo>
                <a:pt x="146182" y="54818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57D19-728F-412C-9A50-E062C55053B1}">
      <dsp:nvSpPr>
        <dsp:cNvPr id="0" name=""/>
        <dsp:cNvSpPr/>
      </dsp:nvSpPr>
      <dsp:spPr>
        <a:xfrm>
          <a:off x="4907564" y="916155"/>
          <a:ext cx="1169462" cy="73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Рассмотрение уязвимостей конкретных платформ</a:t>
          </a:r>
          <a:endParaRPr lang="ru-RU" sz="1000" kern="1200" dirty="0"/>
        </a:p>
      </dsp:txBody>
      <dsp:txXfrm>
        <a:off x="4928972" y="937563"/>
        <a:ext cx="1126646" cy="688097"/>
      </dsp:txXfrm>
    </dsp:sp>
    <dsp:sp modelId="{616772CA-661B-4B03-BCA0-1C8D5C50DA2C}">
      <dsp:nvSpPr>
        <dsp:cNvPr id="0" name=""/>
        <dsp:cNvSpPr/>
      </dsp:nvSpPr>
      <dsp:spPr>
        <a:xfrm>
          <a:off x="4761381" y="733427"/>
          <a:ext cx="146182" cy="1461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827"/>
              </a:lnTo>
              <a:lnTo>
                <a:pt x="146182" y="1461827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730D2-8C46-4198-AE7C-6E230BF64F26}">
      <dsp:nvSpPr>
        <dsp:cNvPr id="0" name=""/>
        <dsp:cNvSpPr/>
      </dsp:nvSpPr>
      <dsp:spPr>
        <a:xfrm>
          <a:off x="4907564" y="1829798"/>
          <a:ext cx="1169462" cy="73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Оценка уровня шифрования</a:t>
          </a:r>
          <a:endParaRPr lang="ru-RU" sz="1000" kern="1200" dirty="0"/>
        </a:p>
      </dsp:txBody>
      <dsp:txXfrm>
        <a:off x="4928972" y="1851206"/>
        <a:ext cx="1126646" cy="688097"/>
      </dsp:txXfrm>
    </dsp:sp>
    <dsp:sp modelId="{5A9E16A9-C065-44D0-B1BA-2CB5865B69D1}">
      <dsp:nvSpPr>
        <dsp:cNvPr id="0" name=""/>
        <dsp:cNvSpPr/>
      </dsp:nvSpPr>
      <dsp:spPr>
        <a:xfrm>
          <a:off x="4761381" y="733427"/>
          <a:ext cx="146182" cy="2375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5469"/>
              </a:lnTo>
              <a:lnTo>
                <a:pt x="146182" y="2375469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2A4F5-F604-4E5A-BBAB-480B9E0ED668}">
      <dsp:nvSpPr>
        <dsp:cNvPr id="0" name=""/>
        <dsp:cNvSpPr/>
      </dsp:nvSpPr>
      <dsp:spPr>
        <a:xfrm>
          <a:off x="4907564" y="2743440"/>
          <a:ext cx="1169462" cy="73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Оценка уязвимостей нижнего слоя</a:t>
          </a:r>
          <a:endParaRPr lang="ru-RU" sz="1000" kern="1200" dirty="0"/>
        </a:p>
      </dsp:txBody>
      <dsp:txXfrm>
        <a:off x="4928972" y="2764848"/>
        <a:ext cx="1126646" cy="688097"/>
      </dsp:txXfrm>
    </dsp:sp>
    <dsp:sp modelId="{558B81C3-261F-42F7-93AD-7D7F159F3E89}">
      <dsp:nvSpPr>
        <dsp:cNvPr id="0" name=""/>
        <dsp:cNvSpPr/>
      </dsp:nvSpPr>
      <dsp:spPr>
        <a:xfrm>
          <a:off x="6442483" y="2513"/>
          <a:ext cx="1461827" cy="7309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Тестирование безопасности</a:t>
          </a:r>
          <a:endParaRPr lang="ru-RU" sz="1500" kern="1200" dirty="0"/>
        </a:p>
      </dsp:txBody>
      <dsp:txXfrm>
        <a:off x="6463891" y="23921"/>
        <a:ext cx="1419011" cy="688097"/>
      </dsp:txXfrm>
    </dsp:sp>
    <dsp:sp modelId="{89D37865-7945-46C5-AA32-12AEFA96B826}">
      <dsp:nvSpPr>
        <dsp:cNvPr id="0" name=""/>
        <dsp:cNvSpPr/>
      </dsp:nvSpPr>
      <dsp:spPr>
        <a:xfrm>
          <a:off x="6588665" y="733427"/>
          <a:ext cx="146182" cy="548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185"/>
              </a:lnTo>
              <a:lnTo>
                <a:pt x="146182" y="54818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51FD9-3CF9-4FD1-9B1A-1C870BF0E517}">
      <dsp:nvSpPr>
        <dsp:cNvPr id="0" name=""/>
        <dsp:cNvSpPr/>
      </dsp:nvSpPr>
      <dsp:spPr>
        <a:xfrm>
          <a:off x="6734848" y="916155"/>
          <a:ext cx="1169462" cy="73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Аудит рисков</a:t>
          </a:r>
          <a:endParaRPr lang="ru-RU" sz="1000" kern="1200" dirty="0"/>
        </a:p>
      </dsp:txBody>
      <dsp:txXfrm>
        <a:off x="6756256" y="937563"/>
        <a:ext cx="1126646" cy="688097"/>
      </dsp:txXfrm>
    </dsp:sp>
    <dsp:sp modelId="{41A7F7F2-EE5C-4172-B083-3470C547D473}">
      <dsp:nvSpPr>
        <dsp:cNvPr id="0" name=""/>
        <dsp:cNvSpPr/>
      </dsp:nvSpPr>
      <dsp:spPr>
        <a:xfrm>
          <a:off x="6588665" y="733427"/>
          <a:ext cx="146182" cy="1461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827"/>
              </a:lnTo>
              <a:lnTo>
                <a:pt x="146182" y="1461827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3738D-FB17-4162-9FF1-32BCD62DBF50}">
      <dsp:nvSpPr>
        <dsp:cNvPr id="0" name=""/>
        <dsp:cNvSpPr/>
      </dsp:nvSpPr>
      <dsp:spPr>
        <a:xfrm>
          <a:off x="6734848" y="1829798"/>
          <a:ext cx="1169462" cy="73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Методы тестирования безопасности</a:t>
          </a:r>
          <a:endParaRPr lang="ru-RU" sz="1000" kern="1200" dirty="0"/>
        </a:p>
      </dsp:txBody>
      <dsp:txXfrm>
        <a:off x="6756256" y="1851206"/>
        <a:ext cx="1126646" cy="688097"/>
      </dsp:txXfrm>
    </dsp:sp>
    <dsp:sp modelId="{2387AFA5-62E6-43C4-8BD7-3B5D564AD2E7}">
      <dsp:nvSpPr>
        <dsp:cNvPr id="0" name=""/>
        <dsp:cNvSpPr/>
      </dsp:nvSpPr>
      <dsp:spPr>
        <a:xfrm>
          <a:off x="6588665" y="733427"/>
          <a:ext cx="146182" cy="2375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5469"/>
              </a:lnTo>
              <a:lnTo>
                <a:pt x="146182" y="2375469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E8A4D-0F77-4318-8EC7-57D58D47A9DE}">
      <dsp:nvSpPr>
        <dsp:cNvPr id="0" name=""/>
        <dsp:cNvSpPr/>
      </dsp:nvSpPr>
      <dsp:spPr>
        <a:xfrm>
          <a:off x="6734848" y="2743440"/>
          <a:ext cx="1169462" cy="73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Обучение разным видам тестирования</a:t>
          </a:r>
        </a:p>
      </dsp:txBody>
      <dsp:txXfrm>
        <a:off x="6756256" y="2764848"/>
        <a:ext cx="1126646" cy="688097"/>
      </dsp:txXfrm>
    </dsp:sp>
    <dsp:sp modelId="{527EC91C-29AD-49DD-916A-08502964CDA6}">
      <dsp:nvSpPr>
        <dsp:cNvPr id="0" name=""/>
        <dsp:cNvSpPr/>
      </dsp:nvSpPr>
      <dsp:spPr>
        <a:xfrm>
          <a:off x="8269767" y="2513"/>
          <a:ext cx="1461827" cy="7309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Приватность</a:t>
          </a:r>
          <a:endParaRPr lang="ru-RU" sz="1500" kern="1200" dirty="0"/>
        </a:p>
      </dsp:txBody>
      <dsp:txXfrm>
        <a:off x="8291175" y="23921"/>
        <a:ext cx="1419011" cy="688097"/>
      </dsp:txXfrm>
    </dsp:sp>
    <dsp:sp modelId="{7E46DCCC-D48A-4CAE-AE66-1B1E33F8D179}">
      <dsp:nvSpPr>
        <dsp:cNvPr id="0" name=""/>
        <dsp:cNvSpPr/>
      </dsp:nvSpPr>
      <dsp:spPr>
        <a:xfrm>
          <a:off x="8415950" y="733427"/>
          <a:ext cx="146182" cy="548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185"/>
              </a:lnTo>
              <a:lnTo>
                <a:pt x="146182" y="54818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67272-8BB5-4B19-902D-BDBA32F29AD9}">
      <dsp:nvSpPr>
        <dsp:cNvPr id="0" name=""/>
        <dsp:cNvSpPr/>
      </dsp:nvSpPr>
      <dsp:spPr>
        <a:xfrm>
          <a:off x="8562133" y="916155"/>
          <a:ext cx="1169462" cy="73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Типы приватной информации</a:t>
          </a:r>
          <a:endParaRPr lang="ru-RU" sz="1000" kern="1200" dirty="0"/>
        </a:p>
      </dsp:txBody>
      <dsp:txXfrm>
        <a:off x="8583541" y="937563"/>
        <a:ext cx="1126646" cy="688097"/>
      </dsp:txXfrm>
    </dsp:sp>
    <dsp:sp modelId="{B695513F-AF0E-4EA7-A8D9-1499197CE9A3}">
      <dsp:nvSpPr>
        <dsp:cNvPr id="0" name=""/>
        <dsp:cNvSpPr/>
      </dsp:nvSpPr>
      <dsp:spPr>
        <a:xfrm>
          <a:off x="8415950" y="733427"/>
          <a:ext cx="146182" cy="1461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827"/>
              </a:lnTo>
              <a:lnTo>
                <a:pt x="146182" y="1461827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357F8-BF1F-4C73-9A98-5DBAA1C4FFDB}">
      <dsp:nvSpPr>
        <dsp:cNvPr id="0" name=""/>
        <dsp:cNvSpPr/>
      </dsp:nvSpPr>
      <dsp:spPr>
        <a:xfrm>
          <a:off x="8562133" y="1829798"/>
          <a:ext cx="1169462" cy="73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Аудит рисков</a:t>
          </a:r>
          <a:endParaRPr lang="ru-RU" sz="1000" kern="1200" dirty="0"/>
        </a:p>
      </dsp:txBody>
      <dsp:txXfrm>
        <a:off x="8583541" y="1851206"/>
        <a:ext cx="1126646" cy="688097"/>
      </dsp:txXfrm>
    </dsp:sp>
    <dsp:sp modelId="{FFB5568A-6E94-4599-A995-3D12150D14FF}">
      <dsp:nvSpPr>
        <dsp:cNvPr id="0" name=""/>
        <dsp:cNvSpPr/>
      </dsp:nvSpPr>
      <dsp:spPr>
        <a:xfrm>
          <a:off x="8415950" y="733427"/>
          <a:ext cx="146182" cy="2375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5469"/>
              </a:lnTo>
              <a:lnTo>
                <a:pt x="146182" y="2375469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44519-0BE0-4884-BE39-07E9436D5042}">
      <dsp:nvSpPr>
        <dsp:cNvPr id="0" name=""/>
        <dsp:cNvSpPr/>
      </dsp:nvSpPr>
      <dsp:spPr>
        <a:xfrm>
          <a:off x="8562133" y="2743440"/>
          <a:ext cx="1169462" cy="73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Лучшие практики программирования</a:t>
          </a:r>
          <a:endParaRPr lang="ru-RU" sz="1000" kern="1200" dirty="0"/>
        </a:p>
      </dsp:txBody>
      <dsp:txXfrm>
        <a:off x="8583541" y="2764848"/>
        <a:ext cx="1126646" cy="688097"/>
      </dsp:txXfrm>
    </dsp:sp>
    <dsp:sp modelId="{904263E7-E506-4BFD-A465-26D8EE869504}">
      <dsp:nvSpPr>
        <dsp:cNvPr id="0" name=""/>
        <dsp:cNvSpPr/>
      </dsp:nvSpPr>
      <dsp:spPr>
        <a:xfrm>
          <a:off x="8415950" y="733427"/>
          <a:ext cx="146182" cy="3289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112"/>
              </a:lnTo>
              <a:lnTo>
                <a:pt x="146182" y="328911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7E56B-05F1-4567-92C3-D3C847F4B6F4}">
      <dsp:nvSpPr>
        <dsp:cNvPr id="0" name=""/>
        <dsp:cNvSpPr/>
      </dsp:nvSpPr>
      <dsp:spPr>
        <a:xfrm>
          <a:off x="8562133" y="3657082"/>
          <a:ext cx="1169462" cy="73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Лучшие практики тестирования</a:t>
          </a:r>
          <a:endParaRPr lang="ru-RU" sz="1000" kern="1200" dirty="0"/>
        </a:p>
      </dsp:txBody>
      <dsp:txXfrm>
        <a:off x="8583541" y="3678490"/>
        <a:ext cx="1126646" cy="688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FD270-B518-4F6F-AF49-1FF8A9C67D26}">
      <dsp:nvSpPr>
        <dsp:cNvPr id="0" name=""/>
        <dsp:cNvSpPr/>
      </dsp:nvSpPr>
      <dsp:spPr>
        <a:xfrm>
          <a:off x="0" y="45229"/>
          <a:ext cx="9813637" cy="8739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Определение и интеграция требований в зависимости от предметной области</a:t>
          </a:r>
          <a:endParaRPr lang="ru-RU" sz="2200" kern="1200" dirty="0"/>
        </a:p>
      </dsp:txBody>
      <dsp:txXfrm>
        <a:off x="42663" y="87892"/>
        <a:ext cx="9728311" cy="788627"/>
      </dsp:txXfrm>
    </dsp:sp>
    <dsp:sp modelId="{1BA490AC-5B9F-4204-8B0D-88D4485EE159}">
      <dsp:nvSpPr>
        <dsp:cNvPr id="0" name=""/>
        <dsp:cNvSpPr/>
      </dsp:nvSpPr>
      <dsp:spPr>
        <a:xfrm>
          <a:off x="0" y="982543"/>
          <a:ext cx="9813637" cy="8739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Определение минимально допустимого уровня безопасности и конфиденциальности</a:t>
          </a:r>
          <a:endParaRPr lang="ru-RU" sz="2200" kern="1200" dirty="0" smtClean="0"/>
        </a:p>
      </dsp:txBody>
      <dsp:txXfrm>
        <a:off x="42663" y="1025206"/>
        <a:ext cx="9728311" cy="788627"/>
      </dsp:txXfrm>
    </dsp:sp>
    <dsp:sp modelId="{F55A44DB-8FD1-47CC-B06A-92E17BF793C1}">
      <dsp:nvSpPr>
        <dsp:cNvPr id="0" name=""/>
        <dsp:cNvSpPr/>
      </dsp:nvSpPr>
      <dsp:spPr>
        <a:xfrm>
          <a:off x="0" y="1919856"/>
          <a:ext cx="9813637" cy="8739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Оценка безопасности и объёмов</a:t>
          </a:r>
          <a:endParaRPr lang="ru-RU" sz="2200" kern="1200" dirty="0" smtClean="0"/>
        </a:p>
      </dsp:txBody>
      <dsp:txXfrm>
        <a:off x="42663" y="1962519"/>
        <a:ext cx="9728311" cy="788627"/>
      </dsp:txXfrm>
    </dsp:sp>
    <dsp:sp modelId="{B953E4FE-82AD-4AC1-92D6-C9282339F304}">
      <dsp:nvSpPr>
        <dsp:cNvPr id="0" name=""/>
        <dsp:cNvSpPr/>
      </dsp:nvSpPr>
      <dsp:spPr>
        <a:xfrm>
          <a:off x="0" y="2857169"/>
          <a:ext cx="9813637" cy="8739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0" kern="1200" smtClean="0"/>
            <a:t>Определение ответственного за безопасность в проекте (отдельный специалист, либо группа)</a:t>
          </a:r>
          <a:endParaRPr lang="ru-RU" sz="2200" b="0" kern="1200" dirty="0"/>
        </a:p>
      </dsp:txBody>
      <dsp:txXfrm>
        <a:off x="42663" y="2899832"/>
        <a:ext cx="9728311" cy="788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FD270-B518-4F6F-AF49-1FF8A9C67D26}">
      <dsp:nvSpPr>
        <dsp:cNvPr id="0" name=""/>
        <dsp:cNvSpPr/>
      </dsp:nvSpPr>
      <dsp:spPr>
        <a:xfrm>
          <a:off x="0" y="41311"/>
          <a:ext cx="9813637" cy="954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Определение доверенных компонент, методов проектирования, архитектуры</a:t>
          </a:r>
          <a:endParaRPr lang="ru-RU" sz="2400" kern="1200" dirty="0"/>
        </a:p>
      </dsp:txBody>
      <dsp:txXfrm>
        <a:off x="46606" y="87917"/>
        <a:ext cx="9720425" cy="861507"/>
      </dsp:txXfrm>
    </dsp:sp>
    <dsp:sp modelId="{1BA490AC-5B9F-4204-8B0D-88D4485EE159}">
      <dsp:nvSpPr>
        <dsp:cNvPr id="0" name=""/>
        <dsp:cNvSpPr/>
      </dsp:nvSpPr>
      <dsp:spPr>
        <a:xfrm>
          <a:off x="0" y="1065151"/>
          <a:ext cx="9813637" cy="954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Анализ поверхности атаки (</a:t>
          </a:r>
          <a:r>
            <a:rPr lang="ru-RU" sz="2400" kern="1200" dirty="0" err="1" smtClean="0"/>
            <a:t>прото</a:t>
          </a:r>
          <a:r>
            <a:rPr lang="ru-RU" sz="2400" kern="1200" dirty="0" smtClean="0"/>
            <a:t>-документирование интерфейсов)</a:t>
          </a:r>
        </a:p>
      </dsp:txBody>
      <dsp:txXfrm>
        <a:off x="46606" y="1111757"/>
        <a:ext cx="9720425" cy="861507"/>
      </dsp:txXfrm>
    </dsp:sp>
    <dsp:sp modelId="{F55A44DB-8FD1-47CC-B06A-92E17BF793C1}">
      <dsp:nvSpPr>
        <dsp:cNvPr id="0" name=""/>
        <dsp:cNvSpPr/>
      </dsp:nvSpPr>
      <dsp:spPr>
        <a:xfrm>
          <a:off x="0" y="2088991"/>
          <a:ext cx="9813637" cy="954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Моделирование угроз (в машиночитаемой форме)</a:t>
          </a:r>
        </a:p>
      </dsp:txBody>
      <dsp:txXfrm>
        <a:off x="46606" y="2135597"/>
        <a:ext cx="9720425" cy="861507"/>
      </dsp:txXfrm>
    </dsp:sp>
    <dsp:sp modelId="{B953E4FE-82AD-4AC1-92D6-C9282339F304}">
      <dsp:nvSpPr>
        <dsp:cNvPr id="0" name=""/>
        <dsp:cNvSpPr/>
      </dsp:nvSpPr>
      <dsp:spPr>
        <a:xfrm>
          <a:off x="0" y="3112831"/>
          <a:ext cx="9813637" cy="954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kern="1200" dirty="0" smtClean="0"/>
            <a:t>Определение дополнительных критериев (в зависимости от типа проекта)</a:t>
          </a:r>
          <a:endParaRPr lang="ru-RU" sz="2400" b="0" kern="1200" dirty="0"/>
        </a:p>
      </dsp:txBody>
      <dsp:txXfrm>
        <a:off x="46606" y="3159437"/>
        <a:ext cx="9720425" cy="8615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FD270-B518-4F6F-AF49-1FF8A9C67D26}">
      <dsp:nvSpPr>
        <dsp:cNvPr id="0" name=""/>
        <dsp:cNvSpPr/>
      </dsp:nvSpPr>
      <dsp:spPr>
        <a:xfrm>
          <a:off x="0" y="43943"/>
          <a:ext cx="9813637" cy="9534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Применение стандартных средств разработки</a:t>
          </a:r>
          <a:endParaRPr lang="ru-RU" sz="2400" kern="1200" dirty="0"/>
        </a:p>
      </dsp:txBody>
      <dsp:txXfrm>
        <a:off x="46541" y="90484"/>
        <a:ext cx="9720555" cy="860321"/>
      </dsp:txXfrm>
    </dsp:sp>
    <dsp:sp modelId="{1BA490AC-5B9F-4204-8B0D-88D4485EE159}">
      <dsp:nvSpPr>
        <dsp:cNvPr id="0" name=""/>
        <dsp:cNvSpPr/>
      </dsp:nvSpPr>
      <dsp:spPr>
        <a:xfrm>
          <a:off x="0" y="1066467"/>
          <a:ext cx="9813637" cy="9534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Отказ от применения устаревшего ПО и технологий</a:t>
          </a:r>
        </a:p>
      </dsp:txBody>
      <dsp:txXfrm>
        <a:off x="46541" y="1113008"/>
        <a:ext cx="9720555" cy="860321"/>
      </dsp:txXfrm>
    </dsp:sp>
    <dsp:sp modelId="{F55A44DB-8FD1-47CC-B06A-92E17BF793C1}">
      <dsp:nvSpPr>
        <dsp:cNvPr id="0" name=""/>
        <dsp:cNvSpPr/>
      </dsp:nvSpPr>
      <dsp:spPr>
        <a:xfrm>
          <a:off x="0" y="2088991"/>
          <a:ext cx="9813637" cy="9534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Анализ алгоритмов и методов системы и запрещение их применения в случае несоответствия требованиям</a:t>
          </a:r>
        </a:p>
      </dsp:txBody>
      <dsp:txXfrm>
        <a:off x="46541" y="2135532"/>
        <a:ext cx="9720555" cy="860321"/>
      </dsp:txXfrm>
    </dsp:sp>
    <dsp:sp modelId="{B953E4FE-82AD-4AC1-92D6-C9282339F304}">
      <dsp:nvSpPr>
        <dsp:cNvPr id="0" name=""/>
        <dsp:cNvSpPr/>
      </dsp:nvSpPr>
      <dsp:spPr>
        <a:xfrm>
          <a:off x="0" y="3111514"/>
          <a:ext cx="9813637" cy="9534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kern="1200" dirty="0" smtClean="0"/>
            <a:t>Статический анализ кода</a:t>
          </a:r>
          <a:endParaRPr lang="ru-RU" sz="2400" b="0" kern="1200" dirty="0"/>
        </a:p>
      </dsp:txBody>
      <dsp:txXfrm>
        <a:off x="46541" y="3158055"/>
        <a:ext cx="9720555" cy="8603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FD270-B518-4F6F-AF49-1FF8A9C67D26}">
      <dsp:nvSpPr>
        <dsp:cNvPr id="0" name=""/>
        <dsp:cNvSpPr/>
      </dsp:nvSpPr>
      <dsp:spPr>
        <a:xfrm>
          <a:off x="0" y="577846"/>
          <a:ext cx="9813637" cy="9114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kern="1200" dirty="0" smtClean="0"/>
            <a:t>Динамический анализ (по мере разработки)</a:t>
          </a:r>
          <a:endParaRPr lang="ru-RU" sz="3800" kern="1200" dirty="0"/>
        </a:p>
      </dsp:txBody>
      <dsp:txXfrm>
        <a:off x="44492" y="622338"/>
        <a:ext cx="9724653" cy="822446"/>
      </dsp:txXfrm>
    </dsp:sp>
    <dsp:sp modelId="{1BA490AC-5B9F-4204-8B0D-88D4485EE159}">
      <dsp:nvSpPr>
        <dsp:cNvPr id="0" name=""/>
        <dsp:cNvSpPr/>
      </dsp:nvSpPr>
      <dsp:spPr>
        <a:xfrm>
          <a:off x="0" y="1598715"/>
          <a:ext cx="9813637" cy="9114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kern="1200" dirty="0" smtClean="0"/>
            <a:t>Проверка уровня поверхности атаки</a:t>
          </a:r>
        </a:p>
      </dsp:txBody>
      <dsp:txXfrm>
        <a:off x="44492" y="1643207"/>
        <a:ext cx="9724653" cy="822446"/>
      </dsp:txXfrm>
    </dsp:sp>
    <dsp:sp modelId="{F55A44DB-8FD1-47CC-B06A-92E17BF793C1}">
      <dsp:nvSpPr>
        <dsp:cNvPr id="0" name=""/>
        <dsp:cNvSpPr/>
      </dsp:nvSpPr>
      <dsp:spPr>
        <a:xfrm>
          <a:off x="0" y="2619586"/>
          <a:ext cx="9813637" cy="9114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kern="1200" dirty="0" err="1" smtClean="0"/>
            <a:t>Фаззинг</a:t>
          </a:r>
          <a:r>
            <a:rPr lang="ru-RU" sz="3800" kern="1200" dirty="0" smtClean="0"/>
            <a:t>-тестирование</a:t>
          </a:r>
        </a:p>
      </dsp:txBody>
      <dsp:txXfrm>
        <a:off x="44492" y="2664078"/>
        <a:ext cx="9724653" cy="8224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FD270-B518-4F6F-AF49-1FF8A9C67D26}">
      <dsp:nvSpPr>
        <dsp:cNvPr id="0" name=""/>
        <dsp:cNvSpPr/>
      </dsp:nvSpPr>
      <dsp:spPr>
        <a:xfrm>
          <a:off x="0" y="655560"/>
          <a:ext cx="9813637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Планирование реагирования</a:t>
          </a:r>
          <a:endParaRPr lang="ru-RU" sz="3600" kern="1200" dirty="0"/>
        </a:p>
      </dsp:txBody>
      <dsp:txXfrm>
        <a:off x="42151" y="697711"/>
        <a:ext cx="9729335" cy="779158"/>
      </dsp:txXfrm>
    </dsp:sp>
    <dsp:sp modelId="{1BA490AC-5B9F-4204-8B0D-88D4485EE159}">
      <dsp:nvSpPr>
        <dsp:cNvPr id="0" name=""/>
        <dsp:cNvSpPr/>
      </dsp:nvSpPr>
      <dsp:spPr>
        <a:xfrm>
          <a:off x="0" y="1622701"/>
          <a:ext cx="9813637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Формирование контактов в случае инцидентов</a:t>
          </a:r>
        </a:p>
      </dsp:txBody>
      <dsp:txXfrm>
        <a:off x="42151" y="1664852"/>
        <a:ext cx="9729335" cy="779158"/>
      </dsp:txXfrm>
    </dsp:sp>
    <dsp:sp modelId="{F55A44DB-8FD1-47CC-B06A-92E17BF793C1}">
      <dsp:nvSpPr>
        <dsp:cNvPr id="0" name=""/>
        <dsp:cNvSpPr/>
      </dsp:nvSpPr>
      <dsp:spPr>
        <a:xfrm>
          <a:off x="0" y="2589840"/>
          <a:ext cx="9813637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Заключительный обзор безопасности</a:t>
          </a:r>
        </a:p>
      </dsp:txBody>
      <dsp:txXfrm>
        <a:off x="42151" y="2631991"/>
        <a:ext cx="9729335" cy="7791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9675B-A7AC-400B-956A-3F3E2DAE8493}">
      <dsp:nvSpPr>
        <dsp:cNvPr id="0" name=""/>
        <dsp:cNvSpPr/>
      </dsp:nvSpPr>
      <dsp:spPr>
        <a:xfrm>
          <a:off x="3571" y="108692"/>
          <a:ext cx="2147465" cy="5520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Обучение</a:t>
          </a:r>
          <a:endParaRPr lang="ru-RU" sz="1500" kern="1200" dirty="0"/>
        </a:p>
      </dsp:txBody>
      <dsp:txXfrm>
        <a:off x="3571" y="108692"/>
        <a:ext cx="2147465" cy="552089"/>
      </dsp:txXfrm>
    </dsp:sp>
    <dsp:sp modelId="{3402DD38-D4ED-493A-9300-8B200EDCE1FF}">
      <dsp:nvSpPr>
        <dsp:cNvPr id="0" name=""/>
        <dsp:cNvSpPr/>
      </dsp:nvSpPr>
      <dsp:spPr>
        <a:xfrm>
          <a:off x="3571" y="660782"/>
          <a:ext cx="2147465" cy="37419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Вырабатывается шаблон ИБ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Обучение каждого члена команды основам ИБ (курсы, например)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Подготовка </a:t>
          </a:r>
          <a:r>
            <a:rPr lang="ru-RU" sz="1500" kern="1200" dirty="0" err="1" smtClean="0"/>
            <a:t>гайдлайнов</a:t>
          </a:r>
          <a:r>
            <a:rPr lang="ru-RU" sz="1500" kern="1200" dirty="0" smtClean="0"/>
            <a:t> в </a:t>
          </a:r>
          <a:r>
            <a:rPr lang="en-US" sz="1500" kern="1200" dirty="0" smtClean="0"/>
            <a:t>IDE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500" kern="1200" dirty="0"/>
        </a:p>
      </dsp:txBody>
      <dsp:txXfrm>
        <a:off x="3571" y="660782"/>
        <a:ext cx="2147465" cy="3741938"/>
      </dsp:txXfrm>
    </dsp:sp>
    <dsp:sp modelId="{E9FCD84D-850C-4D67-AF8C-3F43FD91EB66}">
      <dsp:nvSpPr>
        <dsp:cNvPr id="0" name=""/>
        <dsp:cNvSpPr/>
      </dsp:nvSpPr>
      <dsp:spPr>
        <a:xfrm>
          <a:off x="2451682" y="108692"/>
          <a:ext cx="2147465" cy="5520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Анализ требований</a:t>
          </a:r>
          <a:endParaRPr lang="ru-RU" sz="1500" kern="1200" dirty="0"/>
        </a:p>
      </dsp:txBody>
      <dsp:txXfrm>
        <a:off x="2451682" y="108692"/>
        <a:ext cx="2147465" cy="552089"/>
      </dsp:txXfrm>
    </dsp:sp>
    <dsp:sp modelId="{6107B626-7871-4028-BAF6-2961D5BD7FBB}">
      <dsp:nvSpPr>
        <dsp:cNvPr id="0" name=""/>
        <dsp:cNvSpPr/>
      </dsp:nvSpPr>
      <dsp:spPr>
        <a:xfrm>
          <a:off x="2451682" y="660782"/>
          <a:ext cx="2147465" cy="37419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Формирование требований к участникам проекта (например, обучен курсу, использует </a:t>
          </a:r>
          <a:r>
            <a:rPr lang="ru-RU" sz="1500" kern="1200" dirty="0" err="1" smtClean="0"/>
            <a:t>стат.анализ</a:t>
          </a:r>
          <a:r>
            <a:rPr lang="ru-RU" sz="1500" kern="1200" dirty="0" smtClean="0"/>
            <a:t>)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Формирование требований к системе (</a:t>
          </a:r>
          <a:r>
            <a:rPr lang="ru-RU" sz="1500" kern="1200" dirty="0" err="1" smtClean="0"/>
            <a:t>фаззинг</a:t>
          </a:r>
          <a:r>
            <a:rPr lang="ru-RU" sz="1500" kern="1200" dirty="0" smtClean="0"/>
            <a:t>-тесты, частота проверок и т.д.)</a:t>
          </a:r>
          <a:endParaRPr lang="ru-RU" sz="1500" kern="1200" dirty="0"/>
        </a:p>
      </dsp:txBody>
      <dsp:txXfrm>
        <a:off x="2451682" y="660782"/>
        <a:ext cx="2147465" cy="3741938"/>
      </dsp:txXfrm>
    </dsp:sp>
    <dsp:sp modelId="{9E5DEE40-0AFA-478E-868F-5D06680D7CBE}">
      <dsp:nvSpPr>
        <dsp:cNvPr id="0" name=""/>
        <dsp:cNvSpPr/>
      </dsp:nvSpPr>
      <dsp:spPr>
        <a:xfrm>
          <a:off x="4899793" y="108692"/>
          <a:ext cx="2147465" cy="5520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Проектирование архитектуры</a:t>
          </a:r>
          <a:endParaRPr lang="ru-RU" sz="1500" kern="1200" dirty="0"/>
        </a:p>
      </dsp:txBody>
      <dsp:txXfrm>
        <a:off x="4899793" y="108692"/>
        <a:ext cx="2147465" cy="552089"/>
      </dsp:txXfrm>
    </dsp:sp>
    <dsp:sp modelId="{0875E73C-1105-4149-A1A3-458AF32619FA}">
      <dsp:nvSpPr>
        <dsp:cNvPr id="0" name=""/>
        <dsp:cNvSpPr/>
      </dsp:nvSpPr>
      <dsp:spPr>
        <a:xfrm>
          <a:off x="4899793" y="660782"/>
          <a:ext cx="2147465" cy="37419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Соблюдение баланса между безопасностью и трудозатратами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Внедрение принципа недоверия по-умолчанию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Моделирование возможных угроз на этапе планирования модулей системы</a:t>
          </a:r>
          <a:endParaRPr lang="ru-RU" sz="1500" kern="1200" dirty="0"/>
        </a:p>
      </dsp:txBody>
      <dsp:txXfrm>
        <a:off x="4899793" y="660782"/>
        <a:ext cx="2147465" cy="3741938"/>
      </dsp:txXfrm>
    </dsp:sp>
    <dsp:sp modelId="{14F92C6B-344D-4C3B-8C66-F2526E2564D5}">
      <dsp:nvSpPr>
        <dsp:cNvPr id="0" name=""/>
        <dsp:cNvSpPr/>
      </dsp:nvSpPr>
      <dsp:spPr>
        <a:xfrm>
          <a:off x="7347903" y="108692"/>
          <a:ext cx="2147465" cy="5520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Активная фаза проекта</a:t>
          </a:r>
          <a:endParaRPr lang="ru-RU" sz="1500" kern="1200" dirty="0"/>
        </a:p>
      </dsp:txBody>
      <dsp:txXfrm>
        <a:off x="7347903" y="108692"/>
        <a:ext cx="2147465" cy="552089"/>
      </dsp:txXfrm>
    </dsp:sp>
    <dsp:sp modelId="{208780A5-C2C2-48C5-A55F-77E9CD48FD08}">
      <dsp:nvSpPr>
        <dsp:cNvPr id="0" name=""/>
        <dsp:cNvSpPr/>
      </dsp:nvSpPr>
      <dsp:spPr>
        <a:xfrm>
          <a:off x="7347903" y="660782"/>
          <a:ext cx="2147465" cy="374193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Соблюдение локальных стандартов кодирования (на базе ранее сделанных </a:t>
          </a:r>
          <a:r>
            <a:rPr lang="ru-RU" sz="1500" kern="1200" dirty="0" err="1" smtClean="0"/>
            <a:t>гайдлайнов</a:t>
          </a:r>
          <a:r>
            <a:rPr lang="ru-RU" sz="1500" kern="1200" dirty="0" smtClean="0"/>
            <a:t>)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Соблюдение правил документирования (всех интерфейсов, классов и методов)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Использование статического анализа и средств </a:t>
          </a:r>
          <a:r>
            <a:rPr lang="ru-RU" sz="1500" kern="1200" dirty="0" err="1" smtClean="0"/>
            <a:t>фаззинг</a:t>
          </a:r>
          <a:r>
            <a:rPr lang="ru-RU" sz="1500" kern="1200" dirty="0" smtClean="0"/>
            <a:t>-тестов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Code review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500" kern="1200" dirty="0"/>
        </a:p>
      </dsp:txBody>
      <dsp:txXfrm>
        <a:off x="7347903" y="660782"/>
        <a:ext cx="2147465" cy="37419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9675B-A7AC-400B-956A-3F3E2DAE8493}">
      <dsp:nvSpPr>
        <dsp:cNvPr id="0" name=""/>
        <dsp:cNvSpPr/>
      </dsp:nvSpPr>
      <dsp:spPr>
        <a:xfrm>
          <a:off x="2968" y="4311"/>
          <a:ext cx="2894208" cy="489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Тестирование</a:t>
          </a:r>
          <a:endParaRPr lang="ru-RU" sz="1700" kern="1200" dirty="0"/>
        </a:p>
      </dsp:txBody>
      <dsp:txXfrm>
        <a:off x="2968" y="4311"/>
        <a:ext cx="2894208" cy="489600"/>
      </dsp:txXfrm>
    </dsp:sp>
    <dsp:sp modelId="{3402DD38-D4ED-493A-9300-8B200EDCE1FF}">
      <dsp:nvSpPr>
        <dsp:cNvPr id="0" name=""/>
        <dsp:cNvSpPr/>
      </dsp:nvSpPr>
      <dsp:spPr>
        <a:xfrm>
          <a:off x="2968" y="493911"/>
          <a:ext cx="2894208" cy="40131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И снова инспекция кода (</a:t>
          </a:r>
          <a:r>
            <a:rPr lang="en-US" sz="1700" kern="1200" dirty="0" smtClean="0"/>
            <a:t>Code review)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err="1" smtClean="0"/>
            <a:t>Фаззинг</a:t>
          </a:r>
          <a:r>
            <a:rPr lang="ru-RU" sz="1700" kern="1200" dirty="0" smtClean="0"/>
            <a:t>-тестирование данных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Выделение ключевых или наиболее нагруженных методов кода и строгая типизация вводимых данных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При гибких методологиях и </a:t>
          </a:r>
          <a:r>
            <a:rPr lang="en-US" sz="1700" kern="1200" dirty="0" smtClean="0"/>
            <a:t>DevOps </a:t>
          </a:r>
          <a:r>
            <a:rPr lang="ru-RU" sz="1700" kern="1200" dirty="0" smtClean="0"/>
            <a:t>в хорошем смысле </a:t>
          </a:r>
          <a:r>
            <a:rPr lang="en-US" sz="1700" kern="1200" dirty="0" smtClean="0"/>
            <a:t>– </a:t>
          </a:r>
          <a:r>
            <a:rPr lang="ru-RU" sz="1700" kern="1200" dirty="0" smtClean="0"/>
            <a:t>автоматическое тестирование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700" kern="1200" dirty="0"/>
        </a:p>
      </dsp:txBody>
      <dsp:txXfrm>
        <a:off x="2968" y="493911"/>
        <a:ext cx="2894208" cy="4013190"/>
      </dsp:txXfrm>
    </dsp:sp>
    <dsp:sp modelId="{E9FCD84D-850C-4D67-AF8C-3F43FD91EB66}">
      <dsp:nvSpPr>
        <dsp:cNvPr id="0" name=""/>
        <dsp:cNvSpPr/>
      </dsp:nvSpPr>
      <dsp:spPr>
        <a:xfrm>
          <a:off x="3302366" y="4311"/>
          <a:ext cx="2894208" cy="489600"/>
        </a:xfrm>
        <a:prstGeom prst="rect">
          <a:avLst/>
        </a:prstGeom>
        <a:solidFill>
          <a:schemeClr val="accent5">
            <a:hueOff val="187884"/>
            <a:satOff val="18001"/>
            <a:lumOff val="4411"/>
            <a:alphaOff val="0"/>
          </a:schemeClr>
        </a:solidFill>
        <a:ln w="15875" cap="flat" cmpd="sng" algn="ctr">
          <a:solidFill>
            <a:schemeClr val="accent5">
              <a:hueOff val="187884"/>
              <a:satOff val="18001"/>
              <a:lumOff val="4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Выпуск</a:t>
          </a:r>
          <a:endParaRPr lang="ru-RU" sz="1700" kern="1200" dirty="0"/>
        </a:p>
      </dsp:txBody>
      <dsp:txXfrm>
        <a:off x="3302366" y="4311"/>
        <a:ext cx="2894208" cy="489600"/>
      </dsp:txXfrm>
    </dsp:sp>
    <dsp:sp modelId="{6107B626-7871-4028-BAF6-2961D5BD7FBB}">
      <dsp:nvSpPr>
        <dsp:cNvPr id="0" name=""/>
        <dsp:cNvSpPr/>
      </dsp:nvSpPr>
      <dsp:spPr>
        <a:xfrm>
          <a:off x="3302366" y="493911"/>
          <a:ext cx="2894208" cy="4013190"/>
        </a:xfrm>
        <a:prstGeom prst="rect">
          <a:avLst/>
        </a:prstGeom>
        <a:solidFill>
          <a:schemeClr val="accent5">
            <a:tint val="40000"/>
            <a:alpha val="90000"/>
            <a:hueOff val="243326"/>
            <a:satOff val="22456"/>
            <a:lumOff val="1534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243326"/>
              <a:satOff val="22456"/>
              <a:lumOff val="15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Фаза финальной ревизии безопасности, выполняемая отдельной группой,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Планирование реагирования на инциденты в части ресурсов</a:t>
          </a:r>
          <a:endParaRPr lang="ru-RU" sz="1700" kern="1200" dirty="0"/>
        </a:p>
      </dsp:txBody>
      <dsp:txXfrm>
        <a:off x="3302366" y="493911"/>
        <a:ext cx="2894208" cy="4013190"/>
      </dsp:txXfrm>
    </dsp:sp>
    <dsp:sp modelId="{9E5DEE40-0AFA-478E-868F-5D06680D7CBE}">
      <dsp:nvSpPr>
        <dsp:cNvPr id="0" name=""/>
        <dsp:cNvSpPr/>
      </dsp:nvSpPr>
      <dsp:spPr>
        <a:xfrm>
          <a:off x="6601763" y="4311"/>
          <a:ext cx="2894208" cy="489600"/>
        </a:xfrm>
        <a:prstGeom prst="rect">
          <a:avLst/>
        </a:prstGeom>
        <a:solidFill>
          <a:schemeClr val="accent5">
            <a:hueOff val="375767"/>
            <a:satOff val="36001"/>
            <a:lumOff val="8823"/>
            <a:alphaOff val="0"/>
          </a:schemeClr>
        </a:solidFill>
        <a:ln w="15875" cap="flat" cmpd="sng" algn="ctr">
          <a:solidFill>
            <a:schemeClr val="accent5">
              <a:hueOff val="375767"/>
              <a:satOff val="36001"/>
              <a:lumOff val="8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Поддержка</a:t>
          </a:r>
          <a:endParaRPr lang="ru-RU" sz="1700" kern="1200" dirty="0"/>
        </a:p>
      </dsp:txBody>
      <dsp:txXfrm>
        <a:off x="6601763" y="4311"/>
        <a:ext cx="2894208" cy="489600"/>
      </dsp:txXfrm>
    </dsp:sp>
    <dsp:sp modelId="{0875E73C-1105-4149-A1A3-458AF32619FA}">
      <dsp:nvSpPr>
        <dsp:cNvPr id="0" name=""/>
        <dsp:cNvSpPr/>
      </dsp:nvSpPr>
      <dsp:spPr>
        <a:xfrm>
          <a:off x="6601763" y="493911"/>
          <a:ext cx="2894208" cy="4013190"/>
        </a:xfrm>
        <a:prstGeom prst="rect">
          <a:avLst/>
        </a:prstGeom>
        <a:solidFill>
          <a:schemeClr val="accent5">
            <a:tint val="40000"/>
            <a:alpha val="90000"/>
            <a:hueOff val="486652"/>
            <a:satOff val="44911"/>
            <a:lumOff val="306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486652"/>
              <a:satOff val="44911"/>
              <a:lumOff val="30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Подготовить список контактов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Иметь план реагирования на различные инциденты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Составление базы знаний</a:t>
          </a:r>
          <a:endParaRPr lang="ru-RU" sz="1700" kern="1200" dirty="0"/>
        </a:p>
      </dsp:txBody>
      <dsp:txXfrm>
        <a:off x="6601763" y="493911"/>
        <a:ext cx="2894208" cy="4013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SDL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Security development lifecycle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684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5. Тестирование с учётом безопасности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827362961"/>
              </p:ext>
            </p:extLst>
          </p:nvPr>
        </p:nvGraphicFramePr>
        <p:xfrm>
          <a:off x="1097280" y="1803292"/>
          <a:ext cx="9813637" cy="4108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56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6. Выпуск с учётом безопасности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769337071"/>
              </p:ext>
            </p:extLst>
          </p:nvPr>
        </p:nvGraphicFramePr>
        <p:xfrm>
          <a:off x="1097280" y="1803292"/>
          <a:ext cx="9813637" cy="4108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061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Раздел 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Практическая часть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59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</a:t>
            </a:r>
            <a:r>
              <a:rPr lang="ru-RU" dirty="0" smtClean="0"/>
              <a:t>с позиции действующей разработки</a:t>
            </a:r>
            <a:r>
              <a:rPr lang="en-US" dirty="0" smtClean="0"/>
              <a:t> (</a:t>
            </a:r>
            <a:r>
              <a:rPr lang="ru-RU" dirty="0" smtClean="0"/>
              <a:t>Часть 1)</a:t>
            </a:r>
            <a:endParaRPr lang="ru-RU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4233146733"/>
              </p:ext>
            </p:extLst>
          </p:nvPr>
        </p:nvGraphicFramePr>
        <p:xfrm>
          <a:off x="1319479" y="1737360"/>
          <a:ext cx="9498941" cy="4511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1347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</a:t>
            </a:r>
            <a:r>
              <a:rPr lang="ru-RU" dirty="0" smtClean="0"/>
              <a:t>с позиции действующей разработки</a:t>
            </a:r>
            <a:r>
              <a:rPr lang="en-US" dirty="0" smtClean="0"/>
              <a:t> (</a:t>
            </a:r>
            <a:r>
              <a:rPr lang="ru-RU" dirty="0" smtClean="0"/>
              <a:t>Часть 2)</a:t>
            </a:r>
            <a:endParaRPr lang="ru-RU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304202082"/>
              </p:ext>
            </p:extLst>
          </p:nvPr>
        </p:nvGraphicFramePr>
        <p:xfrm>
          <a:off x="1319479" y="1737360"/>
          <a:ext cx="9498941" cy="4511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24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Препятствия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784521746"/>
              </p:ext>
            </p:extLst>
          </p:nvPr>
        </p:nvGraphicFramePr>
        <p:xfrm>
          <a:off x="801584" y="1717172"/>
          <a:ext cx="9809017" cy="4500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8283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8839" y="1798232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Использование </a:t>
            </a:r>
            <a:r>
              <a:rPr lang="en-US" dirty="0" smtClean="0"/>
              <a:t>SDL </a:t>
            </a:r>
            <a:r>
              <a:rPr lang="ru-RU" dirty="0" smtClean="0"/>
              <a:t>в качестве концепции безопасной разработки возможно. Концепция будет иметь положительный эффект и будет содействовать организации в ПАО «Сургутнефтегаз» парадигмы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DevSecOps</a:t>
            </a:r>
            <a:endParaRPr lang="ru-RU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/>
              <a:t>Для внедрения потребуется проведение комплекса мероприятий, включающих как обучение и трансформацию стандартов, так и изменение организационной структуры в части состава, квалификационных требований.</a:t>
            </a:r>
          </a:p>
        </p:txBody>
      </p:sp>
    </p:spTree>
    <p:extLst>
      <p:ext uri="{BB962C8B-B14F-4D97-AF65-F5344CB8AC3E}">
        <p14:creationId xmlns:p14="http://schemas.microsoft.com/office/powerpoint/2010/main" val="215173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и общая информация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Microsoft </a:t>
            </a:r>
            <a:r>
              <a:rPr lang="ru-RU" dirty="0" smtClean="0"/>
              <a:t>заявлено, что количество уязвимостей по результатам применения в период с 2004 по 2010 годы уменьшилось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в 4 раза</a:t>
            </a:r>
          </a:p>
          <a:p>
            <a:pPr marL="0" indent="0">
              <a:buNone/>
            </a:pP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 Снизилась </a:t>
            </a:r>
            <a:r>
              <a:rPr lang="ru-RU" dirty="0"/>
              <a:t>частота выпускаемых обновлений</a:t>
            </a:r>
          </a:p>
          <a:p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/>
              <a:t>Результативность </a:t>
            </a:r>
            <a:r>
              <a:rPr lang="en-US" dirty="0"/>
              <a:t>SLD </a:t>
            </a:r>
            <a:r>
              <a:rPr lang="ru-RU" dirty="0"/>
              <a:t>подтверждена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VMware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SAP</a:t>
            </a:r>
            <a:endParaRPr lang="ru-RU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sz="2100" dirty="0"/>
              <a:t>По отчётам </a:t>
            </a:r>
            <a:r>
              <a:rPr lang="en-US" sz="2100" dirty="0"/>
              <a:t>Microsoft </a:t>
            </a:r>
            <a:r>
              <a:rPr lang="ru-RU" sz="2100" dirty="0"/>
              <a:t>концепция требует совершенствования и адаптации под новые угрозы</a:t>
            </a:r>
          </a:p>
          <a:p>
            <a:endParaRPr lang="ru-RU" sz="2100" dirty="0"/>
          </a:p>
          <a:p>
            <a:r>
              <a:rPr lang="ru-RU" sz="2100" dirty="0"/>
              <a:t>Концепция не приводит к устранению уязвимостей в </a:t>
            </a:r>
            <a:r>
              <a:rPr lang="ru-RU" sz="2100" dirty="0" smtClean="0"/>
              <a:t>принципе, а способствует предупреждению</a:t>
            </a:r>
          </a:p>
          <a:p>
            <a:endParaRPr lang="ru-RU" sz="2100" dirty="0"/>
          </a:p>
          <a:p>
            <a:r>
              <a:rPr lang="ru-RU" sz="2100" dirty="0" smtClean="0"/>
              <a:t>В РФ аналог – ГОСТ Р 56939-2016, содержащий помимо практик рекомендации</a:t>
            </a:r>
            <a:endParaRPr lang="en-US" sz="2100" dirty="0"/>
          </a:p>
          <a:p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658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применения </a:t>
            </a:r>
            <a:r>
              <a:rPr lang="en-US" dirty="0" smtClean="0"/>
              <a:t>SDL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Базовый принцип: </a:t>
            </a:r>
            <a:r>
              <a:rPr lang="ru-RU" dirty="0"/>
              <a:t>планировать безопасность в предстоящем продукте до проектирования. Рассматривать как расширение </a:t>
            </a:r>
            <a:r>
              <a:rPr lang="en-US" dirty="0" smtClean="0"/>
              <a:t>Waterfall (</a:t>
            </a:r>
            <a:r>
              <a:rPr lang="ru-RU" dirty="0" smtClean="0"/>
              <a:t>либо гибких методик, с поправкой на специфику)</a:t>
            </a:r>
            <a:r>
              <a:rPr lang="en-US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Повышение безопасности разрабатываемых систем на всём жизненном цикле решения. Процесс </a:t>
            </a:r>
            <a:r>
              <a:rPr lang="en-US" dirty="0" smtClean="0"/>
              <a:t>SDL </a:t>
            </a:r>
            <a:r>
              <a:rPr lang="ru-RU" dirty="0" smtClean="0"/>
              <a:t>позволяет убедиться в необходимом уровне безопасности разрабатываемой системы.</a:t>
            </a:r>
          </a:p>
          <a:p>
            <a:endParaRPr lang="ru-RU" sz="2100" dirty="0"/>
          </a:p>
          <a:p>
            <a:r>
              <a:rPr lang="ru-RU" sz="2100" dirty="0" smtClean="0"/>
              <a:t>Основа концепции лежит в обучении команд, составлении и анализе отчётности, составлении конкретных шагов по повышению безопасности решения</a:t>
            </a:r>
            <a:endParaRPr lang="en-US" sz="21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11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Раздел 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Официальная теоретическая часть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9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03032" cy="1450757"/>
          </a:xfrm>
        </p:spPr>
        <p:txBody>
          <a:bodyPr/>
          <a:lstStyle/>
          <a:p>
            <a:r>
              <a:rPr lang="en-US" dirty="0" smtClean="0"/>
              <a:t>SDL, </a:t>
            </a:r>
            <a:r>
              <a:rPr lang="ru-RU" dirty="0" smtClean="0"/>
              <a:t>схема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139409096"/>
              </p:ext>
            </p:extLst>
          </p:nvPr>
        </p:nvGraphicFramePr>
        <p:xfrm>
          <a:off x="564078" y="1737360"/>
          <a:ext cx="10978738" cy="4523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15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03032" cy="1450757"/>
          </a:xfrm>
        </p:spPr>
        <p:txBody>
          <a:bodyPr/>
          <a:lstStyle/>
          <a:p>
            <a:r>
              <a:rPr lang="ru-RU" dirty="0" smtClean="0"/>
              <a:t>Шаг 1. Тренинг команды до внедрения	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010718"/>
              </p:ext>
            </p:extLst>
          </p:nvPr>
        </p:nvGraphicFramePr>
        <p:xfrm>
          <a:off x="463455" y="1787238"/>
          <a:ext cx="10692225" cy="4390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47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2. Анализ требований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061976038"/>
              </p:ext>
            </p:extLst>
          </p:nvPr>
        </p:nvGraphicFramePr>
        <p:xfrm>
          <a:off x="1219661" y="1923803"/>
          <a:ext cx="9813637" cy="377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389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3. Дизайн с учётом безопасности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787478123"/>
              </p:ext>
            </p:extLst>
          </p:nvPr>
        </p:nvGraphicFramePr>
        <p:xfrm>
          <a:off x="1219661" y="1923804"/>
          <a:ext cx="9813637" cy="4108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564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4. Реализация с учётом безопасности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888371868"/>
              </p:ext>
            </p:extLst>
          </p:nvPr>
        </p:nvGraphicFramePr>
        <p:xfrm>
          <a:off x="1097280" y="1803292"/>
          <a:ext cx="9813637" cy="4108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106817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154FFE893A2C346842F9628D9B8BAF1" ma:contentTypeVersion="0" ma:contentTypeDescription="Создание документа." ma:contentTypeScope="" ma:versionID="8b70bdf9f673d1e0ced8d84c26eb81da">
  <xsd:schema xmlns:xsd="http://www.w3.org/2001/XMLSchema" xmlns:xs="http://www.w3.org/2001/XMLSchema" xmlns:p="http://schemas.microsoft.com/office/2006/metadata/properties" xmlns:ns2="bbcf85c9-ba43-4823-ba09-e2bfed29dba7" targetNamespace="http://schemas.microsoft.com/office/2006/metadata/properties" ma:root="true" ma:fieldsID="81fce6226a082a6f3082f0a4757fd180" ns2:_="">
    <xsd:import namespace="bbcf85c9-ba43-4823-ba09-e2bfed29dba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f85c9-ba43-4823-ba09-e2bfed29dba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FB18982-3B73-4899-8484-4680CC4DDD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1343FB-8148-4CA6-B8BB-C5A5612BBE5F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bcf85c9-ba43-4823-ba09-e2bfed29dba7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9320D18-278B-413E-B18F-93F7766100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cf85c9-ba43-4823-ba09-e2bfed29db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7D193CD-2693-4EE3-A780-37E59F26802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455</TotalTime>
  <Words>686</Words>
  <Application>Microsoft Office PowerPoint</Application>
  <PresentationFormat>Широкоэкранный</PresentationFormat>
  <Paragraphs>125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Ретро</vt:lpstr>
      <vt:lpstr>Microsoft SDL</vt:lpstr>
      <vt:lpstr>Статистика и общая информация </vt:lpstr>
      <vt:lpstr>Цель применения SDL </vt:lpstr>
      <vt:lpstr>Раздел 1</vt:lpstr>
      <vt:lpstr>SDL, схема</vt:lpstr>
      <vt:lpstr>Шаг 1. Тренинг команды до внедрения </vt:lpstr>
      <vt:lpstr>Шаг 2. Анализ требований</vt:lpstr>
      <vt:lpstr>Шаг 3. Дизайн с учётом безопасности</vt:lpstr>
      <vt:lpstr>Шаг 4. Реализация с учётом безопасности</vt:lpstr>
      <vt:lpstr>Шаг 5. Тестирование с учётом безопасности</vt:lpstr>
      <vt:lpstr>Шаг 6. Выпуск с учётом безопасности</vt:lpstr>
      <vt:lpstr>Раздел 2</vt:lpstr>
      <vt:lpstr>SDL с позиции действующей разработки (Часть 1)</vt:lpstr>
      <vt:lpstr>SDL с позиции действующей разработки (Часть 2)</vt:lpstr>
      <vt:lpstr>Препятствия</vt:lpstr>
      <vt:lpstr>Итого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SDL</dc:title>
  <dc:creator>Морозов</dc:creator>
  <cp:lastModifiedBy>Морозов</cp:lastModifiedBy>
  <cp:revision>29</cp:revision>
  <dcterms:created xsi:type="dcterms:W3CDTF">2022-01-26T10:12:37Z</dcterms:created>
  <dcterms:modified xsi:type="dcterms:W3CDTF">2022-01-28T09:48:16Z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0x010100F154FFE893A2C346842F9628D9B8BAF1</vt:lpwstr>
  </property>
</Properties>
</file>