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7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221" autoAdjust="0"/>
  </p:normalViewPr>
  <p:slideViewPr>
    <p:cSldViewPr snapToGrid="0">
      <p:cViewPr varScale="1">
        <p:scale>
          <a:sx n="81" d="100"/>
          <a:sy n="81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216FA-D1FD-4725-B250-DAD9D57A25C7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D4F68-D1B3-4422-A508-D8A50B0E8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909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мой взгляд может возникнуть необходимость интеграции Портала и </a:t>
            </a:r>
            <a:r>
              <a:rPr lang="en-US" dirty="0"/>
              <a:t>DevProm </a:t>
            </a:r>
            <a:r>
              <a:rPr lang="ru-RU" dirty="0"/>
              <a:t>с корпоративными системами и поэтому лучше их не уносить в</a:t>
            </a:r>
            <a:r>
              <a:rPr lang="en-US" dirty="0"/>
              <a:t> DMZ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D4F68-D1B3-4422-A508-D8A50B0E8D3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497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перспективу в сегменте </a:t>
            </a:r>
            <a:r>
              <a:rPr lang="en-US" dirty="0" err="1"/>
              <a:t>DevSecOps</a:t>
            </a:r>
            <a:r>
              <a:rPr lang="en-US" dirty="0"/>
              <a:t> </a:t>
            </a:r>
            <a:r>
              <a:rPr lang="ru-RU" dirty="0"/>
              <a:t>можно развернуть и все средства </a:t>
            </a:r>
            <a:r>
              <a:rPr lang="ru-RU" dirty="0" err="1"/>
              <a:t>БезРаба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3D4F68-D1B3-4422-A508-D8A50B0E8D3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892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4CC351-7244-44C6-80E2-666D2DF3B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6A4266-86FE-4C07-BAA8-C192D711E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DF7664-83EB-4CE2-8A3B-8263631E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84C2-431B-4E60-9E95-B5A82E6AD0A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76FB6A-AAE4-49A2-BF4A-B266F74D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D866C6-D95F-49AF-B615-E56B6AB0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8096-B894-4DCE-9B73-8E458A26B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08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2F494-64DC-4135-9D63-38A400F7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F40A49-712E-4EAB-894C-644613315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AEB93F-7A79-4A1A-B2B1-60178B11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84C2-431B-4E60-9E95-B5A82E6AD0A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186A1A-512D-4784-A562-2E2C275D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314E8B-21D2-44B0-A72A-6D76C264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8096-B894-4DCE-9B73-8E458A26B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10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0A0D42E-C462-4E0F-8020-892AA0E0D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DEE20F-37EB-4F33-B16B-056AEEBF0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EB9B01-0E03-4BBB-887C-BDB11130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84C2-431B-4E60-9E95-B5A82E6AD0A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BCC6F6-E88E-4482-8976-BCA2F609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D6302D-F745-4C5B-91A6-B48815C0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8096-B894-4DCE-9B73-8E458A26B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34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323CBA-C481-4FD5-A0A8-FD47C14D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414EA8-6403-4B9B-962A-69242935F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EBB324-7553-4F87-9F59-20453E69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84C2-431B-4E60-9E95-B5A82E6AD0A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482B22-263B-4F39-8AFB-BEEE871C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C36D16-6C09-472F-9745-A31B8FA2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8096-B894-4DCE-9B73-8E458A26B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71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571DC-914C-42E0-A0C2-55E4E1BE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D14F5E-D845-4436-8109-5E763B163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326BBA-661E-4DF9-BB7A-228EEA85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84C2-431B-4E60-9E95-B5A82E6AD0A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05B20B-F625-4E60-B18F-1C038C2C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F66314-F852-4CC4-8338-5A769EB7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8096-B894-4DCE-9B73-8E458A26B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12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AE712-72E6-416D-AA00-F601C9C9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9F95F6-B6FA-45DB-868C-1FA7E4BBB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EABAFD-7422-4A07-A452-E454153F4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DCFD3C-D749-4914-8A09-03F3C7950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84C2-431B-4E60-9E95-B5A82E6AD0A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DD0C71-871F-40C5-BC24-245D5304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4770B0-8CAD-40B8-B508-CB3331C0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8096-B894-4DCE-9B73-8E458A26B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AFCF5-1C17-4C7D-8FDB-DDDF18C4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411356-0C82-4A20-8F55-79B167EE5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EA8A1A-EE04-403F-AD20-34B491A7A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A44FD0D-B6C1-4D7D-B6EB-731AC8A41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7B18DF-6506-4954-8D28-2D12E4BA7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D74D4A9-076F-419F-87E1-0782DEA7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84C2-431B-4E60-9E95-B5A82E6AD0A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34D86CA-BED9-4DBE-BD79-27E26AAB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6CEE40-A889-4BE4-9D77-750E74AE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8096-B894-4DCE-9B73-8E458A26B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00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266C1-E5E7-4024-A870-0AC89AF3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B3B13C-522F-45B6-9AEA-1A7601D6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84C2-431B-4E60-9E95-B5A82E6AD0A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FA7292-718A-4A2E-ACE1-0851C0FC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B94AED-A157-417C-80AD-8D7E634B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8096-B894-4DCE-9B73-8E458A26B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06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38AAB59-5733-484D-BE54-D6ED5254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84C2-431B-4E60-9E95-B5A82E6AD0A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886364-F840-47C4-8766-FA7EDADA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54EFE3-6741-420B-98A5-9A9B6678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8096-B894-4DCE-9B73-8E458A26B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56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5E079-52EB-415B-9D95-A0C994694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08E0A-B1ED-4284-AEC0-E96EB69B1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CAD831-7473-45D8-AFCC-F3B356A71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42BEE3-6E20-45CD-AB9C-4E3FBB1C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84C2-431B-4E60-9E95-B5A82E6AD0A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EF3ACE-5DA0-48AA-A807-2AA521042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FF3EEA-4A55-48D5-B180-797FB1C5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8096-B894-4DCE-9B73-8E458A26B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929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63E94-BBE8-4F7F-9470-9046E63D8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A32805-17CD-4B48-84F5-250F49C56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68CAF5-69A4-44DA-9BE1-34018C5AD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5AAFD3-863E-461C-9F14-C02A324A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A84C2-431B-4E60-9E95-B5A82E6AD0A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056D1D-328E-4D15-B312-B22437AB0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7CC766-2389-4C5D-A411-915F2A2B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C8096-B894-4DCE-9B73-8E458A26B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47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16595-5D6A-4ADD-80AF-35142BA0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4FE095-E337-4AEC-8590-72D690CF9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6BD3B6-C69A-4BCF-96C3-A353C5305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A84C2-431B-4E60-9E95-B5A82E6AD0AA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8293FB-6BF7-4250-8313-578714063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39AB36-8F02-450F-B6D2-A34932C7E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C8096-B894-4DCE-9B73-8E458A26B1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22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D9DE14-9CD8-43E0-A829-D90584212CAF}"/>
              </a:ext>
            </a:extLst>
          </p:cNvPr>
          <p:cNvSpPr txBox="1"/>
          <p:nvPr/>
        </p:nvSpPr>
        <p:spPr>
          <a:xfrm>
            <a:off x="0" y="0"/>
            <a:ext cx="5308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Текущая схема развертывания компонент </a:t>
            </a:r>
            <a:r>
              <a:rPr lang="en-US" dirty="0"/>
              <a:t>DevOps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185DC2-9DF5-41FD-B947-1FC4F63D8C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337" y="513806"/>
            <a:ext cx="11922034" cy="63441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55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D9DE14-9CD8-43E0-A829-D90584212CAF}"/>
              </a:ext>
            </a:extLst>
          </p:cNvPr>
          <p:cNvSpPr txBox="1"/>
          <p:nvPr/>
        </p:nvSpPr>
        <p:spPr>
          <a:xfrm>
            <a:off x="0" y="0"/>
            <a:ext cx="341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Вариант Виталия Меньщикова</a:t>
            </a:r>
          </a:p>
        </p:txBody>
      </p:sp>
      <p:pic>
        <p:nvPicPr>
          <p:cNvPr id="1026" name="Рисунок 1" descr="image002">
            <a:extLst>
              <a:ext uri="{FF2B5EF4-FFF2-40B4-BE49-F238E27FC236}">
                <a16:creationId xmlns:a16="http://schemas.microsoft.com/office/drawing/2014/main" id="{3E12D5A7-B34F-4815-A2AB-94E98C0D2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9332"/>
            <a:ext cx="12192000" cy="6488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783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D9DE14-9CD8-43E0-A829-D90584212CAF}"/>
              </a:ext>
            </a:extLst>
          </p:cNvPr>
          <p:cNvSpPr txBox="1"/>
          <p:nvPr/>
        </p:nvSpPr>
        <p:spPr>
          <a:xfrm>
            <a:off x="0" y="0"/>
            <a:ext cx="480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Вариант Гончар Алексея с двумя сегментами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7440618-AB2A-4A3A-95E3-26A611ECEFFA}"/>
              </a:ext>
            </a:extLst>
          </p:cNvPr>
          <p:cNvSpPr/>
          <p:nvPr/>
        </p:nvSpPr>
        <p:spPr>
          <a:xfrm>
            <a:off x="400594" y="3178629"/>
            <a:ext cx="5695406" cy="33963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Корпоративная сеть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4AA2C0-2B75-4FE6-B474-9BB7D73FCC4F}"/>
              </a:ext>
            </a:extLst>
          </p:cNvPr>
          <p:cNvSpPr/>
          <p:nvPr/>
        </p:nvSpPr>
        <p:spPr>
          <a:xfrm>
            <a:off x="400594" y="369332"/>
            <a:ext cx="5695406" cy="26438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Сегмент разработчика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DB9DA01-401C-44DE-93EB-DB4A24237276}"/>
              </a:ext>
            </a:extLst>
          </p:cNvPr>
          <p:cNvSpPr/>
          <p:nvPr/>
        </p:nvSpPr>
        <p:spPr>
          <a:xfrm>
            <a:off x="6239691" y="369332"/>
            <a:ext cx="2712720" cy="62056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DMZ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25BC12A-BFB4-4326-AAD9-262F0C49C8AA}"/>
              </a:ext>
            </a:extLst>
          </p:cNvPr>
          <p:cNvSpPr/>
          <p:nvPr/>
        </p:nvSpPr>
        <p:spPr>
          <a:xfrm>
            <a:off x="9096102" y="369332"/>
            <a:ext cx="2712720" cy="62056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Интернет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8CE03B4-3D31-4729-9087-70CBDE72B07F}"/>
              </a:ext>
            </a:extLst>
          </p:cNvPr>
          <p:cNvSpPr/>
          <p:nvPr/>
        </p:nvSpPr>
        <p:spPr>
          <a:xfrm>
            <a:off x="1041477" y="4263992"/>
            <a:ext cx="1655545" cy="683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Портал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9A0D910-F0C2-40F5-A040-54EAAB03F0B3}"/>
              </a:ext>
            </a:extLst>
          </p:cNvPr>
          <p:cNvSpPr/>
          <p:nvPr/>
        </p:nvSpPr>
        <p:spPr>
          <a:xfrm>
            <a:off x="3568738" y="4263992"/>
            <a:ext cx="1655545" cy="683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DevProm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33F9DD6-8653-48B0-9296-A0AA84E816E0}"/>
              </a:ext>
            </a:extLst>
          </p:cNvPr>
          <p:cNvSpPr/>
          <p:nvPr/>
        </p:nvSpPr>
        <p:spPr>
          <a:xfrm>
            <a:off x="6768278" y="1981200"/>
            <a:ext cx="1655545" cy="683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GitLab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C00686E-E547-4F4B-A1B0-587B478D4822}"/>
              </a:ext>
            </a:extLst>
          </p:cNvPr>
          <p:cNvSpPr/>
          <p:nvPr/>
        </p:nvSpPr>
        <p:spPr>
          <a:xfrm>
            <a:off x="6768277" y="3429000"/>
            <a:ext cx="1655545" cy="683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Nexus</a:t>
            </a:r>
            <a:endParaRPr lang="ru-RU" dirty="0"/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9A554033-7A5B-446D-A215-2A8A62645608}"/>
              </a:ext>
            </a:extLst>
          </p:cNvPr>
          <p:cNvSpPr/>
          <p:nvPr/>
        </p:nvSpPr>
        <p:spPr>
          <a:xfrm>
            <a:off x="8518471" y="3653989"/>
            <a:ext cx="962526" cy="233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174315FF-8A28-4DE5-911C-C86C2F3E6F89}"/>
              </a:ext>
            </a:extLst>
          </p:cNvPr>
          <p:cNvSpPr/>
          <p:nvPr/>
        </p:nvSpPr>
        <p:spPr>
          <a:xfrm>
            <a:off x="8518471" y="2206189"/>
            <a:ext cx="962526" cy="233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7EB29CE5-C4EF-4424-9BD1-26028C57268C}"/>
              </a:ext>
            </a:extLst>
          </p:cNvPr>
          <p:cNvSpPr/>
          <p:nvPr/>
        </p:nvSpPr>
        <p:spPr>
          <a:xfrm>
            <a:off x="1662306" y="2852238"/>
            <a:ext cx="413886" cy="1239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4FB75214-4797-49E0-9AD4-DF5A73C5F02F}"/>
              </a:ext>
            </a:extLst>
          </p:cNvPr>
          <p:cNvSpPr/>
          <p:nvPr/>
        </p:nvSpPr>
        <p:spPr>
          <a:xfrm>
            <a:off x="4189567" y="2847587"/>
            <a:ext cx="413886" cy="1239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53B68692-B045-45AB-8B96-22CFAE4F4553}"/>
              </a:ext>
            </a:extLst>
          </p:cNvPr>
          <p:cNvSpPr/>
          <p:nvPr/>
        </p:nvSpPr>
        <p:spPr>
          <a:xfrm>
            <a:off x="5224283" y="2206189"/>
            <a:ext cx="1400304" cy="334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: изогнутая вверх 17">
            <a:extLst>
              <a:ext uri="{FF2B5EF4-FFF2-40B4-BE49-F238E27FC236}">
                <a16:creationId xmlns:a16="http://schemas.microsoft.com/office/drawing/2014/main" id="{EEA3705B-76D5-4A4E-A4BE-20C0130A973F}"/>
              </a:ext>
            </a:extLst>
          </p:cNvPr>
          <p:cNvSpPr/>
          <p:nvPr/>
        </p:nvSpPr>
        <p:spPr>
          <a:xfrm rot="5400000">
            <a:off x="5543849" y="3000547"/>
            <a:ext cx="1282395" cy="61048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96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F1F4C741-254C-46E1-87F6-42DA6A616529}"/>
              </a:ext>
            </a:extLst>
          </p:cNvPr>
          <p:cNvSpPr/>
          <p:nvPr/>
        </p:nvSpPr>
        <p:spPr>
          <a:xfrm>
            <a:off x="3176338" y="369332"/>
            <a:ext cx="2905170" cy="26438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Сегмент </a:t>
            </a:r>
            <a:r>
              <a:rPr lang="en-US" dirty="0" err="1">
                <a:solidFill>
                  <a:schemeClr val="tx1"/>
                </a:solidFill>
              </a:rPr>
              <a:t>DevSecOps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9DE14-9CD8-43E0-A829-D90584212CAF}"/>
              </a:ext>
            </a:extLst>
          </p:cNvPr>
          <p:cNvSpPr txBox="1"/>
          <p:nvPr/>
        </p:nvSpPr>
        <p:spPr>
          <a:xfrm>
            <a:off x="0" y="0"/>
            <a:ext cx="475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Вариант Гончар Алексея с новым сегментом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7440618-AB2A-4A3A-95E3-26A611ECEFFA}"/>
              </a:ext>
            </a:extLst>
          </p:cNvPr>
          <p:cNvSpPr/>
          <p:nvPr/>
        </p:nvSpPr>
        <p:spPr>
          <a:xfrm>
            <a:off x="400594" y="3178629"/>
            <a:ext cx="5695406" cy="33963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Корпоративная сеть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4AA2C0-2B75-4FE6-B474-9BB7D73FCC4F}"/>
              </a:ext>
            </a:extLst>
          </p:cNvPr>
          <p:cNvSpPr/>
          <p:nvPr/>
        </p:nvSpPr>
        <p:spPr>
          <a:xfrm>
            <a:off x="400594" y="369332"/>
            <a:ext cx="2624551" cy="26438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Сегмент разработчика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DB9DA01-401C-44DE-93EB-DB4A24237276}"/>
              </a:ext>
            </a:extLst>
          </p:cNvPr>
          <p:cNvSpPr/>
          <p:nvPr/>
        </p:nvSpPr>
        <p:spPr>
          <a:xfrm>
            <a:off x="6232189" y="369332"/>
            <a:ext cx="2712720" cy="62056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DMZ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25BC12A-BFB4-4326-AAD9-262F0C49C8AA}"/>
              </a:ext>
            </a:extLst>
          </p:cNvPr>
          <p:cNvSpPr/>
          <p:nvPr/>
        </p:nvSpPr>
        <p:spPr>
          <a:xfrm>
            <a:off x="9081098" y="369332"/>
            <a:ext cx="2712720" cy="62056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Интернет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8CE03B4-3D31-4729-9087-70CBDE72B07F}"/>
              </a:ext>
            </a:extLst>
          </p:cNvPr>
          <p:cNvSpPr/>
          <p:nvPr/>
        </p:nvSpPr>
        <p:spPr>
          <a:xfrm>
            <a:off x="3800894" y="783971"/>
            <a:ext cx="165554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Портал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9A0D910-F0C2-40F5-A040-54EAAB03F0B3}"/>
              </a:ext>
            </a:extLst>
          </p:cNvPr>
          <p:cNvSpPr/>
          <p:nvPr/>
        </p:nvSpPr>
        <p:spPr>
          <a:xfrm>
            <a:off x="3800895" y="1258354"/>
            <a:ext cx="165554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DevProm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33F9DD6-8653-48B0-9296-A0AA84E816E0}"/>
              </a:ext>
            </a:extLst>
          </p:cNvPr>
          <p:cNvSpPr/>
          <p:nvPr/>
        </p:nvSpPr>
        <p:spPr>
          <a:xfrm>
            <a:off x="3800895" y="1708461"/>
            <a:ext cx="165554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GitLab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C00686E-E547-4F4B-A1B0-587B478D4822}"/>
              </a:ext>
            </a:extLst>
          </p:cNvPr>
          <p:cNvSpPr/>
          <p:nvPr/>
        </p:nvSpPr>
        <p:spPr>
          <a:xfrm>
            <a:off x="3800894" y="2181026"/>
            <a:ext cx="165554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Nexus</a:t>
            </a:r>
            <a:endParaRPr lang="ru-RU" dirty="0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43A0655D-B7F5-467B-BA80-849450E045C9}"/>
              </a:ext>
            </a:extLst>
          </p:cNvPr>
          <p:cNvSpPr/>
          <p:nvPr/>
        </p:nvSpPr>
        <p:spPr>
          <a:xfrm>
            <a:off x="2127183" y="1443789"/>
            <a:ext cx="1522519" cy="519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верх 12">
            <a:extLst>
              <a:ext uri="{FF2B5EF4-FFF2-40B4-BE49-F238E27FC236}">
                <a16:creationId xmlns:a16="http://schemas.microsoft.com/office/drawing/2014/main" id="{B66075C1-5848-46C7-9673-4CBF99B87EA4}"/>
              </a:ext>
            </a:extLst>
          </p:cNvPr>
          <p:cNvSpPr/>
          <p:nvPr/>
        </p:nvSpPr>
        <p:spPr>
          <a:xfrm>
            <a:off x="4378409" y="2631133"/>
            <a:ext cx="500514" cy="13718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: вправо 19">
            <a:extLst>
              <a:ext uri="{FF2B5EF4-FFF2-40B4-BE49-F238E27FC236}">
                <a16:creationId xmlns:a16="http://schemas.microsoft.com/office/drawing/2014/main" id="{118D9FF5-FC13-4F4F-AA09-324AC83928EB}"/>
              </a:ext>
            </a:extLst>
          </p:cNvPr>
          <p:cNvSpPr/>
          <p:nvPr/>
        </p:nvSpPr>
        <p:spPr>
          <a:xfrm>
            <a:off x="5615370" y="1874893"/>
            <a:ext cx="3946358" cy="519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748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84</Words>
  <Application>Microsoft Office PowerPoint</Application>
  <PresentationFormat>Широкоэкранный</PresentationFormat>
  <Paragraphs>25</Paragraphs>
  <Slides>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Гончар Алексей Дмитриевич</dc:creator>
  <cp:lastModifiedBy>Гончар Алексей Дмитриевич</cp:lastModifiedBy>
  <cp:revision>6</cp:revision>
  <dcterms:created xsi:type="dcterms:W3CDTF">2023-05-25T07:37:06Z</dcterms:created>
  <dcterms:modified xsi:type="dcterms:W3CDTF">2023-05-25T09:18:00Z</dcterms:modified>
</cp:coreProperties>
</file>