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4F45E-4CFD-4028-9003-E7899C63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B1BA1D-5B62-4477-BA66-2DECFAD05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039C52-CF74-45A3-9685-38A52077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0928D-72D8-4CF2-B8FC-78F005EE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BDEA49-19AE-453B-922F-6599AA5F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75F78-E966-4405-A704-BF363733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019CB5-A8D0-4A69-8BB6-8E308A816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0211A-5A41-4805-8587-992BA4A5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A3EE07-8F64-4E33-BF1B-32742009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D026F-1A88-4422-A9A8-C76BA76B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1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D78BDF-0F3E-49BD-8821-EBFC1282B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1AAB26-6D24-4E83-9509-E114382E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7A202D-AE18-4A26-9226-9A79E3D4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136B1-AEEE-47B0-A43C-F6DE773A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5C17C6-A941-4E50-B871-07A6DB2F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23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26A61-8562-4FF7-AC86-27F1D772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648FA-339A-41C0-9BFC-09010E43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A17CE-C242-4BEC-BACF-01876DA6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14FFA2-1839-4772-8959-F4DC1EF8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EEAD7-8890-4D93-B561-E0B736A7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7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C2EF7-C005-4F08-99BB-0ABCFD7B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0100B-7053-4143-8EE0-EF22FEA7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5D5CC4-18AB-4AC5-84C2-FB79534A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38AC2F-F98B-4B99-8915-5B30DAE5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43011C-39BE-4B5D-8F19-D86DAE9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6F21A-ABC8-4F08-B324-C964C34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8AD23-AE80-46FD-B7A5-E1190596B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8B3715-F883-4E6F-AFD4-85DEE60CB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B6FBEB-FDD4-469C-93E1-379D2B7F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94D4EA-1317-46E9-9B24-9BDFAA6E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BF6DB7-1260-47DF-AA44-46CDFF9E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1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ACA51-12F6-4B87-8928-E2BC7B45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F74574-A38F-4110-9350-ED7B7C71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2A0F76-C96B-469A-8E02-1A905055D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84C7EF-5F37-4958-AD64-8CB962517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8979E9-387D-46DB-AD80-3F883489F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D61618-9771-40C5-A1EF-242E63FE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E4D395-4F25-4073-A8C9-35E66AAA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E4AA25-C6E3-4ED3-B0E6-5D6F4B59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6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37457-6A50-430A-86F2-4B06643D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E730B5-49E1-45A0-888D-87038F2F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307FA7-EFD8-4567-AF3E-97EBBD47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75FEC2-C2AC-4316-AA8F-7D429A8C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4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21FA50-7404-4E37-8EB7-8C418E8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9A06E2-A5E6-4E69-885B-EA476AF3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1408AB-1232-4B6E-8F6B-F543F1B6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61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C8495-B8A0-475E-B19E-874E4211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4E8A5-A864-48A6-8514-71C962CC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529B68-A561-4BBB-ABC9-1A99C6F56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0DEB68-013E-48FA-8FE8-93EA6899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AF824D-8578-4440-91FE-8284C18F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7640C2-49FD-4F2F-ADF6-D6DC70F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99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E5A57-4D3D-439B-839E-886967CF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6D4AF9-0778-440A-85F1-8CB43A7AC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D6058D-A5B1-48A1-A6B1-1BC22394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4AE94B-C2C9-4927-B2C7-DD3E693D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63E700-F60B-452A-A887-6146A97F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63F750-5E50-44C8-8BAD-8B65B0B7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14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7C739F-5A4C-4A66-9061-E7E78F59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A60E68-E8FC-46ED-8676-7CA65D0D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1A588-D3E5-4D6B-94FF-169C125A7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80351-428B-4A9C-91D7-6868494E45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F524D-039B-4C2E-8FC8-F62DD1457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5A37D-392A-4543-8BBE-CAC74D152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E2C3-FB8C-490A-B1F8-20BB6C7B5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293DA-2BC3-41F2-B0CC-941FEE84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Cinematic space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CA3A79-1257-474E-B74F-3F3CD2B9E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Mi chi wang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4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個人, 建築物, 室內, 男人 的圖片&#10;&#10;自動產生的描述">
            <a:extLst>
              <a:ext uri="{FF2B5EF4-FFF2-40B4-BE49-F238E27FC236}">
                <a16:creationId xmlns:a16="http://schemas.microsoft.com/office/drawing/2014/main" id="{1E486D28-B261-4B31-8AB0-171682A0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5" y="145956"/>
            <a:ext cx="10563785" cy="63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美劇推薦- 怪奇物語(Stranger Things) - 艾德的部落格天空">
            <a:extLst>
              <a:ext uri="{FF2B5EF4-FFF2-40B4-BE49-F238E27FC236}">
                <a16:creationId xmlns:a16="http://schemas.microsoft.com/office/drawing/2014/main" id="{EBADC945-BE82-4F43-9B97-C8D44D59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52474"/>
            <a:ext cx="110680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8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熊 的圖片&#10;&#10;自動產生的描述">
            <a:extLst>
              <a:ext uri="{FF2B5EF4-FFF2-40B4-BE49-F238E27FC236}">
                <a16:creationId xmlns:a16="http://schemas.microsoft.com/office/drawing/2014/main" id="{CC31F68E-25E6-4367-8235-3FC29C9C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712"/>
            <a:ext cx="12192000" cy="61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8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室內, 男人, 正面, 直立的 的圖片&#10;&#10;自動產生的描述">
            <a:extLst>
              <a:ext uri="{FF2B5EF4-FFF2-40B4-BE49-F238E27FC236}">
                <a16:creationId xmlns:a16="http://schemas.microsoft.com/office/drawing/2014/main" id="{6D0E917F-538C-459D-8EF8-2898BEB94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712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建築物, 個人, 男人, 直立的 的圖片&#10;&#10;自動產生的描述">
            <a:extLst>
              <a:ext uri="{FF2B5EF4-FFF2-40B4-BE49-F238E27FC236}">
                <a16:creationId xmlns:a16="http://schemas.microsoft.com/office/drawing/2014/main" id="{576D0732-DF2D-4D00-A06F-F6AE75A75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5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無聲才最恐怖！Netflix釋出《安眠書店》無聲版「Joe內心小劇場」，光眼神就讓觀眾頭皮發麻～ | GirlStyle 台灣女生日常">
            <a:extLst>
              <a:ext uri="{FF2B5EF4-FFF2-40B4-BE49-F238E27FC236}">
                <a16:creationId xmlns:a16="http://schemas.microsoft.com/office/drawing/2014/main" id="{5E4E5BA1-92D2-41B2-A8AF-4D50FD83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"/>
            <a:ext cx="11976757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4F4CEA7-E712-4762-9824-FCC4779C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0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862D838-4753-4631-A348-BF2AB530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74" y="0"/>
            <a:ext cx="9147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4D23A53-BD77-484C-AC32-59E896EC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4" y="0"/>
            <a:ext cx="10289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7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A264ED6-CAFB-42DF-9C8E-4B9634B9D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47625"/>
            <a:ext cx="118300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6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恐懼鬥室- 维基百科，自由的百科全书">
            <a:extLst>
              <a:ext uri="{FF2B5EF4-FFF2-40B4-BE49-F238E27FC236}">
                <a16:creationId xmlns:a16="http://schemas.microsoft.com/office/drawing/2014/main" id="{42556EA0-0729-49AB-B0F5-7523B48AC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"/>
            <a:ext cx="451485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室內, 建築物, 坐, 房間 的圖片&#10;&#10;自動產生的描述">
            <a:extLst>
              <a:ext uri="{FF2B5EF4-FFF2-40B4-BE49-F238E27FC236}">
                <a16:creationId xmlns:a16="http://schemas.microsoft.com/office/drawing/2014/main" id="{1FC333C7-DF5F-414A-BEA8-66988015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52809"/>
            <a:ext cx="12190476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0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建築物, 室內, 坐, 男人 的圖片&#10;&#10;自動產生的描述">
            <a:extLst>
              <a:ext uri="{FF2B5EF4-FFF2-40B4-BE49-F238E27FC236}">
                <a16:creationId xmlns:a16="http://schemas.microsoft.com/office/drawing/2014/main" id="{6E4BC3BF-24F4-4EEF-8975-5DA672707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03" y="301158"/>
            <a:ext cx="9574026" cy="64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2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</Words>
  <Application>Microsoft Office PowerPoint</Application>
  <PresentationFormat>寬螢幕</PresentationFormat>
  <Paragraphs>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Cinematic space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Cinematic space</dc:title>
  <dc:creator>宓琦 王</dc:creator>
  <cp:lastModifiedBy>宓琦 王</cp:lastModifiedBy>
  <cp:revision>3</cp:revision>
  <dcterms:created xsi:type="dcterms:W3CDTF">2020-09-23T01:30:38Z</dcterms:created>
  <dcterms:modified xsi:type="dcterms:W3CDTF">2020-09-23T04:00:55Z</dcterms:modified>
</cp:coreProperties>
</file>