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2352" y="3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0"/>
            <a:ext cx="564356" cy="9144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14" y="1689980"/>
            <a:ext cx="5426986" cy="6844421"/>
          </a:xfrm>
        </p:spPr>
        <p:txBody>
          <a:bodyPr/>
          <a:lstStyle>
            <a:lvl1pPr>
              <a:defRPr sz="11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114" y="268937"/>
            <a:ext cx="4642187" cy="1266092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64EF-B6D8-4E39-8461-B6D4D3F33ECB}" type="datetimeFigureOut">
              <a:rPr lang="es-ES" smtClean="0"/>
              <a:t>30/08/2018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12852" y="315221"/>
            <a:ext cx="588976" cy="486833"/>
          </a:xfrm>
        </p:spPr>
        <p:txBody>
          <a:bodyPr/>
          <a:lstStyle>
            <a:lvl1pPr>
              <a:defRPr sz="1400"/>
            </a:lvl1pPr>
          </a:lstStyle>
          <a:p>
            <a:fld id="{80D58493-F591-4749-92AF-B9010A3C4B3E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/>
          <p:cNvGrpSpPr/>
          <p:nvPr/>
        </p:nvGrpSpPr>
        <p:grpSpPr>
          <a:xfrm>
            <a:off x="5600700" y="279400"/>
            <a:ext cx="492920" cy="575733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64EF-B6D8-4E39-8461-B6D4D3F33ECB}" type="datetimeFigureOut">
              <a:rPr lang="es-ES" smtClean="0"/>
              <a:t>30/08/2018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8493-F591-4749-92AF-B9010A3C4B3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64EF-B6D8-4E39-8461-B6D4D3F33ECB}" type="datetimeFigureOut">
              <a:rPr lang="es-ES" smtClean="0"/>
              <a:t>30/08/2018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8493-F591-4749-92AF-B9010A3C4B3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10400"/>
            <a:ext cx="5429250" cy="1524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17600"/>
            <a:ext cx="5600700" cy="58928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64EF-B6D8-4E39-8461-B6D4D3F33ECB}" type="datetimeFigureOut">
              <a:rPr lang="es-ES" smtClean="0"/>
              <a:t>30/08/2018</a:t>
            </a:fld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D58493-F591-4749-92AF-B9010A3C4B3E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978773"/>
            <a:ext cx="5429251" cy="1016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14400" y="7010400"/>
            <a:ext cx="5429250" cy="1524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64EF-B6D8-4E39-8461-B6D4D3F33ECB}" type="datetimeFigureOut">
              <a:rPr lang="es-ES" smtClean="0"/>
              <a:t>30/08/2018</a:t>
            </a:fld>
            <a:endParaRPr lang="es-E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D58493-F591-4749-92AF-B9010A3C4B3E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64EF-B6D8-4E39-8461-B6D4D3F33ECB}" type="datetimeFigureOut">
              <a:rPr lang="es-ES" smtClean="0"/>
              <a:t>30/08/2018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8493-F591-4749-92AF-B9010A3C4B3E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12114" y="1121664"/>
            <a:ext cx="2798064" cy="58521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3826764" y="1121664"/>
            <a:ext cx="2798064" cy="58521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21664"/>
            <a:ext cx="2800350" cy="7112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9051" y="1121664"/>
            <a:ext cx="2801450" cy="7112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64EF-B6D8-4E39-8461-B6D4D3F33ECB}" type="datetimeFigureOut">
              <a:rPr lang="es-ES" smtClean="0"/>
              <a:t>30/08/2018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8493-F591-4749-92AF-B9010A3C4B3E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2114" y="1840992"/>
            <a:ext cx="2798064" cy="512064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3826764" y="1840991"/>
            <a:ext cx="2798064" cy="512064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64EF-B6D8-4E39-8461-B6D4D3F33ECB}" type="datetimeFigureOut">
              <a:rPr lang="es-ES" smtClean="0"/>
              <a:t>30/08/2018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8493-F591-4749-92AF-B9010A3C4B3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64EF-B6D8-4E39-8461-B6D4D3F33ECB}" type="datetimeFigureOut">
              <a:rPr lang="es-ES" smtClean="0"/>
              <a:t>30/08/2018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D58493-F591-4749-92AF-B9010A3C4B3E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0" y="527049"/>
            <a:ext cx="2256235" cy="154940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6250" y="2076450"/>
            <a:ext cx="2256235" cy="5848351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685800" y="508000"/>
            <a:ext cx="3600450" cy="792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50A64EF-B6D8-4E39-8461-B6D4D3F33ECB}" type="datetimeFigureOut">
              <a:rPr lang="es-ES" smtClean="0"/>
              <a:t>30/08/2018</a:t>
            </a:fld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D58493-F591-4749-92AF-B9010A3C4B3E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166339"/>
            <a:ext cx="4114800" cy="539261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2981" y="508000"/>
            <a:ext cx="4400550" cy="54419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705600"/>
            <a:ext cx="3028950" cy="18288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64EF-B6D8-4E39-8461-B6D4D3F33ECB}" type="datetimeFigureOut">
              <a:rPr lang="es-ES" smtClean="0"/>
              <a:t>30/08/2018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58493-F591-4749-92AF-B9010A3C4B3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71450" cy="9144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71450" cy="9144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010400"/>
            <a:ext cx="5429250" cy="1524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17600"/>
            <a:ext cx="5600700" cy="589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44760" y="8737600"/>
            <a:ext cx="53721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15100" y="7653868"/>
            <a:ext cx="2857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0D58493-F591-4749-92AF-B9010A3C4B3E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6340079" y="7620000"/>
            <a:ext cx="182165" cy="575733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664919" y="6494830"/>
            <a:ext cx="3501292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50A64EF-B6D8-4E39-8461-B6D4D3F33ECB}" type="datetimeFigureOut">
              <a:rPr lang="es-ES" smtClean="0"/>
              <a:t>30/08/2018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24744" y="8964488"/>
            <a:ext cx="5426986" cy="936104"/>
          </a:xfrm>
        </p:spPr>
        <p:txBody>
          <a:bodyPr/>
          <a:lstStyle/>
          <a:p>
            <a:r>
              <a:rPr lang="es-ES" sz="1400" dirty="0">
                <a:effectLst/>
              </a:rPr>
              <a:t>FORMACIÓN ACADÉMICA</a:t>
            </a:r>
            <a:br>
              <a:rPr lang="es-ES" sz="1400" dirty="0">
                <a:effectLst/>
              </a:rPr>
            </a:br>
            <a:r>
              <a:rPr lang="es-ES" sz="1400" b="0" dirty="0">
                <a:effectLst/>
                <a:latin typeface="+mn-lt"/>
              </a:rPr>
              <a:t>Licenciado Filosofía. Universidad Pontificia de Salamanca</a:t>
            </a:r>
            <a:br>
              <a:rPr lang="es-ES" sz="1400" b="0" dirty="0">
                <a:effectLst/>
                <a:latin typeface="+mn-lt"/>
              </a:rPr>
            </a:br>
            <a:r>
              <a:rPr lang="es-ES" sz="1400" b="0" dirty="0">
                <a:effectLst/>
                <a:latin typeface="+mn-lt"/>
              </a:rPr>
              <a:t>Licenciado Teología. Universidad Pontificia de Salamanca</a:t>
            </a:r>
            <a:br>
              <a:rPr lang="es-ES" sz="1400" b="0" dirty="0">
                <a:effectLst/>
                <a:latin typeface="+mn-lt"/>
              </a:rPr>
            </a:br>
            <a:r>
              <a:rPr lang="es-ES" sz="1400" b="0" dirty="0">
                <a:effectLst/>
                <a:latin typeface="+mn-lt"/>
              </a:rPr>
              <a:t>Cursos monográficos en Escuela Europea de Oratoria: Oratoria con Inteligencia emocional y PNL; Lenguaje no verbal; Improvisación aplicada a la oratoria; </a:t>
            </a:r>
            <a:r>
              <a:rPr lang="es-ES" sz="1400" b="0" dirty="0" err="1">
                <a:effectLst/>
                <a:latin typeface="+mn-lt"/>
              </a:rPr>
              <a:t>Storytelling</a:t>
            </a:r>
            <a:r>
              <a:rPr lang="es-ES" sz="1400" b="0" dirty="0">
                <a:effectLst/>
                <a:latin typeface="+mn-lt"/>
              </a:rPr>
              <a:t>…</a:t>
            </a:r>
            <a:br>
              <a:rPr lang="es-ES" sz="1400" b="0" dirty="0">
                <a:effectLst/>
                <a:latin typeface="+mn-lt"/>
              </a:rPr>
            </a:br>
            <a:r>
              <a:rPr lang="es-ES" sz="1400" b="0" dirty="0">
                <a:effectLst/>
                <a:latin typeface="+mn-lt"/>
              </a:rPr>
              <a:t>Cursos de Debate Iniciación, Medio y Avanzado en Universidad Francisco de Vitoria 2015-2017</a:t>
            </a:r>
            <a:br>
              <a:rPr lang="es-ES" sz="1400" b="0" dirty="0">
                <a:effectLst/>
                <a:latin typeface="+mn-lt"/>
              </a:rPr>
            </a:br>
            <a:br>
              <a:rPr lang="es-ES" sz="1400" b="0" dirty="0">
                <a:effectLst/>
                <a:latin typeface="+mn-lt"/>
              </a:rPr>
            </a:br>
            <a:r>
              <a:rPr lang="es-ES" sz="1400" dirty="0">
                <a:ln w="12700">
                  <a:solidFill>
                    <a:srgbClr val="675D59"/>
                  </a:solidFill>
                </a:ln>
                <a:solidFill>
                  <a:srgbClr val="FFFFFF"/>
                </a:solidFill>
                <a:effectLst/>
              </a:rPr>
              <a:t>ACTIVIDAD PROFESIONAL</a:t>
            </a:r>
            <a:br>
              <a:rPr lang="es-ES" sz="1400" dirty="0">
                <a:ln w="12700">
                  <a:solidFill>
                    <a:srgbClr val="675D59"/>
                  </a:solidFill>
                </a:ln>
                <a:solidFill>
                  <a:srgbClr val="FFFFFF"/>
                </a:solidFill>
                <a:effectLst/>
              </a:rPr>
            </a:br>
            <a:r>
              <a:rPr lang="es-ES" sz="1400" dirty="0">
                <a:ln w="12700">
                  <a:solidFill>
                    <a:srgbClr val="675D59"/>
                  </a:solidFill>
                </a:ln>
                <a:solidFill>
                  <a:srgbClr val="FFFFFF"/>
                </a:solidFill>
                <a:effectLst/>
              </a:rPr>
              <a:t>- </a:t>
            </a:r>
            <a:r>
              <a:rPr lang="es-ES" sz="1400" b="0" dirty="0">
                <a:ln w="12700">
                  <a:solidFill>
                    <a:srgbClr val="675D59"/>
                  </a:solidFill>
                </a:ln>
                <a:solidFill>
                  <a:srgbClr val="FFFFFF"/>
                </a:solidFill>
                <a:effectLst/>
              </a:rPr>
              <a:t>PROFESOR Filosofía y Religión en Colegio “Sagrado Corazón de Jesús”. Madrid desde 2001.</a:t>
            </a:r>
            <a:br>
              <a:rPr lang="es-ES" sz="1400" b="0" dirty="0">
                <a:ln w="12700">
                  <a:solidFill>
                    <a:srgbClr val="675D59"/>
                  </a:solidFill>
                </a:ln>
                <a:solidFill>
                  <a:srgbClr val="FFFFFF"/>
                </a:solidFill>
                <a:effectLst/>
              </a:rPr>
            </a:br>
            <a:r>
              <a:rPr lang="es-ES" sz="1400" b="0" dirty="0">
                <a:ln w="12700">
                  <a:solidFill>
                    <a:srgbClr val="675D59"/>
                  </a:solidFill>
                </a:ln>
                <a:solidFill>
                  <a:srgbClr val="FFFFFF"/>
                </a:solidFill>
                <a:effectLst/>
              </a:rPr>
              <a:t>- FORMADOR EN ORATORIA Y DEBATE de alumnos de ESO y Bachillerato.</a:t>
            </a:r>
            <a:br>
              <a:rPr lang="es-ES" sz="1400" b="0" dirty="0">
                <a:ln w="12700">
                  <a:solidFill>
                    <a:srgbClr val="675D59"/>
                  </a:solidFill>
                </a:ln>
                <a:solidFill>
                  <a:srgbClr val="FFFFFF"/>
                </a:solidFill>
                <a:effectLst/>
              </a:rPr>
            </a:br>
            <a:r>
              <a:rPr lang="es-ES" sz="1400" b="0" dirty="0">
                <a:ln w="12700">
                  <a:solidFill>
                    <a:srgbClr val="675D59"/>
                  </a:solidFill>
                </a:ln>
                <a:solidFill>
                  <a:srgbClr val="FFFFFF"/>
                </a:solidFill>
                <a:effectLst/>
              </a:rPr>
              <a:t>- FORMADOR EN ORATORIA DE ADULTOS.</a:t>
            </a:r>
            <a:br>
              <a:rPr lang="es-ES" sz="1400" b="0" dirty="0">
                <a:ln w="12700">
                  <a:solidFill>
                    <a:srgbClr val="675D59"/>
                  </a:solidFill>
                </a:ln>
                <a:solidFill>
                  <a:srgbClr val="FFFFFF"/>
                </a:solidFill>
                <a:effectLst/>
              </a:rPr>
            </a:br>
            <a:r>
              <a:rPr lang="es-ES" sz="1400" b="0" dirty="0">
                <a:ln w="12700">
                  <a:solidFill>
                    <a:srgbClr val="675D59"/>
                  </a:solidFill>
                </a:ln>
                <a:solidFill>
                  <a:srgbClr val="FFFFFF"/>
                </a:solidFill>
                <a:effectLst/>
              </a:rPr>
              <a:t>- JUEZ EN TORNEOS DE DEBATE Y ORATORIA.</a:t>
            </a:r>
            <a:br>
              <a:rPr lang="es-ES" sz="1400" b="0" dirty="0">
                <a:ln w="12700">
                  <a:solidFill>
                    <a:srgbClr val="675D59"/>
                  </a:solidFill>
                </a:ln>
                <a:solidFill>
                  <a:srgbClr val="FFFFFF"/>
                </a:solidFill>
                <a:effectLst/>
              </a:rPr>
            </a:br>
            <a:r>
              <a:rPr lang="es-ES" sz="1400" b="0" dirty="0">
                <a:ln w="12700">
                  <a:solidFill>
                    <a:srgbClr val="675D59"/>
                  </a:solidFill>
                </a:ln>
                <a:solidFill>
                  <a:srgbClr val="FFFFFF"/>
                </a:solidFill>
                <a:effectLst/>
              </a:rPr>
              <a:t>- COORDINADOR TORNEOS DE DEBATE “ESCLAVAS CHAMBERÍ”. Ediciones 2016, 2017 y 2018</a:t>
            </a:r>
            <a:br>
              <a:rPr lang="es-ES" sz="1400" b="0" dirty="0">
                <a:ln w="12700">
                  <a:solidFill>
                    <a:srgbClr val="675D59"/>
                  </a:solidFill>
                </a:ln>
                <a:solidFill>
                  <a:srgbClr val="FFFFFF"/>
                </a:solidFill>
                <a:effectLst/>
              </a:rPr>
            </a:br>
            <a:r>
              <a:rPr lang="es-ES" sz="1400" b="0" dirty="0">
                <a:ln w="12700">
                  <a:solidFill>
                    <a:srgbClr val="675D59"/>
                  </a:solidFill>
                </a:ln>
                <a:solidFill>
                  <a:srgbClr val="FFFFFF"/>
                </a:solidFill>
                <a:effectLst/>
              </a:rPr>
              <a:t>- COACH DE EQUIPOS DEBATE y ORATORIA: Campeón en III Torneo “Esclavas Chamberí” 2018. Subcampeón I Torneo “Esclavas </a:t>
            </a:r>
            <a:r>
              <a:rPr lang="es-ES" sz="1400" b="0" dirty="0" err="1">
                <a:ln w="12700">
                  <a:solidFill>
                    <a:srgbClr val="675D59"/>
                  </a:solidFill>
                </a:ln>
                <a:solidFill>
                  <a:srgbClr val="FFFFFF"/>
                </a:solidFill>
                <a:effectLst/>
              </a:rPr>
              <a:t>Riazor</a:t>
            </a:r>
            <a:r>
              <a:rPr lang="es-ES" sz="1400" b="0" dirty="0">
                <a:ln w="12700">
                  <a:solidFill>
                    <a:srgbClr val="675D59"/>
                  </a:solidFill>
                </a:ln>
                <a:solidFill>
                  <a:srgbClr val="FFFFFF"/>
                </a:solidFill>
                <a:effectLst/>
              </a:rPr>
              <a:t> Coruña” 2018. 5º en 2018 VI Torneo TIDE. Subcampeón “Jóvenes Promesas Madrid” 2017. Campeón en ediciones de 2016 y 2017 de Torneo Montpellier. 3º en 2017 en VIII Torneo CAM. Subcampeón en IV TIDE de Universidad Francisco de Vitoria 2015. </a:t>
            </a:r>
            <a:br>
              <a:rPr lang="es-ES" sz="1600" b="0" dirty="0">
                <a:ln w="12700">
                  <a:solidFill>
                    <a:srgbClr val="675D59"/>
                  </a:solidFill>
                </a:ln>
                <a:solidFill>
                  <a:srgbClr val="FFFFFF"/>
                </a:solidFill>
                <a:effectLst/>
              </a:rPr>
            </a:br>
            <a:br>
              <a:rPr lang="es-ES" sz="1600" b="0" dirty="0">
                <a:ln w="12700">
                  <a:solidFill>
                    <a:srgbClr val="675D59"/>
                  </a:solidFill>
                </a:ln>
                <a:solidFill>
                  <a:srgbClr val="FFFFFF"/>
                </a:solidFill>
                <a:effectLst/>
              </a:rPr>
            </a:br>
            <a:br>
              <a:rPr lang="es-ES" sz="1600" b="0" dirty="0">
                <a:ln w="12700">
                  <a:solidFill>
                    <a:srgbClr val="675D59"/>
                  </a:solidFill>
                </a:ln>
                <a:solidFill>
                  <a:srgbClr val="FFFFFF"/>
                </a:solidFill>
                <a:effectLst/>
              </a:rPr>
            </a:br>
            <a:br>
              <a:rPr lang="es-ES" sz="1600" dirty="0">
                <a:ln w="12700">
                  <a:solidFill>
                    <a:srgbClr val="675D59"/>
                  </a:solidFill>
                </a:ln>
                <a:solidFill>
                  <a:srgbClr val="FFFFFF"/>
                </a:solidFill>
                <a:effectLst/>
              </a:rPr>
            </a:br>
            <a:br>
              <a:rPr lang="es-ES" sz="1600" b="0" dirty="0">
                <a:effectLst/>
                <a:latin typeface="+mn-lt"/>
              </a:rPr>
            </a:br>
            <a:br>
              <a:rPr lang="es-ES" sz="1600" b="0" dirty="0">
                <a:effectLst/>
                <a:latin typeface="+mn-lt"/>
              </a:rPr>
            </a:br>
            <a:br>
              <a:rPr lang="es-ES" sz="1600" b="0" dirty="0">
                <a:effectLst/>
                <a:latin typeface="+mn-lt"/>
              </a:rPr>
            </a:br>
            <a:endParaRPr lang="es-ES" sz="1600" dirty="0">
              <a:effectLst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08720" y="323528"/>
            <a:ext cx="4642187" cy="1266092"/>
          </a:xfrm>
        </p:spPr>
        <p:txBody>
          <a:bodyPr/>
          <a:lstStyle/>
          <a:p>
            <a:r>
              <a:rPr lang="es-ES" b="1" dirty="0">
                <a:solidFill>
                  <a:schemeClr val="tx1"/>
                </a:solidFill>
              </a:rPr>
              <a:t>JOSÉ ANTONIO LUCAS PIMIENTA</a:t>
            </a:r>
          </a:p>
        </p:txBody>
      </p:sp>
      <p:pic>
        <p:nvPicPr>
          <p:cNvPr id="1026" name="Picture 2" descr="C:\Users\Aula Taller\Pictures\IMG_20180306_10485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225" y="1763688"/>
            <a:ext cx="1080120" cy="146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671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rmal">
  <a:themeElements>
    <a:clrScheme name="termal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Thermal</Template>
  <TotalTime>51</TotalTime>
  <Words>6</Words>
  <Application>Microsoft Office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termal</vt:lpstr>
      <vt:lpstr>FORMACIÓN ACADÉMICA Licenciado Filosofía. Universidad Pontificia de Salamanca Licenciado Teología. Universidad Pontificia de Salamanca Cursos monográficos en Escuela Europea de Oratoria: Oratoria con Inteligencia emocional y PNL; Lenguaje no verbal; Improvisación aplicada a la oratoria; Storytelling… Cursos de Debate Iniciación, Medio y Avanzado en Universidad Francisco de Vitoria 2015-2017  ACTIVIDAD PROFESIONAL - PROFESOR Filosofía y Religión en Colegio “Sagrado Corazón de Jesús”. Madrid desde 2001. - FORMADOR EN ORATORIA Y DEBATE de alumnos de ESO y Bachillerato. - FORMADOR EN ORATORIA DE ADULTOS. - JUEZ EN TORNEOS DE DEBATE Y ORATORIA. - COORDINADOR TORNEOS DE DEBATE “ESCLAVAS CHAMBERÍ”. Ediciones 2016, 2017 y 2018 - COACH DE EQUIPOS DEBATE y ORATORIA: Campeón en III Torneo “Esclavas Chamberí” 2018. Subcampeón I Torneo “Esclavas Riazor Coruña” 2018. 5º en 2018 VI Torneo TIDE. Subcampeón “Jóvenes Promesas Madrid” 2017. Campeón en ediciones de 2016 y 2017 de Torneo Montpellier. 3º en 2017 en VIII Torneo CAM. Subcampeón en IV TIDE de Universidad Francisco de Vitoria 2015.       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FORMACIÓN ACADÉMICA Licenciado Filosofía. Universidad Pontificia de Salamanca Licenciado Teología. Universidad Pontificia de Salamanca</dc:title>
  <dc:creator>Aula Taller</dc:creator>
  <cp:lastModifiedBy>Manuel Sanz Moríñigo</cp:lastModifiedBy>
  <cp:revision>8</cp:revision>
  <dcterms:created xsi:type="dcterms:W3CDTF">2018-04-06T09:38:31Z</dcterms:created>
  <dcterms:modified xsi:type="dcterms:W3CDTF">2018-08-30T06:28:44Z</dcterms:modified>
</cp:coreProperties>
</file>