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85" y="2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564356" cy="9144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14" y="1689980"/>
            <a:ext cx="5426986" cy="6844421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14" y="268937"/>
            <a:ext cx="4642187" cy="126609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2852" y="315221"/>
            <a:ext cx="588976" cy="486833"/>
          </a:xfrm>
        </p:spPr>
        <p:txBody>
          <a:bodyPr/>
          <a:lstStyle>
            <a:lvl1pPr>
              <a:defRPr sz="1400"/>
            </a:lvl1pPr>
          </a:lstStyle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5600700" y="279400"/>
            <a:ext cx="492920" cy="575733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7600"/>
            <a:ext cx="5600700" cy="5892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978773"/>
            <a:ext cx="5429251" cy="1016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2114" y="1121664"/>
            <a:ext cx="2798064" cy="58521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826764" y="1121664"/>
            <a:ext cx="2798064" cy="58521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21664"/>
            <a:ext cx="2800350" cy="7112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9051" y="1121664"/>
            <a:ext cx="2801450" cy="7112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2114" y="1840992"/>
            <a:ext cx="2798064" cy="51206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826764" y="1840991"/>
            <a:ext cx="2798064" cy="51206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0" y="527049"/>
            <a:ext cx="2256235" cy="154940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0" y="2076450"/>
            <a:ext cx="2256235" cy="584835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5800" y="508000"/>
            <a:ext cx="3600450" cy="792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66339"/>
            <a:ext cx="4114800" cy="539261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2981" y="508000"/>
            <a:ext cx="4400550" cy="54419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705600"/>
            <a:ext cx="3028950" cy="1828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71450" cy="9144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1450" cy="9144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17600"/>
            <a:ext cx="5600700" cy="58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760" y="8737600"/>
            <a:ext cx="53721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5100" y="7653868"/>
            <a:ext cx="285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6340079" y="7620000"/>
            <a:ext cx="182165" cy="575733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64919" y="6494830"/>
            <a:ext cx="3501292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0A64EF-B6D8-4E39-8461-B6D4D3F33ECB}" type="datetimeFigureOut">
              <a:rPr lang="es-ES" smtClean="0"/>
              <a:t>29/08/2018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24744" y="8964488"/>
            <a:ext cx="5426986" cy="936104"/>
          </a:xfrm>
        </p:spPr>
        <p:txBody>
          <a:bodyPr/>
          <a:lstStyle/>
          <a:p>
            <a:r>
              <a:rPr lang="es-ES" sz="1400" dirty="0">
                <a:effectLst/>
              </a:rPr>
              <a:t>FORMACIÓN ACADÉMICA</a:t>
            </a:r>
            <a:br>
              <a:rPr lang="es-ES" sz="1400" dirty="0">
                <a:effectLst/>
              </a:rPr>
            </a:br>
            <a:r>
              <a:rPr lang="es-ES" sz="1400" b="0" dirty="0">
                <a:effectLst/>
                <a:latin typeface="+mn-lt"/>
              </a:rPr>
              <a:t>Arquitecto Técnico por Universidad </a:t>
            </a:r>
            <a:r>
              <a:rPr lang="es-ES" sz="1400" b="0" dirty="0" err="1">
                <a:effectLst/>
                <a:latin typeface="+mn-lt"/>
              </a:rPr>
              <a:t>Politecnica</a:t>
            </a:r>
            <a:r>
              <a:rPr lang="es-ES" sz="1400" b="0" dirty="0">
                <a:effectLst/>
                <a:latin typeface="+mn-lt"/>
              </a:rPr>
              <a:t> de Madrid.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Especialista en Oratoria, con programación </a:t>
            </a:r>
            <a:r>
              <a:rPr lang="es-ES" sz="1400" b="0" dirty="0" err="1">
                <a:effectLst/>
                <a:latin typeface="+mn-lt"/>
              </a:rPr>
              <a:t>Neurolingüistica</a:t>
            </a:r>
            <a:r>
              <a:rPr lang="es-ES" sz="1400" b="0" dirty="0">
                <a:effectLst/>
                <a:latin typeface="+mn-lt"/>
              </a:rPr>
              <a:t> ( PNL) e Inteligencia Emocional (IE) por la  Escuela Europea de Oratoria.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Seminario : El Arte de Hablar, retorica, </a:t>
            </a:r>
            <a:r>
              <a:rPr lang="es-ES" sz="1400" b="0" dirty="0" err="1">
                <a:effectLst/>
                <a:latin typeface="+mn-lt"/>
              </a:rPr>
              <a:t>dialectica</a:t>
            </a:r>
            <a:r>
              <a:rPr lang="es-ES" sz="1400" b="0" dirty="0">
                <a:effectLst/>
                <a:latin typeface="+mn-lt"/>
              </a:rPr>
              <a:t>, ética y el arte de organizar el Discurso por Fundación Pastor de Estudios Clásicos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Curso Gestión del Tiempo y reuniones eficaces por </a:t>
            </a:r>
            <a:r>
              <a:rPr lang="es-ES" sz="1400" b="0" dirty="0" err="1">
                <a:effectLst/>
                <a:latin typeface="+mn-lt"/>
              </a:rPr>
              <a:t>Waltker</a:t>
            </a:r>
            <a:r>
              <a:rPr lang="es-ES" sz="1400" b="0" dirty="0">
                <a:effectLst/>
                <a:latin typeface="+mn-lt"/>
              </a:rPr>
              <a:t> </a:t>
            </a:r>
            <a:r>
              <a:rPr lang="es-ES" sz="1400" b="0" dirty="0" err="1">
                <a:effectLst/>
                <a:latin typeface="+mn-lt"/>
              </a:rPr>
              <a:t>Jaquetti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Curso de Liderazgo y gestión de equipos por </a:t>
            </a:r>
            <a:r>
              <a:rPr lang="es-ES" sz="1400" b="0" dirty="0" err="1">
                <a:effectLst/>
                <a:latin typeface="+mn-lt"/>
              </a:rPr>
              <a:t>Make</a:t>
            </a:r>
            <a:r>
              <a:rPr lang="es-ES" sz="1400" b="0" dirty="0">
                <a:effectLst/>
                <a:latin typeface="+mn-lt"/>
              </a:rPr>
              <a:t> a </a:t>
            </a:r>
            <a:r>
              <a:rPr lang="es-ES" sz="1400" b="0" dirty="0" err="1">
                <a:effectLst/>
                <a:latin typeface="+mn-lt"/>
              </a:rPr>
              <a:t>Team</a:t>
            </a:r>
            <a:r>
              <a:rPr lang="es-ES" sz="1400" b="0" dirty="0">
                <a:effectLst/>
                <a:latin typeface="+mn-lt"/>
              </a:rPr>
              <a:t> ( Jorge Valdano).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Curso Comunicación eficaz y Gestión rentable del tiempo en Fundación </a:t>
            </a:r>
            <a:r>
              <a:rPr lang="es-ES" sz="1400" b="0" dirty="0" err="1">
                <a:effectLst/>
                <a:latin typeface="+mn-lt"/>
              </a:rPr>
              <a:t>Confemetal</a:t>
            </a:r>
            <a:br>
              <a:rPr lang="es-ES" sz="1400" b="0" dirty="0">
                <a:effectLst/>
                <a:latin typeface="+mn-lt"/>
              </a:rPr>
            </a:br>
            <a:br>
              <a:rPr lang="es-ES" sz="1400" b="0" dirty="0">
                <a:effectLst/>
                <a:latin typeface="+mn-lt"/>
              </a:rPr>
            </a:br>
            <a:br>
              <a:rPr lang="es-ES" sz="1400" b="0" dirty="0">
                <a:effectLst/>
                <a:latin typeface="+mn-lt"/>
              </a:rPr>
            </a:br>
            <a: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ACTIVIDAD PROFESIONAL</a:t>
            </a:r>
            <a:b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</a:t>
            </a: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Director general SMDos desde 2001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Profesor Cursos de Postgrado por Universidad </a:t>
            </a:r>
            <a:r>
              <a:rPr lang="es-ES" sz="1400" b="0" dirty="0" err="1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Politecnica</a:t>
            </a: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 de Madrid y  COAC de Barcelona.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Desde 1990, formador y ponente prestigioso en numerosos congresos nacionales con decenas de presentaciones y discursos.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Auditor de comunicación y preparador de alumnos para tesis doctoral y preparación para TFG. </a:t>
            </a: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effectLst/>
                <a:latin typeface="+mn-lt"/>
              </a:rPr>
            </a:br>
            <a:br>
              <a:rPr lang="es-ES" sz="1600" b="0" dirty="0">
                <a:effectLst/>
                <a:latin typeface="+mn-lt"/>
              </a:rPr>
            </a:br>
            <a:br>
              <a:rPr lang="es-ES" sz="1600" b="0" dirty="0">
                <a:effectLst/>
                <a:latin typeface="+mn-lt"/>
              </a:rPr>
            </a:br>
            <a:endParaRPr lang="es-ES" sz="1600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8720" y="323528"/>
            <a:ext cx="4642187" cy="1266092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MANUEL SANZ MORIÑIGO</a:t>
            </a:r>
            <a:endParaRPr lang="es-ES" b="1" dirty="0">
              <a:solidFill>
                <a:schemeClr val="tx1"/>
              </a:solidFill>
            </a:endParaRPr>
          </a:p>
          <a:p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ula Taller\Pictures\IMG_20180306_1048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35" y="2358374"/>
            <a:ext cx="300598" cy="3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0732157-7ffb-494b-a307-a2da6876581a@eurprd01">
            <a:extLst>
              <a:ext uri="{FF2B5EF4-FFF2-40B4-BE49-F238E27FC236}">
                <a16:creationId xmlns:a16="http://schemas.microsoft.com/office/drawing/2014/main" id="{2E1962A8-A0F6-4411-81EA-693CF5D8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91" y="1049559"/>
            <a:ext cx="1441013" cy="251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7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104</TotalTime>
  <Words>5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termal</vt:lpstr>
      <vt:lpstr>FORMACIÓN ACADÉMICA Arquitecto Técnico por Universidad Politecnica de Madrid. Especialista en Oratoria, con programación Neurolingüistica ( PNL) e Inteligencia Emocional (IE) por la  Escuela Europea de Oratoria. Seminario : El Arte de Hablar, retorica, dialectica, ética y el arte de organizar el Discurso por Fundación Pastor de Estudios Clásicos Curso Gestión del Tiempo y reuniones eficaces por Waltker Jaquetti Curso de Liderazgo y gestión de equipos por Make a Team ( Jorge Valdano). Curso Comunicación eficaz y Gestión rentable del tiempo en Fundación Confemetal   ACTIVIDAD PROFESIONAL - Director general SMDos desde 2001 - Profesor Cursos de Postgrado por Universidad Politecnica de Madrid y  COAC de Barcelona. - Desde 1990, formador y ponente prestigioso en numerosos congresos nacionales con decenas de presentaciones y discursos. - Auditor de comunicación y preparador de alumnos para tesis doctoral y preparación para TFG.       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ACADÉMICA Licenciado Filosofía. Universidad Pontificia de Salamanca Licenciado Teología. Universidad Pontificia de Salamanca</dc:title>
  <dc:creator>Aula Taller</dc:creator>
  <cp:lastModifiedBy>Manuel Sanz Moríñigo</cp:lastModifiedBy>
  <cp:revision>11</cp:revision>
  <dcterms:created xsi:type="dcterms:W3CDTF">2018-04-06T09:38:31Z</dcterms:created>
  <dcterms:modified xsi:type="dcterms:W3CDTF">2018-08-29T15:33:37Z</dcterms:modified>
</cp:coreProperties>
</file>