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2.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theme/theme3.xml" ContentType="application/vnd.openxmlformats-officedocument.theme+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39" r:id="rId2"/>
    <p:sldMasterId id="2147483818" r:id="rId3"/>
    <p:sldMasterId id="2147483897" r:id="rId4"/>
  </p:sldMasterIdLst>
  <p:sldIdLst>
    <p:sldId id="257" r:id="rId5"/>
    <p:sldId id="259" r:id="rId6"/>
    <p:sldId id="260" r:id="rId7"/>
    <p:sldId id="276" r:id="rId8"/>
    <p:sldId id="275" r:id="rId9"/>
    <p:sldId id="266" r:id="rId10"/>
    <p:sldId id="277" r:id="rId11"/>
    <p:sldId id="278" r:id="rId12"/>
    <p:sldId id="280" r:id="rId13"/>
    <p:sldId id="279" r:id="rId14"/>
    <p:sldId id="281" r:id="rId15"/>
    <p:sldId id="289" r:id="rId16"/>
    <p:sldId id="290" r:id="rId17"/>
    <p:sldId id="282" r:id="rId18"/>
    <p:sldId id="264" r:id="rId19"/>
    <p:sldId id="261" r:id="rId20"/>
    <p:sldId id="272" r:id="rId21"/>
    <p:sldId id="274" r:id="rId22"/>
    <p:sldId id="273" r:id="rId23"/>
    <p:sldId id="284" r:id="rId24"/>
    <p:sldId id="270" r:id="rId25"/>
    <p:sldId id="288" r:id="rId26"/>
    <p:sldId id="287" r:id="rId27"/>
    <p:sldId id="286" r:id="rId28"/>
    <p:sldId id="285" r:id="rId29"/>
    <p:sldId id="283" r:id="rId30"/>
    <p:sldId id="268" r:id="rId31"/>
    <p:sldId id="263" r:id="rId32"/>
    <p:sldId id="269" r:id="rId33"/>
    <p:sldId id="262" r:id="rId34"/>
    <p:sldId id="271" r:id="rId35"/>
    <p:sldId id="267" r:id="rId36"/>
    <p:sldId id="258"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688"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7244A1-0583-4427-8DEE-85BFFA51862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CN" altLang="en-US"/>
        </a:p>
      </dgm:t>
    </dgm:pt>
    <dgm:pt modelId="{24BC6FF4-2E4E-4A41-AA8B-633DF29139F5}">
      <dgm:prSet phldrT="[文本]"/>
      <dgm:spPr/>
      <dgm:t>
        <a:bodyPr/>
        <a:lstStyle/>
        <a:p>
          <a:r>
            <a:rPr lang="zh-CN" altLang="en-US" dirty="0" smtClean="0"/>
            <a:t>性能</a:t>
          </a:r>
          <a:endParaRPr lang="zh-CN" altLang="en-US" dirty="0"/>
        </a:p>
      </dgm:t>
    </dgm:pt>
    <dgm:pt modelId="{1D83E989-2F8E-42FF-B205-78C476C3B501}" type="parTrans" cxnId="{17F4EDF3-751D-480A-80F0-E36B9B94CD58}">
      <dgm:prSet/>
      <dgm:spPr/>
      <dgm:t>
        <a:bodyPr/>
        <a:lstStyle/>
        <a:p>
          <a:endParaRPr lang="zh-CN" altLang="en-US"/>
        </a:p>
      </dgm:t>
    </dgm:pt>
    <dgm:pt modelId="{4B4CECD2-CE5D-4799-AB97-61A42B2C1EB0}" type="sibTrans" cxnId="{17F4EDF3-751D-480A-80F0-E36B9B94CD58}">
      <dgm:prSet/>
      <dgm:spPr/>
      <dgm:t>
        <a:bodyPr/>
        <a:lstStyle/>
        <a:p>
          <a:endParaRPr lang="zh-CN" altLang="en-US"/>
        </a:p>
      </dgm:t>
    </dgm:pt>
    <dgm:pt modelId="{211F69D7-9D91-48C1-B208-BE841EA76527}">
      <dgm:prSet phldrT="[文本]"/>
      <dgm:spPr/>
      <dgm:t>
        <a:bodyPr/>
        <a:lstStyle/>
        <a:p>
          <a:r>
            <a:rPr lang="zh-CN" altLang="en-US" dirty="0" smtClean="0"/>
            <a:t>每秒订单持续处理能力</a:t>
          </a:r>
          <a:endParaRPr lang="zh-CN" altLang="en-US" dirty="0"/>
        </a:p>
      </dgm:t>
    </dgm:pt>
    <dgm:pt modelId="{9B8CE950-3170-4AB4-8536-9201D6516588}" type="parTrans" cxnId="{F557C3F1-6FA7-4B13-84E2-16C5B0BAF19F}">
      <dgm:prSet/>
      <dgm:spPr/>
      <dgm:t>
        <a:bodyPr/>
        <a:lstStyle/>
        <a:p>
          <a:endParaRPr lang="zh-CN" altLang="en-US"/>
        </a:p>
      </dgm:t>
    </dgm:pt>
    <dgm:pt modelId="{9D0311F3-CDE0-4897-B13A-994F3F7CA502}" type="sibTrans" cxnId="{F557C3F1-6FA7-4B13-84E2-16C5B0BAF19F}">
      <dgm:prSet/>
      <dgm:spPr/>
      <dgm:t>
        <a:bodyPr/>
        <a:lstStyle/>
        <a:p>
          <a:endParaRPr lang="zh-CN" altLang="en-US"/>
        </a:p>
      </dgm:t>
    </dgm:pt>
    <dgm:pt modelId="{866935F5-2A05-4DC9-87DF-97AC61BF5B59}">
      <dgm:prSet phldrT="[文本]"/>
      <dgm:spPr/>
      <dgm:t>
        <a:bodyPr/>
        <a:lstStyle/>
        <a:p>
          <a:r>
            <a:rPr lang="zh-CN" altLang="en-US" dirty="0" smtClean="0"/>
            <a:t>单个币种每秒订单处理能力</a:t>
          </a:r>
          <a:endParaRPr lang="zh-CN" altLang="en-US" dirty="0"/>
        </a:p>
      </dgm:t>
    </dgm:pt>
    <dgm:pt modelId="{9024EF00-5E8E-4C3D-99DA-327F42113C16}" type="parTrans" cxnId="{7C433510-1233-4927-BB6B-1FB643B65856}">
      <dgm:prSet/>
      <dgm:spPr/>
      <dgm:t>
        <a:bodyPr/>
        <a:lstStyle/>
        <a:p>
          <a:endParaRPr lang="zh-CN" altLang="en-US"/>
        </a:p>
      </dgm:t>
    </dgm:pt>
    <dgm:pt modelId="{62247175-0A29-42DA-891C-F632C28066D9}" type="sibTrans" cxnId="{7C433510-1233-4927-BB6B-1FB643B65856}">
      <dgm:prSet/>
      <dgm:spPr/>
      <dgm:t>
        <a:bodyPr/>
        <a:lstStyle/>
        <a:p>
          <a:endParaRPr lang="zh-CN" altLang="en-US"/>
        </a:p>
      </dgm:t>
    </dgm:pt>
    <dgm:pt modelId="{429128B6-03BD-4051-8168-810B7AA38D5E}">
      <dgm:prSet phldrT="[文本]"/>
      <dgm:spPr/>
      <dgm:t>
        <a:bodyPr/>
        <a:lstStyle/>
        <a:p>
          <a:r>
            <a:rPr lang="zh-CN" altLang="en-US" dirty="0" smtClean="0"/>
            <a:t>灵活性</a:t>
          </a:r>
          <a:endParaRPr lang="zh-CN" altLang="en-US" dirty="0"/>
        </a:p>
      </dgm:t>
    </dgm:pt>
    <dgm:pt modelId="{461134A3-8990-4BCB-8A1B-6140DABF7A70}" type="parTrans" cxnId="{E65EFB69-E0D4-4084-AAB5-B8611C831D16}">
      <dgm:prSet/>
      <dgm:spPr/>
      <dgm:t>
        <a:bodyPr/>
        <a:lstStyle/>
        <a:p>
          <a:endParaRPr lang="zh-CN" altLang="en-US"/>
        </a:p>
      </dgm:t>
    </dgm:pt>
    <dgm:pt modelId="{8C12A254-BAD9-48D1-82A8-E68EBDE2D05F}" type="sibTrans" cxnId="{E65EFB69-E0D4-4084-AAB5-B8611C831D16}">
      <dgm:prSet/>
      <dgm:spPr/>
      <dgm:t>
        <a:bodyPr/>
        <a:lstStyle/>
        <a:p>
          <a:endParaRPr lang="zh-CN" altLang="en-US"/>
        </a:p>
      </dgm:t>
    </dgm:pt>
    <dgm:pt modelId="{EF1E54EE-7AE7-4F0A-B686-1FA52DFF999D}">
      <dgm:prSet phldrT="[文本]"/>
      <dgm:spPr/>
      <dgm:t>
        <a:bodyPr/>
        <a:lstStyle/>
        <a:p>
          <a:r>
            <a:rPr lang="zh-CN" altLang="en-US" dirty="0" smtClean="0"/>
            <a:t>可配置</a:t>
          </a:r>
          <a:endParaRPr lang="zh-CN" altLang="en-US" dirty="0"/>
        </a:p>
      </dgm:t>
    </dgm:pt>
    <dgm:pt modelId="{DC38ABC1-681A-4DDA-926F-1A5129E3609E}" type="parTrans" cxnId="{C422F5BF-578C-4B48-8516-26A74869F05E}">
      <dgm:prSet/>
      <dgm:spPr/>
      <dgm:t>
        <a:bodyPr/>
        <a:lstStyle/>
        <a:p>
          <a:endParaRPr lang="zh-CN" altLang="en-US"/>
        </a:p>
      </dgm:t>
    </dgm:pt>
    <dgm:pt modelId="{6089DFE4-72A0-4EC5-8BE6-DCC45A64440D}" type="sibTrans" cxnId="{C422F5BF-578C-4B48-8516-26A74869F05E}">
      <dgm:prSet/>
      <dgm:spPr/>
      <dgm:t>
        <a:bodyPr/>
        <a:lstStyle/>
        <a:p>
          <a:endParaRPr lang="zh-CN" altLang="en-US"/>
        </a:p>
      </dgm:t>
    </dgm:pt>
    <dgm:pt modelId="{084F4816-B24C-4580-A283-05490C7C4B88}">
      <dgm:prSet phldrT="[文本]"/>
      <dgm:spPr/>
      <dgm:t>
        <a:bodyPr/>
        <a:lstStyle/>
        <a:p>
          <a:r>
            <a:rPr lang="zh-CN" altLang="en-US" dirty="0" smtClean="0"/>
            <a:t>组件可更替</a:t>
          </a:r>
          <a:endParaRPr lang="zh-CN" altLang="en-US" dirty="0"/>
        </a:p>
      </dgm:t>
    </dgm:pt>
    <dgm:pt modelId="{D6EFC481-8C40-4DEA-85E3-F9D495D348EA}" type="parTrans" cxnId="{9767755E-C108-4973-BE7F-5CE4EC8A1782}">
      <dgm:prSet/>
      <dgm:spPr/>
      <dgm:t>
        <a:bodyPr/>
        <a:lstStyle/>
        <a:p>
          <a:endParaRPr lang="zh-CN" altLang="en-US"/>
        </a:p>
      </dgm:t>
    </dgm:pt>
    <dgm:pt modelId="{739038EF-8878-41ED-8151-3D0493BD49AE}" type="sibTrans" cxnId="{9767755E-C108-4973-BE7F-5CE4EC8A1782}">
      <dgm:prSet/>
      <dgm:spPr/>
      <dgm:t>
        <a:bodyPr/>
        <a:lstStyle/>
        <a:p>
          <a:endParaRPr lang="zh-CN" altLang="en-US"/>
        </a:p>
      </dgm:t>
    </dgm:pt>
    <dgm:pt modelId="{882ABEC0-DB06-47AE-9BC7-6678A6026D4C}">
      <dgm:prSet phldrT="[文本]"/>
      <dgm:spPr/>
      <dgm:t>
        <a:bodyPr/>
        <a:lstStyle/>
        <a:p>
          <a:r>
            <a:rPr lang="zh-CN" altLang="en-US" dirty="0" smtClean="0"/>
            <a:t>可操作性</a:t>
          </a:r>
          <a:endParaRPr lang="zh-CN" altLang="en-US" dirty="0"/>
        </a:p>
      </dgm:t>
    </dgm:pt>
    <dgm:pt modelId="{BC16E8E4-34A5-400A-8E13-C0261537EE22}" type="parTrans" cxnId="{21667BF5-68AE-4C2F-8388-71A2834BC9CD}">
      <dgm:prSet/>
      <dgm:spPr/>
      <dgm:t>
        <a:bodyPr/>
        <a:lstStyle/>
        <a:p>
          <a:endParaRPr lang="zh-CN" altLang="en-US"/>
        </a:p>
      </dgm:t>
    </dgm:pt>
    <dgm:pt modelId="{A30E8413-8F09-4D8B-BBEA-0878E4017C0C}" type="sibTrans" cxnId="{21667BF5-68AE-4C2F-8388-71A2834BC9CD}">
      <dgm:prSet/>
      <dgm:spPr/>
      <dgm:t>
        <a:bodyPr/>
        <a:lstStyle/>
        <a:p>
          <a:endParaRPr lang="zh-CN" altLang="en-US"/>
        </a:p>
      </dgm:t>
    </dgm:pt>
    <dgm:pt modelId="{04D2FC1A-6BBE-4EC2-8A0F-50CAB1B4D3C8}">
      <dgm:prSet phldrT="[文本]"/>
      <dgm:spPr/>
      <dgm:t>
        <a:bodyPr/>
        <a:lstStyle/>
        <a:p>
          <a:r>
            <a:rPr lang="zh-CN" altLang="en-US" dirty="0" smtClean="0"/>
            <a:t>标准协议支持</a:t>
          </a:r>
          <a:endParaRPr lang="zh-CN" altLang="en-US" dirty="0"/>
        </a:p>
      </dgm:t>
    </dgm:pt>
    <dgm:pt modelId="{1F51C541-823C-4E49-AE59-D99E171D244E}" type="parTrans" cxnId="{5495250B-04A7-4AB3-98D3-DFE545D8CC10}">
      <dgm:prSet/>
      <dgm:spPr/>
      <dgm:t>
        <a:bodyPr/>
        <a:lstStyle/>
        <a:p>
          <a:endParaRPr lang="zh-CN" altLang="en-US"/>
        </a:p>
      </dgm:t>
    </dgm:pt>
    <dgm:pt modelId="{AA28E279-8ED8-4D9A-8646-10CB33C99B8F}" type="sibTrans" cxnId="{5495250B-04A7-4AB3-98D3-DFE545D8CC10}">
      <dgm:prSet/>
      <dgm:spPr/>
      <dgm:t>
        <a:bodyPr/>
        <a:lstStyle/>
        <a:p>
          <a:endParaRPr lang="zh-CN" altLang="en-US"/>
        </a:p>
      </dgm:t>
    </dgm:pt>
    <dgm:pt modelId="{E0CEBCD3-F281-4F5E-B4E8-DEFCA12D4F4B}">
      <dgm:prSet phldrT="[文本]"/>
      <dgm:spPr/>
      <dgm:t>
        <a:bodyPr/>
        <a:lstStyle/>
        <a:p>
          <a:r>
            <a:rPr lang="zh-CN" altLang="en-US" dirty="0" smtClean="0"/>
            <a:t>匹配规则</a:t>
          </a:r>
          <a:endParaRPr lang="zh-CN" altLang="en-US" dirty="0"/>
        </a:p>
      </dgm:t>
    </dgm:pt>
    <dgm:pt modelId="{972ECD02-0C6D-4553-97A4-C1A3805DEEF2}" type="parTrans" cxnId="{600797EC-0924-43B5-89AF-9795060DC571}">
      <dgm:prSet/>
      <dgm:spPr/>
      <dgm:t>
        <a:bodyPr/>
        <a:lstStyle/>
        <a:p>
          <a:endParaRPr lang="zh-CN" altLang="en-US"/>
        </a:p>
      </dgm:t>
    </dgm:pt>
    <dgm:pt modelId="{6DE60016-1AFB-4935-B081-519C37FC4C3A}" type="sibTrans" cxnId="{600797EC-0924-43B5-89AF-9795060DC571}">
      <dgm:prSet/>
      <dgm:spPr/>
      <dgm:t>
        <a:bodyPr/>
        <a:lstStyle/>
        <a:p>
          <a:endParaRPr lang="zh-CN" altLang="en-US"/>
        </a:p>
      </dgm:t>
    </dgm:pt>
    <dgm:pt modelId="{18383A6D-F8D8-4B32-A8E5-15A74D8740E2}">
      <dgm:prSet/>
      <dgm:spPr/>
      <dgm:t>
        <a:bodyPr/>
        <a:lstStyle/>
        <a:p>
          <a:r>
            <a:rPr lang="zh-CN" altLang="en-US" dirty="0" smtClean="0"/>
            <a:t>高峰流量控制能力</a:t>
          </a:r>
          <a:endParaRPr lang="zh-CN" altLang="en-US" dirty="0"/>
        </a:p>
      </dgm:t>
    </dgm:pt>
    <dgm:pt modelId="{19FA48DE-B58C-4376-B898-2D58FE09AD24}" type="parTrans" cxnId="{AB28AEC5-C099-4235-83E4-BA45CC6E8264}">
      <dgm:prSet/>
      <dgm:spPr/>
      <dgm:t>
        <a:bodyPr/>
        <a:lstStyle/>
        <a:p>
          <a:endParaRPr lang="zh-CN" altLang="en-US"/>
        </a:p>
      </dgm:t>
    </dgm:pt>
    <dgm:pt modelId="{123AF338-3E36-494E-BA26-0A1C9D6DB717}" type="sibTrans" cxnId="{AB28AEC5-C099-4235-83E4-BA45CC6E8264}">
      <dgm:prSet/>
      <dgm:spPr/>
      <dgm:t>
        <a:bodyPr/>
        <a:lstStyle/>
        <a:p>
          <a:endParaRPr lang="zh-CN" altLang="en-US"/>
        </a:p>
      </dgm:t>
    </dgm:pt>
    <dgm:pt modelId="{3AA9DB01-2B87-4A6D-83CA-B74F1F2BFA03}">
      <dgm:prSet/>
      <dgm:spPr/>
      <dgm:t>
        <a:bodyPr/>
        <a:lstStyle/>
        <a:p>
          <a:r>
            <a:rPr lang="zh-CN" altLang="en-US" dirty="0" smtClean="0"/>
            <a:t>跨平台</a:t>
          </a:r>
          <a:endParaRPr lang="zh-CN" altLang="en-US" dirty="0"/>
        </a:p>
      </dgm:t>
    </dgm:pt>
    <dgm:pt modelId="{8790291B-AD99-4529-AE23-16FEF94E4311}" type="parTrans" cxnId="{92772CFE-7D43-4846-B644-B145D37F6495}">
      <dgm:prSet/>
      <dgm:spPr/>
      <dgm:t>
        <a:bodyPr/>
        <a:lstStyle/>
        <a:p>
          <a:endParaRPr lang="zh-CN" altLang="en-US"/>
        </a:p>
      </dgm:t>
    </dgm:pt>
    <dgm:pt modelId="{001D9A50-D727-499E-8C20-B17D4EA48A08}" type="sibTrans" cxnId="{92772CFE-7D43-4846-B644-B145D37F6495}">
      <dgm:prSet/>
      <dgm:spPr/>
      <dgm:t>
        <a:bodyPr/>
        <a:lstStyle/>
        <a:p>
          <a:endParaRPr lang="zh-CN" altLang="en-US"/>
        </a:p>
      </dgm:t>
    </dgm:pt>
    <dgm:pt modelId="{23DB0F59-D093-4582-9671-31D573736C0C}">
      <dgm:prSet phldrT="[文本]"/>
      <dgm:spPr/>
      <dgm:t>
        <a:bodyPr/>
        <a:lstStyle/>
        <a:p>
          <a:r>
            <a:rPr lang="zh-CN" altLang="en-US" dirty="0" smtClean="0"/>
            <a:t>容量</a:t>
          </a:r>
          <a:endParaRPr lang="zh-CN" altLang="en-US" dirty="0"/>
        </a:p>
      </dgm:t>
    </dgm:pt>
    <dgm:pt modelId="{6D05DA72-0C78-4846-959D-98583DAAF879}" type="parTrans" cxnId="{2EE020E7-D0B7-4D4D-B270-CF438F8D466D}">
      <dgm:prSet/>
      <dgm:spPr/>
      <dgm:t>
        <a:bodyPr/>
        <a:lstStyle/>
        <a:p>
          <a:endParaRPr lang="zh-CN" altLang="en-US"/>
        </a:p>
      </dgm:t>
    </dgm:pt>
    <dgm:pt modelId="{68E511FC-CE47-418B-AD06-8E8AD75426BD}" type="sibTrans" cxnId="{2EE020E7-D0B7-4D4D-B270-CF438F8D466D}">
      <dgm:prSet/>
      <dgm:spPr/>
      <dgm:t>
        <a:bodyPr/>
        <a:lstStyle/>
        <a:p>
          <a:endParaRPr lang="zh-CN" altLang="en-US"/>
        </a:p>
      </dgm:t>
    </dgm:pt>
    <dgm:pt modelId="{48502728-4394-456C-A9F5-27523947481A}">
      <dgm:prSet phldrT="[文本]"/>
      <dgm:spPr/>
      <dgm:t>
        <a:bodyPr/>
        <a:lstStyle/>
        <a:p>
          <a:r>
            <a:rPr lang="zh-CN" altLang="en-US" dirty="0" smtClean="0"/>
            <a:t>可用性</a:t>
          </a:r>
          <a:endParaRPr lang="zh-CN" altLang="en-US" dirty="0"/>
        </a:p>
      </dgm:t>
    </dgm:pt>
    <dgm:pt modelId="{20CDA31A-5B39-4D77-8012-981D82175CD2}" type="parTrans" cxnId="{08203202-5C4E-47B2-8E8C-D926C103DBBD}">
      <dgm:prSet/>
      <dgm:spPr/>
      <dgm:t>
        <a:bodyPr/>
        <a:lstStyle/>
        <a:p>
          <a:endParaRPr lang="zh-CN" altLang="en-US"/>
        </a:p>
      </dgm:t>
    </dgm:pt>
    <dgm:pt modelId="{826E3220-4B5B-4892-890D-73D7E17C0A9E}" type="sibTrans" cxnId="{08203202-5C4E-47B2-8E8C-D926C103DBBD}">
      <dgm:prSet/>
      <dgm:spPr/>
      <dgm:t>
        <a:bodyPr/>
        <a:lstStyle/>
        <a:p>
          <a:endParaRPr lang="zh-CN" altLang="en-US"/>
        </a:p>
      </dgm:t>
    </dgm:pt>
    <dgm:pt modelId="{8A7CD25E-FD6D-43FF-BEBD-ABF21013CAE2}">
      <dgm:prSet phldrT="[文本]"/>
      <dgm:spPr/>
      <dgm:t>
        <a:bodyPr/>
        <a:lstStyle/>
        <a:p>
          <a:r>
            <a:rPr lang="zh-CN" altLang="en-US" dirty="0" smtClean="0"/>
            <a:t>完整性</a:t>
          </a:r>
          <a:endParaRPr lang="zh-CN" altLang="en-US" dirty="0"/>
        </a:p>
      </dgm:t>
    </dgm:pt>
    <dgm:pt modelId="{099D51B1-C196-4AFB-8A76-1D92662CC422}" type="parTrans" cxnId="{0A4A599E-1C28-48BF-825A-569C648A9F39}">
      <dgm:prSet/>
      <dgm:spPr/>
      <dgm:t>
        <a:bodyPr/>
        <a:lstStyle/>
        <a:p>
          <a:endParaRPr lang="zh-CN" altLang="en-US"/>
        </a:p>
      </dgm:t>
    </dgm:pt>
    <dgm:pt modelId="{A22B0E46-8724-4A75-9E29-C8454CB76B4F}" type="sibTrans" cxnId="{0A4A599E-1C28-48BF-825A-569C648A9F39}">
      <dgm:prSet/>
      <dgm:spPr/>
      <dgm:t>
        <a:bodyPr/>
        <a:lstStyle/>
        <a:p>
          <a:endParaRPr lang="zh-CN" altLang="en-US"/>
        </a:p>
      </dgm:t>
    </dgm:pt>
    <dgm:pt modelId="{86270A75-5167-4A44-8997-AA27BD668E29}">
      <dgm:prSet/>
      <dgm:spPr/>
      <dgm:t>
        <a:bodyPr/>
        <a:lstStyle/>
        <a:p>
          <a:r>
            <a:rPr lang="zh-CN" altLang="en-US" dirty="0" smtClean="0"/>
            <a:t>峰值订单处理能力</a:t>
          </a:r>
          <a:endParaRPr lang="zh-CN" altLang="en-US" dirty="0"/>
        </a:p>
      </dgm:t>
    </dgm:pt>
    <dgm:pt modelId="{B5CA1596-7A4C-46CA-A452-DA55D226237C}" type="parTrans" cxnId="{C80B06D6-AB74-426D-8D2E-9A3F1294F32E}">
      <dgm:prSet/>
      <dgm:spPr/>
      <dgm:t>
        <a:bodyPr/>
        <a:lstStyle/>
        <a:p>
          <a:endParaRPr lang="zh-CN" altLang="en-US"/>
        </a:p>
      </dgm:t>
    </dgm:pt>
    <dgm:pt modelId="{6DE4A4A0-11A0-4523-95F3-043248E0D0C6}" type="sibTrans" cxnId="{C80B06D6-AB74-426D-8D2E-9A3F1294F32E}">
      <dgm:prSet/>
      <dgm:spPr/>
      <dgm:t>
        <a:bodyPr/>
        <a:lstStyle/>
        <a:p>
          <a:endParaRPr lang="zh-CN" altLang="en-US"/>
        </a:p>
      </dgm:t>
    </dgm:pt>
    <dgm:pt modelId="{9A03189F-A549-4EEB-AEA1-D15248456528}">
      <dgm:prSet/>
      <dgm:spPr/>
      <dgm:t>
        <a:bodyPr/>
        <a:lstStyle/>
        <a:p>
          <a:r>
            <a:rPr lang="zh-CN" altLang="en-US" dirty="0" smtClean="0"/>
            <a:t>订单响应时间</a:t>
          </a:r>
          <a:endParaRPr lang="zh-CN" altLang="en-US" dirty="0"/>
        </a:p>
      </dgm:t>
    </dgm:pt>
    <dgm:pt modelId="{C9AB03EA-8FE3-4F6E-97FE-1FCA9DD9C3D2}" type="parTrans" cxnId="{E50F93A4-556F-4884-B7E4-0CE174A36DC0}">
      <dgm:prSet/>
      <dgm:spPr/>
      <dgm:t>
        <a:bodyPr/>
        <a:lstStyle/>
        <a:p>
          <a:endParaRPr lang="zh-CN" altLang="en-US"/>
        </a:p>
      </dgm:t>
    </dgm:pt>
    <dgm:pt modelId="{802B0310-067E-4DD2-9029-8ED90AD7E09A}" type="sibTrans" cxnId="{E50F93A4-556F-4884-B7E4-0CE174A36DC0}">
      <dgm:prSet/>
      <dgm:spPr/>
      <dgm:t>
        <a:bodyPr/>
        <a:lstStyle/>
        <a:p>
          <a:endParaRPr lang="zh-CN" altLang="en-US"/>
        </a:p>
      </dgm:t>
    </dgm:pt>
    <dgm:pt modelId="{99CC3047-BD0E-4C56-8CB8-2E44BA3C9683}">
      <dgm:prSet/>
      <dgm:spPr/>
      <dgm:t>
        <a:bodyPr/>
        <a:lstStyle/>
        <a:p>
          <a:r>
            <a:rPr lang="en-US" altLang="en-US" dirty="0" smtClean="0"/>
            <a:t>API</a:t>
          </a:r>
          <a:r>
            <a:rPr lang="zh-CN" altLang="en-US" dirty="0" smtClean="0"/>
            <a:t>接口速率</a:t>
          </a:r>
          <a:endParaRPr lang="zh-CN" altLang="en-US" dirty="0"/>
        </a:p>
      </dgm:t>
    </dgm:pt>
    <dgm:pt modelId="{2B86EA1C-827F-4ABF-8560-FEE0ADEC1BCF}" type="parTrans" cxnId="{537020BC-20B1-4834-9282-077206FB2A6B}">
      <dgm:prSet/>
      <dgm:spPr/>
      <dgm:t>
        <a:bodyPr/>
        <a:lstStyle/>
        <a:p>
          <a:endParaRPr lang="zh-CN" altLang="en-US"/>
        </a:p>
      </dgm:t>
    </dgm:pt>
    <dgm:pt modelId="{2D35AD52-6ECB-4D28-9C10-F4B006CCF63B}" type="sibTrans" cxnId="{537020BC-20B1-4834-9282-077206FB2A6B}">
      <dgm:prSet/>
      <dgm:spPr/>
      <dgm:t>
        <a:bodyPr/>
        <a:lstStyle/>
        <a:p>
          <a:endParaRPr lang="zh-CN" altLang="en-US"/>
        </a:p>
      </dgm:t>
    </dgm:pt>
    <dgm:pt modelId="{505A8619-9420-4637-AD09-E6B0E3B4957E}">
      <dgm:prSet phldrT="[文本]"/>
      <dgm:spPr/>
      <dgm:t>
        <a:bodyPr/>
        <a:lstStyle/>
        <a:p>
          <a:r>
            <a:rPr lang="zh-CN" altLang="en-US" dirty="0" smtClean="0"/>
            <a:t>标准性</a:t>
          </a:r>
          <a:endParaRPr lang="zh-CN" altLang="en-US" dirty="0"/>
        </a:p>
      </dgm:t>
    </dgm:pt>
    <dgm:pt modelId="{13BD2BA6-AF76-47E7-83E2-40F9673624DC}" type="parTrans" cxnId="{FB5E5FA3-43F3-4AEC-8D7E-8275EE1D5C98}">
      <dgm:prSet/>
      <dgm:spPr/>
      <dgm:t>
        <a:bodyPr/>
        <a:lstStyle/>
        <a:p>
          <a:endParaRPr lang="zh-CN" altLang="en-US"/>
        </a:p>
      </dgm:t>
    </dgm:pt>
    <dgm:pt modelId="{7D6BF764-3453-4422-935A-71419CB5C5D5}" type="sibTrans" cxnId="{FB5E5FA3-43F3-4AEC-8D7E-8275EE1D5C98}">
      <dgm:prSet/>
      <dgm:spPr/>
      <dgm:t>
        <a:bodyPr/>
        <a:lstStyle/>
        <a:p>
          <a:endParaRPr lang="zh-CN" altLang="en-US"/>
        </a:p>
      </dgm:t>
    </dgm:pt>
    <dgm:pt modelId="{41188DC0-DFFD-4D44-92AA-5D4F2CC44E70}">
      <dgm:prSet/>
      <dgm:spPr/>
      <dgm:t>
        <a:bodyPr/>
        <a:lstStyle/>
        <a:p>
          <a:r>
            <a:rPr lang="zh-CN" altLang="en-US" dirty="0" smtClean="0"/>
            <a:t>订单数量</a:t>
          </a:r>
          <a:endParaRPr lang="en-US" altLang="zh-CN" dirty="0" smtClean="0"/>
        </a:p>
      </dgm:t>
    </dgm:pt>
    <dgm:pt modelId="{C7AFBD91-AA49-4C36-A259-0419EF4246F0}" type="parTrans" cxnId="{B08D4662-01C4-42FA-896A-2CB0A5E1E29A}">
      <dgm:prSet/>
      <dgm:spPr/>
      <dgm:t>
        <a:bodyPr/>
        <a:lstStyle/>
        <a:p>
          <a:endParaRPr lang="zh-CN" altLang="en-US"/>
        </a:p>
      </dgm:t>
    </dgm:pt>
    <dgm:pt modelId="{9D0E77EE-E523-403E-A629-02CF2607F1DC}" type="sibTrans" cxnId="{B08D4662-01C4-42FA-896A-2CB0A5E1E29A}">
      <dgm:prSet/>
      <dgm:spPr/>
      <dgm:t>
        <a:bodyPr/>
        <a:lstStyle/>
        <a:p>
          <a:endParaRPr lang="zh-CN" altLang="en-US"/>
        </a:p>
      </dgm:t>
    </dgm:pt>
    <dgm:pt modelId="{8DF76983-3955-4E35-B176-D20CC3BA5A35}">
      <dgm:prSet/>
      <dgm:spPr/>
      <dgm:t>
        <a:bodyPr/>
        <a:lstStyle/>
        <a:p>
          <a:r>
            <a:rPr lang="zh-CN" altLang="en-US" dirty="0" smtClean="0"/>
            <a:t>成交数量</a:t>
          </a:r>
          <a:endParaRPr lang="en-US" altLang="zh-CN" dirty="0" smtClean="0"/>
        </a:p>
      </dgm:t>
    </dgm:pt>
    <dgm:pt modelId="{1A2C7135-B94D-4BF6-8B4B-BF2157964EF5}" type="parTrans" cxnId="{47077A5F-E699-49C5-A3E2-2E684602A7C6}">
      <dgm:prSet/>
      <dgm:spPr/>
      <dgm:t>
        <a:bodyPr/>
        <a:lstStyle/>
        <a:p>
          <a:endParaRPr lang="zh-CN" altLang="en-US"/>
        </a:p>
      </dgm:t>
    </dgm:pt>
    <dgm:pt modelId="{978E24E2-CCFB-47E4-A10F-B6A39D309F3D}" type="sibTrans" cxnId="{47077A5F-E699-49C5-A3E2-2E684602A7C6}">
      <dgm:prSet/>
      <dgm:spPr/>
      <dgm:t>
        <a:bodyPr/>
        <a:lstStyle/>
        <a:p>
          <a:endParaRPr lang="zh-CN" altLang="en-US"/>
        </a:p>
      </dgm:t>
    </dgm:pt>
    <dgm:pt modelId="{D4D07E44-56CF-44FE-A851-732108C8A04B}">
      <dgm:prSet/>
      <dgm:spPr/>
      <dgm:t>
        <a:bodyPr/>
        <a:lstStyle/>
        <a:p>
          <a:r>
            <a:rPr lang="zh-CN" altLang="en-US" dirty="0" smtClean="0"/>
            <a:t>用户数量</a:t>
          </a:r>
          <a:endParaRPr lang="en-US" altLang="zh-CN" dirty="0" smtClean="0"/>
        </a:p>
      </dgm:t>
    </dgm:pt>
    <dgm:pt modelId="{7F971C19-1203-4EC4-A77F-ABABCCBF37D7}" type="parTrans" cxnId="{B1F37484-685E-428D-8734-C1E9C3798547}">
      <dgm:prSet/>
      <dgm:spPr/>
      <dgm:t>
        <a:bodyPr/>
        <a:lstStyle/>
        <a:p>
          <a:endParaRPr lang="zh-CN" altLang="en-US"/>
        </a:p>
      </dgm:t>
    </dgm:pt>
    <dgm:pt modelId="{A8FE66B8-89C1-4413-B386-C7979C6FC16D}" type="sibTrans" cxnId="{B1F37484-685E-428D-8734-C1E9C3798547}">
      <dgm:prSet/>
      <dgm:spPr/>
      <dgm:t>
        <a:bodyPr/>
        <a:lstStyle/>
        <a:p>
          <a:endParaRPr lang="zh-CN" altLang="en-US"/>
        </a:p>
      </dgm:t>
    </dgm:pt>
    <dgm:pt modelId="{01FE8087-3CE7-415B-AB4F-778C69BF968F}">
      <dgm:prSet/>
      <dgm:spPr/>
      <dgm:t>
        <a:bodyPr/>
        <a:lstStyle/>
        <a:p>
          <a:r>
            <a:rPr lang="zh-CN" altLang="en-US" dirty="0" smtClean="0"/>
            <a:t>连接数量</a:t>
          </a:r>
          <a:endParaRPr lang="en-US" altLang="zh-CN" dirty="0" smtClean="0"/>
        </a:p>
      </dgm:t>
    </dgm:pt>
    <dgm:pt modelId="{6A65B83E-1EFF-4E52-8223-CB824E880163}" type="parTrans" cxnId="{0596094F-098F-4676-8E2F-C4FAB156170A}">
      <dgm:prSet/>
      <dgm:spPr/>
      <dgm:t>
        <a:bodyPr/>
        <a:lstStyle/>
        <a:p>
          <a:endParaRPr lang="zh-CN" altLang="en-US"/>
        </a:p>
      </dgm:t>
    </dgm:pt>
    <dgm:pt modelId="{904D0FF9-3E22-47B0-B858-E90CAC6F0233}" type="sibTrans" cxnId="{0596094F-098F-4676-8E2F-C4FAB156170A}">
      <dgm:prSet/>
      <dgm:spPr/>
      <dgm:t>
        <a:bodyPr/>
        <a:lstStyle/>
        <a:p>
          <a:endParaRPr lang="zh-CN" altLang="en-US"/>
        </a:p>
      </dgm:t>
    </dgm:pt>
    <dgm:pt modelId="{81E6A162-9BC2-41DE-ADF6-BE55FA5CDB5A}">
      <dgm:prSet/>
      <dgm:spPr/>
      <dgm:t>
        <a:bodyPr/>
        <a:lstStyle/>
        <a:p>
          <a:r>
            <a:rPr lang="zh-CN" altLang="en-US" dirty="0" smtClean="0"/>
            <a:t>可扩展性</a:t>
          </a:r>
          <a:endParaRPr lang="en-US" altLang="zh-CN" dirty="0" smtClean="0"/>
        </a:p>
      </dgm:t>
    </dgm:pt>
    <dgm:pt modelId="{CB957AC9-859A-42EF-A76E-715725091C23}" type="parTrans" cxnId="{A3610EB1-A293-479C-B298-B9F6038E31C0}">
      <dgm:prSet/>
      <dgm:spPr/>
      <dgm:t>
        <a:bodyPr/>
        <a:lstStyle/>
        <a:p>
          <a:endParaRPr lang="zh-CN" altLang="en-US"/>
        </a:p>
      </dgm:t>
    </dgm:pt>
    <dgm:pt modelId="{5AF28455-1950-44FE-9770-1E67BB9AF002}" type="sibTrans" cxnId="{A3610EB1-A293-479C-B298-B9F6038E31C0}">
      <dgm:prSet/>
      <dgm:spPr/>
      <dgm:t>
        <a:bodyPr/>
        <a:lstStyle/>
        <a:p>
          <a:endParaRPr lang="zh-CN" altLang="en-US"/>
        </a:p>
      </dgm:t>
    </dgm:pt>
    <dgm:pt modelId="{D3EF1CA5-20CC-42D6-BA63-65AE64C92F39}">
      <dgm:prSet/>
      <dgm:spPr/>
      <dgm:t>
        <a:bodyPr/>
        <a:lstStyle/>
        <a:p>
          <a:r>
            <a:rPr lang="zh-CN" altLang="en-US" dirty="0" smtClean="0"/>
            <a:t>持续服务能力</a:t>
          </a:r>
          <a:endParaRPr lang="zh-CN" altLang="en-US" dirty="0"/>
        </a:p>
      </dgm:t>
    </dgm:pt>
    <dgm:pt modelId="{DA8E575A-07FC-47E2-B1E7-1C0AA8043AED}" type="parTrans" cxnId="{02CC1624-3705-4A89-8DBB-9A14E883723C}">
      <dgm:prSet/>
      <dgm:spPr/>
      <dgm:t>
        <a:bodyPr/>
        <a:lstStyle/>
        <a:p>
          <a:endParaRPr lang="zh-CN" altLang="en-US"/>
        </a:p>
      </dgm:t>
    </dgm:pt>
    <dgm:pt modelId="{CB6D8CDA-B890-40F7-BD35-B67C70BCEB3E}" type="sibTrans" cxnId="{02CC1624-3705-4A89-8DBB-9A14E883723C}">
      <dgm:prSet/>
      <dgm:spPr/>
      <dgm:t>
        <a:bodyPr/>
        <a:lstStyle/>
        <a:p>
          <a:endParaRPr lang="zh-CN" altLang="en-US"/>
        </a:p>
      </dgm:t>
    </dgm:pt>
    <dgm:pt modelId="{0E59BEAB-9E10-40B4-BB37-6B813D07F3FA}">
      <dgm:prSet/>
      <dgm:spPr/>
      <dgm:t>
        <a:bodyPr/>
        <a:lstStyle/>
        <a:p>
          <a:r>
            <a:rPr lang="zh-CN" altLang="en-US" dirty="0" smtClean="0"/>
            <a:t>数据持久性</a:t>
          </a:r>
          <a:endParaRPr lang="zh-CN" altLang="en-US" dirty="0"/>
        </a:p>
      </dgm:t>
    </dgm:pt>
    <dgm:pt modelId="{28B7D5FA-5B82-4461-82F2-195730908B25}" type="parTrans" cxnId="{E1FE75A4-9B4F-4369-AA64-5519470BDD15}">
      <dgm:prSet/>
      <dgm:spPr/>
      <dgm:t>
        <a:bodyPr/>
        <a:lstStyle/>
        <a:p>
          <a:endParaRPr lang="zh-CN" altLang="en-US"/>
        </a:p>
      </dgm:t>
    </dgm:pt>
    <dgm:pt modelId="{079A3ED7-A9D3-4693-BEBF-89AA9D38C5E1}" type="sibTrans" cxnId="{E1FE75A4-9B4F-4369-AA64-5519470BDD15}">
      <dgm:prSet/>
      <dgm:spPr/>
      <dgm:t>
        <a:bodyPr/>
        <a:lstStyle/>
        <a:p>
          <a:endParaRPr lang="zh-CN" altLang="en-US"/>
        </a:p>
      </dgm:t>
    </dgm:pt>
    <dgm:pt modelId="{33C9297D-3C5A-47AF-BE02-C45CFDF968A0}">
      <dgm:prSet/>
      <dgm:spPr/>
      <dgm:t>
        <a:bodyPr/>
        <a:lstStyle/>
        <a:p>
          <a:r>
            <a:rPr lang="zh-CN" altLang="en-US" dirty="0" smtClean="0"/>
            <a:t>可审计</a:t>
          </a:r>
          <a:endParaRPr lang="zh-CN" altLang="en-US" dirty="0"/>
        </a:p>
      </dgm:t>
    </dgm:pt>
    <dgm:pt modelId="{69E56761-A3E1-4137-BF7C-5E38A0D0DC05}" type="parTrans" cxnId="{0663AED3-0E8A-4573-B4B9-BD68A741F1EB}">
      <dgm:prSet/>
      <dgm:spPr/>
      <dgm:t>
        <a:bodyPr/>
        <a:lstStyle/>
        <a:p>
          <a:endParaRPr lang="zh-CN" altLang="en-US"/>
        </a:p>
      </dgm:t>
    </dgm:pt>
    <dgm:pt modelId="{2EB87ACD-AED4-4B58-83B7-0B7205AA6381}" type="sibTrans" cxnId="{0663AED3-0E8A-4573-B4B9-BD68A741F1EB}">
      <dgm:prSet/>
      <dgm:spPr/>
      <dgm:t>
        <a:bodyPr/>
        <a:lstStyle/>
        <a:p>
          <a:endParaRPr lang="zh-CN" altLang="en-US"/>
        </a:p>
      </dgm:t>
    </dgm:pt>
    <dgm:pt modelId="{E04FA410-54D1-45A4-B165-14121B7C3112}">
      <dgm:prSet/>
      <dgm:spPr/>
      <dgm:t>
        <a:bodyPr/>
        <a:lstStyle/>
        <a:p>
          <a:r>
            <a:rPr lang="zh-CN" altLang="en-US" dirty="0" smtClean="0"/>
            <a:t>停机时间</a:t>
          </a:r>
          <a:endParaRPr lang="zh-CN" altLang="en-US" dirty="0"/>
        </a:p>
      </dgm:t>
    </dgm:pt>
    <dgm:pt modelId="{13A17702-F8A5-448C-9D0A-77B172D30B72}" type="parTrans" cxnId="{549641AD-6568-4616-BBC7-74827186EEB0}">
      <dgm:prSet/>
      <dgm:spPr/>
      <dgm:t>
        <a:bodyPr/>
        <a:lstStyle/>
        <a:p>
          <a:endParaRPr lang="zh-CN" altLang="en-US"/>
        </a:p>
      </dgm:t>
    </dgm:pt>
    <dgm:pt modelId="{90D0AD32-DFE8-4FBC-96DF-49219D61E39F}" type="sibTrans" cxnId="{549641AD-6568-4616-BBC7-74827186EEB0}">
      <dgm:prSet/>
      <dgm:spPr/>
      <dgm:t>
        <a:bodyPr/>
        <a:lstStyle/>
        <a:p>
          <a:endParaRPr lang="zh-CN" altLang="en-US"/>
        </a:p>
      </dgm:t>
    </dgm:pt>
    <dgm:pt modelId="{75E18EEE-1C62-4D6D-9546-EBFDE53D7E56}">
      <dgm:prSet/>
      <dgm:spPr/>
      <dgm:t>
        <a:bodyPr/>
        <a:lstStyle/>
        <a:p>
          <a:r>
            <a:rPr lang="zh-CN" altLang="en-US" dirty="0" smtClean="0"/>
            <a:t>冗余能力</a:t>
          </a:r>
          <a:endParaRPr lang="zh-CN" altLang="en-US" dirty="0"/>
        </a:p>
      </dgm:t>
    </dgm:pt>
    <dgm:pt modelId="{8D7DBF7B-B43F-4335-9480-CACF95629B47}" type="parTrans" cxnId="{C83ECD35-5587-4383-B665-9427A9C3BA26}">
      <dgm:prSet/>
      <dgm:spPr/>
      <dgm:t>
        <a:bodyPr/>
        <a:lstStyle/>
        <a:p>
          <a:endParaRPr lang="zh-CN" altLang="en-US"/>
        </a:p>
      </dgm:t>
    </dgm:pt>
    <dgm:pt modelId="{A32A0471-A458-4656-AAAE-79D14ED861DC}" type="sibTrans" cxnId="{C83ECD35-5587-4383-B665-9427A9C3BA26}">
      <dgm:prSet/>
      <dgm:spPr/>
      <dgm:t>
        <a:bodyPr/>
        <a:lstStyle/>
        <a:p>
          <a:endParaRPr lang="zh-CN" altLang="en-US"/>
        </a:p>
      </dgm:t>
    </dgm:pt>
    <dgm:pt modelId="{1149CA7B-5E07-4A23-8E3D-2CAD37DDB270}">
      <dgm:prSet/>
      <dgm:spPr/>
      <dgm:t>
        <a:bodyPr/>
        <a:lstStyle/>
        <a:p>
          <a:r>
            <a:rPr lang="zh-CN" altLang="en-US" dirty="0" smtClean="0"/>
            <a:t>灾备能力</a:t>
          </a:r>
          <a:endParaRPr lang="zh-CN" altLang="en-US" dirty="0"/>
        </a:p>
      </dgm:t>
    </dgm:pt>
    <dgm:pt modelId="{58669D4D-4DDF-4040-B217-5A6497F82AE7}" type="parTrans" cxnId="{E8AE7082-CEAA-45D6-8951-B7AF911AB28A}">
      <dgm:prSet/>
      <dgm:spPr/>
      <dgm:t>
        <a:bodyPr/>
        <a:lstStyle/>
        <a:p>
          <a:endParaRPr lang="zh-CN" altLang="en-US"/>
        </a:p>
      </dgm:t>
    </dgm:pt>
    <dgm:pt modelId="{FC5F6EF1-E68E-4AEC-BD67-350EEF7378BB}" type="sibTrans" cxnId="{E8AE7082-CEAA-45D6-8951-B7AF911AB28A}">
      <dgm:prSet/>
      <dgm:spPr/>
      <dgm:t>
        <a:bodyPr/>
        <a:lstStyle/>
        <a:p>
          <a:endParaRPr lang="zh-CN" altLang="en-US"/>
        </a:p>
      </dgm:t>
    </dgm:pt>
    <dgm:pt modelId="{1ADA0226-CC2E-4A15-B41A-BB74E8AB16F9}">
      <dgm:prSet/>
      <dgm:spPr/>
      <dgm:t>
        <a:bodyPr/>
        <a:lstStyle/>
        <a:p>
          <a:r>
            <a:rPr lang="zh-CN" altLang="en-US" dirty="0" smtClean="0"/>
            <a:t>主从一致性</a:t>
          </a:r>
          <a:endParaRPr lang="zh-CN" altLang="en-US" dirty="0"/>
        </a:p>
      </dgm:t>
    </dgm:pt>
    <dgm:pt modelId="{390DCF9E-38FA-454E-832C-1192AD3B3A5F}" type="parTrans" cxnId="{DE371647-C548-4738-959C-4D63300483B2}">
      <dgm:prSet/>
      <dgm:spPr/>
      <dgm:t>
        <a:bodyPr/>
        <a:lstStyle/>
        <a:p>
          <a:endParaRPr lang="zh-CN" altLang="en-US"/>
        </a:p>
      </dgm:t>
    </dgm:pt>
    <dgm:pt modelId="{EA06102A-DBB7-422E-BD4C-1F540EAFFD4F}" type="sibTrans" cxnId="{DE371647-C548-4738-959C-4D63300483B2}">
      <dgm:prSet/>
      <dgm:spPr/>
      <dgm:t>
        <a:bodyPr/>
        <a:lstStyle/>
        <a:p>
          <a:endParaRPr lang="zh-CN" altLang="en-US"/>
        </a:p>
      </dgm:t>
    </dgm:pt>
    <dgm:pt modelId="{69066AE1-4576-42A6-9240-A886BAD2A5BA}">
      <dgm:prSet/>
      <dgm:spPr/>
      <dgm:t>
        <a:bodyPr/>
        <a:lstStyle/>
        <a:p>
          <a:r>
            <a:rPr lang="zh-CN" altLang="en-US" smtClean="0"/>
            <a:t>事务一致性</a:t>
          </a:r>
          <a:endParaRPr lang="zh-CN" altLang="en-US" dirty="0"/>
        </a:p>
      </dgm:t>
    </dgm:pt>
    <dgm:pt modelId="{564BAD21-42F9-4006-BF20-DAADE13A041B}" type="parTrans" cxnId="{EB2CB860-C184-4039-B1CC-5DEC07B9AE38}">
      <dgm:prSet/>
      <dgm:spPr/>
      <dgm:t>
        <a:bodyPr/>
        <a:lstStyle/>
        <a:p>
          <a:endParaRPr lang="zh-CN" altLang="en-US"/>
        </a:p>
      </dgm:t>
    </dgm:pt>
    <dgm:pt modelId="{EBCC4E87-0B55-444D-90D6-DBC772781E6A}" type="sibTrans" cxnId="{EB2CB860-C184-4039-B1CC-5DEC07B9AE38}">
      <dgm:prSet/>
      <dgm:spPr/>
      <dgm:t>
        <a:bodyPr/>
        <a:lstStyle/>
        <a:p>
          <a:endParaRPr lang="zh-CN" altLang="en-US"/>
        </a:p>
      </dgm:t>
    </dgm:pt>
    <dgm:pt modelId="{CD597D17-0EBA-4192-8B65-B374F6E9B219}">
      <dgm:prSet/>
      <dgm:spPr/>
      <dgm:t>
        <a:bodyPr/>
        <a:lstStyle/>
        <a:p>
          <a:r>
            <a:rPr lang="zh-CN" altLang="en-US" dirty="0" smtClean="0"/>
            <a:t>可监控</a:t>
          </a:r>
          <a:endParaRPr lang="zh-CN" altLang="en-US" dirty="0"/>
        </a:p>
      </dgm:t>
    </dgm:pt>
    <dgm:pt modelId="{06465567-D651-4263-B41E-04FB9F50A68B}" type="parTrans" cxnId="{5B9BC005-90F6-4855-95CD-5FAB9F150523}">
      <dgm:prSet/>
      <dgm:spPr/>
      <dgm:t>
        <a:bodyPr/>
        <a:lstStyle/>
        <a:p>
          <a:endParaRPr lang="zh-CN" altLang="en-US"/>
        </a:p>
      </dgm:t>
    </dgm:pt>
    <dgm:pt modelId="{43EDD8BF-6FE7-4DCB-BF36-C43907FEBCF8}" type="sibTrans" cxnId="{5B9BC005-90F6-4855-95CD-5FAB9F150523}">
      <dgm:prSet/>
      <dgm:spPr/>
      <dgm:t>
        <a:bodyPr/>
        <a:lstStyle/>
        <a:p>
          <a:endParaRPr lang="zh-CN" altLang="en-US"/>
        </a:p>
      </dgm:t>
    </dgm:pt>
    <dgm:pt modelId="{0D82E445-27F2-47F4-9F64-8CD5370F80B6}">
      <dgm:prSet/>
      <dgm:spPr/>
      <dgm:t>
        <a:bodyPr/>
        <a:lstStyle/>
        <a:p>
          <a:r>
            <a:rPr lang="zh-CN" altLang="en-US" dirty="0" smtClean="0"/>
            <a:t>可测试</a:t>
          </a:r>
          <a:endParaRPr lang="zh-CN" altLang="en-US" dirty="0"/>
        </a:p>
      </dgm:t>
    </dgm:pt>
    <dgm:pt modelId="{3160EFD6-26A5-4076-9826-EB91997327AE}" type="parTrans" cxnId="{90D5A872-8D6C-42EF-9557-E838293F26DF}">
      <dgm:prSet/>
      <dgm:spPr/>
      <dgm:t>
        <a:bodyPr/>
        <a:lstStyle/>
        <a:p>
          <a:endParaRPr lang="zh-CN" altLang="en-US"/>
        </a:p>
      </dgm:t>
    </dgm:pt>
    <dgm:pt modelId="{B7A678B2-7E42-4B8B-A8BE-61B2803A4258}" type="sibTrans" cxnId="{90D5A872-8D6C-42EF-9557-E838293F26DF}">
      <dgm:prSet/>
      <dgm:spPr/>
      <dgm:t>
        <a:bodyPr/>
        <a:lstStyle/>
        <a:p>
          <a:endParaRPr lang="zh-CN" altLang="en-US"/>
        </a:p>
      </dgm:t>
    </dgm:pt>
    <dgm:pt modelId="{5CB5CFB0-7094-405B-92CE-44D6DA58EF76}">
      <dgm:prSet/>
      <dgm:spPr/>
      <dgm:t>
        <a:bodyPr/>
        <a:lstStyle/>
        <a:p>
          <a:r>
            <a:rPr lang="zh-CN" altLang="en-US" dirty="0" smtClean="0"/>
            <a:t>可管理</a:t>
          </a:r>
          <a:endParaRPr lang="zh-CN" altLang="en-US" dirty="0"/>
        </a:p>
      </dgm:t>
    </dgm:pt>
    <dgm:pt modelId="{6187C1EF-3EB3-4892-ACCA-5D465F7BD185}" type="parTrans" cxnId="{D1B1F410-0C01-4336-9234-3A19D0CB65F9}">
      <dgm:prSet/>
      <dgm:spPr/>
      <dgm:t>
        <a:bodyPr/>
        <a:lstStyle/>
        <a:p>
          <a:endParaRPr lang="zh-CN" altLang="en-US"/>
        </a:p>
      </dgm:t>
    </dgm:pt>
    <dgm:pt modelId="{25E23FD9-9962-4AA5-B0DC-B74DDFEDB4EF}" type="sibTrans" cxnId="{D1B1F410-0C01-4336-9234-3A19D0CB65F9}">
      <dgm:prSet/>
      <dgm:spPr/>
      <dgm:t>
        <a:bodyPr/>
        <a:lstStyle/>
        <a:p>
          <a:endParaRPr lang="zh-CN" altLang="en-US"/>
        </a:p>
      </dgm:t>
    </dgm:pt>
    <dgm:pt modelId="{963AF8FA-1F03-4958-A0DA-845393044F6C}">
      <dgm:prSet phldrT="[文本]"/>
      <dgm:spPr/>
      <dgm:t>
        <a:bodyPr/>
        <a:lstStyle/>
        <a:p>
          <a:r>
            <a:rPr lang="zh-CN" altLang="en-US" dirty="0" smtClean="0"/>
            <a:t>系统精度</a:t>
          </a:r>
          <a:endParaRPr lang="zh-CN" altLang="en-US" dirty="0"/>
        </a:p>
      </dgm:t>
    </dgm:pt>
    <dgm:pt modelId="{A374AF31-CBD5-4F00-80CF-080F647B23BA}" type="parTrans" cxnId="{CD7CB215-938B-4EC6-A2D8-F2DE035A2FF9}">
      <dgm:prSet/>
      <dgm:spPr/>
      <dgm:t>
        <a:bodyPr/>
        <a:lstStyle/>
        <a:p>
          <a:endParaRPr lang="zh-CN" altLang="en-US"/>
        </a:p>
      </dgm:t>
    </dgm:pt>
    <dgm:pt modelId="{F5924620-7890-469B-924C-FC28FB2B214A}" type="sibTrans" cxnId="{CD7CB215-938B-4EC6-A2D8-F2DE035A2FF9}">
      <dgm:prSet/>
      <dgm:spPr/>
      <dgm:t>
        <a:bodyPr/>
        <a:lstStyle/>
        <a:p>
          <a:endParaRPr lang="zh-CN" altLang="en-US"/>
        </a:p>
      </dgm:t>
    </dgm:pt>
    <dgm:pt modelId="{0561E5C1-755F-4C74-B847-72261FC60B6F}" type="pres">
      <dgm:prSet presAssocID="{A77244A1-0583-4427-8DEE-85BFFA518621}" presName="Name0" presStyleCnt="0">
        <dgm:presLayoutVars>
          <dgm:chPref val="3"/>
          <dgm:dir/>
          <dgm:animLvl val="lvl"/>
          <dgm:resizeHandles/>
        </dgm:presLayoutVars>
      </dgm:prSet>
      <dgm:spPr/>
      <dgm:t>
        <a:bodyPr/>
        <a:lstStyle/>
        <a:p>
          <a:endParaRPr lang="zh-CN" altLang="en-US"/>
        </a:p>
      </dgm:t>
    </dgm:pt>
    <dgm:pt modelId="{5D6B132C-C28E-4FB1-B5D7-40DE11A21195}" type="pres">
      <dgm:prSet presAssocID="{24BC6FF4-2E4E-4A41-AA8B-633DF29139F5}" presName="horFlow" presStyleCnt="0"/>
      <dgm:spPr/>
    </dgm:pt>
    <dgm:pt modelId="{B4A31380-56D5-413E-B227-0CC7D9436D96}" type="pres">
      <dgm:prSet presAssocID="{24BC6FF4-2E4E-4A41-AA8B-633DF29139F5}" presName="bigChev" presStyleLbl="node1" presStyleIdx="0" presStyleCnt="7"/>
      <dgm:spPr/>
      <dgm:t>
        <a:bodyPr/>
        <a:lstStyle/>
        <a:p>
          <a:endParaRPr lang="zh-CN" altLang="en-US"/>
        </a:p>
      </dgm:t>
    </dgm:pt>
    <dgm:pt modelId="{D4E37BD0-FFCD-4C08-ACE3-A526EE3D9B11}" type="pres">
      <dgm:prSet presAssocID="{9B8CE950-3170-4AB4-8536-9201D6516588}" presName="parTrans" presStyleCnt="0"/>
      <dgm:spPr/>
    </dgm:pt>
    <dgm:pt modelId="{3D16893C-4ACE-4F40-9AC2-2D34C342D577}" type="pres">
      <dgm:prSet presAssocID="{211F69D7-9D91-48C1-B208-BE841EA76527}" presName="node" presStyleLbl="alignAccFollowNode1" presStyleIdx="0" presStyleCnt="28">
        <dgm:presLayoutVars>
          <dgm:bulletEnabled val="1"/>
        </dgm:presLayoutVars>
      </dgm:prSet>
      <dgm:spPr/>
      <dgm:t>
        <a:bodyPr/>
        <a:lstStyle/>
        <a:p>
          <a:endParaRPr lang="zh-CN" altLang="en-US"/>
        </a:p>
      </dgm:t>
    </dgm:pt>
    <dgm:pt modelId="{6EAB173E-4A48-4CC8-A9F9-2D580298AF89}" type="pres">
      <dgm:prSet presAssocID="{9D0311F3-CDE0-4897-B13A-994F3F7CA502}" presName="sibTrans" presStyleCnt="0"/>
      <dgm:spPr/>
    </dgm:pt>
    <dgm:pt modelId="{19B6C026-EE79-4A1E-A95A-E381703A401C}" type="pres">
      <dgm:prSet presAssocID="{866935F5-2A05-4DC9-87DF-97AC61BF5B59}" presName="node" presStyleLbl="alignAccFollowNode1" presStyleIdx="1" presStyleCnt="28">
        <dgm:presLayoutVars>
          <dgm:bulletEnabled val="1"/>
        </dgm:presLayoutVars>
      </dgm:prSet>
      <dgm:spPr/>
      <dgm:t>
        <a:bodyPr/>
        <a:lstStyle/>
        <a:p>
          <a:endParaRPr lang="zh-CN" altLang="en-US"/>
        </a:p>
      </dgm:t>
    </dgm:pt>
    <dgm:pt modelId="{E815F3F4-F53E-4635-8BAF-7FE18A4A64C3}" type="pres">
      <dgm:prSet presAssocID="{62247175-0A29-42DA-891C-F632C28066D9}" presName="sibTrans" presStyleCnt="0"/>
      <dgm:spPr/>
    </dgm:pt>
    <dgm:pt modelId="{E50B9298-DD40-4FE7-8288-9551320A5422}" type="pres">
      <dgm:prSet presAssocID="{18383A6D-F8D8-4B32-A8E5-15A74D8740E2}" presName="node" presStyleLbl="alignAccFollowNode1" presStyleIdx="2" presStyleCnt="28">
        <dgm:presLayoutVars>
          <dgm:bulletEnabled val="1"/>
        </dgm:presLayoutVars>
      </dgm:prSet>
      <dgm:spPr/>
      <dgm:t>
        <a:bodyPr/>
        <a:lstStyle/>
        <a:p>
          <a:endParaRPr lang="zh-CN" altLang="en-US"/>
        </a:p>
      </dgm:t>
    </dgm:pt>
    <dgm:pt modelId="{AE47FB40-C101-4F76-9BF5-6E65FBDB9235}" type="pres">
      <dgm:prSet presAssocID="{123AF338-3E36-494E-BA26-0A1C9D6DB717}" presName="sibTrans" presStyleCnt="0"/>
      <dgm:spPr/>
    </dgm:pt>
    <dgm:pt modelId="{E8AF4CF4-43E8-4AAB-8FEE-F8CD8EBBCC18}" type="pres">
      <dgm:prSet presAssocID="{86270A75-5167-4A44-8997-AA27BD668E29}" presName="node" presStyleLbl="alignAccFollowNode1" presStyleIdx="3" presStyleCnt="28">
        <dgm:presLayoutVars>
          <dgm:bulletEnabled val="1"/>
        </dgm:presLayoutVars>
      </dgm:prSet>
      <dgm:spPr/>
      <dgm:t>
        <a:bodyPr/>
        <a:lstStyle/>
        <a:p>
          <a:endParaRPr lang="zh-CN" altLang="en-US"/>
        </a:p>
      </dgm:t>
    </dgm:pt>
    <dgm:pt modelId="{DBDA32C3-6675-4EBA-BED7-B8887AB1A021}" type="pres">
      <dgm:prSet presAssocID="{6DE4A4A0-11A0-4523-95F3-043248E0D0C6}" presName="sibTrans" presStyleCnt="0"/>
      <dgm:spPr/>
    </dgm:pt>
    <dgm:pt modelId="{62D18039-7E17-4572-A125-24B8FDDF5E42}" type="pres">
      <dgm:prSet presAssocID="{9A03189F-A549-4EEB-AEA1-D15248456528}" presName="node" presStyleLbl="alignAccFollowNode1" presStyleIdx="4" presStyleCnt="28">
        <dgm:presLayoutVars>
          <dgm:bulletEnabled val="1"/>
        </dgm:presLayoutVars>
      </dgm:prSet>
      <dgm:spPr/>
      <dgm:t>
        <a:bodyPr/>
        <a:lstStyle/>
        <a:p>
          <a:endParaRPr lang="zh-CN" altLang="en-US"/>
        </a:p>
      </dgm:t>
    </dgm:pt>
    <dgm:pt modelId="{7B93FA70-7407-45ED-B3A5-BBE560FABFA0}" type="pres">
      <dgm:prSet presAssocID="{802B0310-067E-4DD2-9029-8ED90AD7E09A}" presName="sibTrans" presStyleCnt="0"/>
      <dgm:spPr/>
    </dgm:pt>
    <dgm:pt modelId="{603E1DB1-F374-4BB9-919A-E0BD524B77FB}" type="pres">
      <dgm:prSet presAssocID="{99CC3047-BD0E-4C56-8CB8-2E44BA3C9683}" presName="node" presStyleLbl="alignAccFollowNode1" presStyleIdx="5" presStyleCnt="28">
        <dgm:presLayoutVars>
          <dgm:bulletEnabled val="1"/>
        </dgm:presLayoutVars>
      </dgm:prSet>
      <dgm:spPr/>
      <dgm:t>
        <a:bodyPr/>
        <a:lstStyle/>
        <a:p>
          <a:endParaRPr lang="zh-CN" altLang="en-US"/>
        </a:p>
      </dgm:t>
    </dgm:pt>
    <dgm:pt modelId="{B4D09EE3-FCFF-4938-8191-9DA0E5450094}" type="pres">
      <dgm:prSet presAssocID="{24BC6FF4-2E4E-4A41-AA8B-633DF29139F5}" presName="vSp" presStyleCnt="0"/>
      <dgm:spPr/>
    </dgm:pt>
    <dgm:pt modelId="{3601E7A2-1570-4A2F-B271-69E83C1945AD}" type="pres">
      <dgm:prSet presAssocID="{23DB0F59-D093-4582-9671-31D573736C0C}" presName="horFlow" presStyleCnt="0"/>
      <dgm:spPr/>
    </dgm:pt>
    <dgm:pt modelId="{63090186-14F7-4349-ABB8-F8D4DF3379E0}" type="pres">
      <dgm:prSet presAssocID="{23DB0F59-D093-4582-9671-31D573736C0C}" presName="bigChev" presStyleLbl="node1" presStyleIdx="1" presStyleCnt="7"/>
      <dgm:spPr/>
      <dgm:t>
        <a:bodyPr/>
        <a:lstStyle/>
        <a:p>
          <a:endParaRPr lang="zh-CN" altLang="en-US"/>
        </a:p>
      </dgm:t>
    </dgm:pt>
    <dgm:pt modelId="{905A8658-00C7-4A76-9880-DF247CBC3BB9}" type="pres">
      <dgm:prSet presAssocID="{C7AFBD91-AA49-4C36-A259-0419EF4246F0}" presName="parTrans" presStyleCnt="0"/>
      <dgm:spPr/>
    </dgm:pt>
    <dgm:pt modelId="{11420CE3-5BF7-4C14-AC3C-7E9181FF2389}" type="pres">
      <dgm:prSet presAssocID="{41188DC0-DFFD-4D44-92AA-5D4F2CC44E70}" presName="node" presStyleLbl="alignAccFollowNode1" presStyleIdx="6" presStyleCnt="28">
        <dgm:presLayoutVars>
          <dgm:bulletEnabled val="1"/>
        </dgm:presLayoutVars>
      </dgm:prSet>
      <dgm:spPr/>
      <dgm:t>
        <a:bodyPr/>
        <a:lstStyle/>
        <a:p>
          <a:endParaRPr lang="zh-CN" altLang="en-US"/>
        </a:p>
      </dgm:t>
    </dgm:pt>
    <dgm:pt modelId="{EFC0C3BB-0D8A-4C12-AB89-A587497A4C90}" type="pres">
      <dgm:prSet presAssocID="{9D0E77EE-E523-403E-A629-02CF2607F1DC}" presName="sibTrans" presStyleCnt="0"/>
      <dgm:spPr/>
    </dgm:pt>
    <dgm:pt modelId="{AC7A9BCB-9797-4908-87C1-1E159DC0A33E}" type="pres">
      <dgm:prSet presAssocID="{8DF76983-3955-4E35-B176-D20CC3BA5A35}" presName="node" presStyleLbl="alignAccFollowNode1" presStyleIdx="7" presStyleCnt="28">
        <dgm:presLayoutVars>
          <dgm:bulletEnabled val="1"/>
        </dgm:presLayoutVars>
      </dgm:prSet>
      <dgm:spPr/>
      <dgm:t>
        <a:bodyPr/>
        <a:lstStyle/>
        <a:p>
          <a:endParaRPr lang="zh-CN" altLang="en-US"/>
        </a:p>
      </dgm:t>
    </dgm:pt>
    <dgm:pt modelId="{C68FEF6B-5175-4416-9626-DF60E8063B63}" type="pres">
      <dgm:prSet presAssocID="{978E24E2-CCFB-47E4-A10F-B6A39D309F3D}" presName="sibTrans" presStyleCnt="0"/>
      <dgm:spPr/>
    </dgm:pt>
    <dgm:pt modelId="{42636C7A-D30B-4D28-97D2-DA68700036C7}" type="pres">
      <dgm:prSet presAssocID="{D4D07E44-56CF-44FE-A851-732108C8A04B}" presName="node" presStyleLbl="alignAccFollowNode1" presStyleIdx="8" presStyleCnt="28">
        <dgm:presLayoutVars>
          <dgm:bulletEnabled val="1"/>
        </dgm:presLayoutVars>
      </dgm:prSet>
      <dgm:spPr/>
      <dgm:t>
        <a:bodyPr/>
        <a:lstStyle/>
        <a:p>
          <a:endParaRPr lang="zh-CN" altLang="en-US"/>
        </a:p>
      </dgm:t>
    </dgm:pt>
    <dgm:pt modelId="{ABBE892E-D892-469C-8EC1-B54AEF5F4CBE}" type="pres">
      <dgm:prSet presAssocID="{A8FE66B8-89C1-4413-B386-C7979C6FC16D}" presName="sibTrans" presStyleCnt="0"/>
      <dgm:spPr/>
    </dgm:pt>
    <dgm:pt modelId="{76F52B52-5A5A-4A4D-B946-BC5154626A62}" type="pres">
      <dgm:prSet presAssocID="{01FE8087-3CE7-415B-AB4F-778C69BF968F}" presName="node" presStyleLbl="alignAccFollowNode1" presStyleIdx="9" presStyleCnt="28">
        <dgm:presLayoutVars>
          <dgm:bulletEnabled val="1"/>
        </dgm:presLayoutVars>
      </dgm:prSet>
      <dgm:spPr/>
      <dgm:t>
        <a:bodyPr/>
        <a:lstStyle/>
        <a:p>
          <a:endParaRPr lang="zh-CN" altLang="en-US"/>
        </a:p>
      </dgm:t>
    </dgm:pt>
    <dgm:pt modelId="{2DEA3898-174E-4D3A-941F-9BF2F6FD9570}" type="pres">
      <dgm:prSet presAssocID="{904D0FF9-3E22-47B0-B858-E90CAC6F0233}" presName="sibTrans" presStyleCnt="0"/>
      <dgm:spPr/>
    </dgm:pt>
    <dgm:pt modelId="{BF2DD875-B163-4342-B050-944F93CC0D5D}" type="pres">
      <dgm:prSet presAssocID="{81E6A162-9BC2-41DE-ADF6-BE55FA5CDB5A}" presName="node" presStyleLbl="alignAccFollowNode1" presStyleIdx="10" presStyleCnt="28">
        <dgm:presLayoutVars>
          <dgm:bulletEnabled val="1"/>
        </dgm:presLayoutVars>
      </dgm:prSet>
      <dgm:spPr/>
      <dgm:t>
        <a:bodyPr/>
        <a:lstStyle/>
        <a:p>
          <a:endParaRPr lang="zh-CN" altLang="en-US"/>
        </a:p>
      </dgm:t>
    </dgm:pt>
    <dgm:pt modelId="{C991DC60-A932-4626-9D19-2D2F2CFC548B}" type="pres">
      <dgm:prSet presAssocID="{23DB0F59-D093-4582-9671-31D573736C0C}" presName="vSp" presStyleCnt="0"/>
      <dgm:spPr/>
    </dgm:pt>
    <dgm:pt modelId="{1477D326-DF7D-4D55-ACE8-DF58F2BBFC5B}" type="pres">
      <dgm:prSet presAssocID="{48502728-4394-456C-A9F5-27523947481A}" presName="horFlow" presStyleCnt="0"/>
      <dgm:spPr/>
    </dgm:pt>
    <dgm:pt modelId="{20C4E08F-FA22-4DE3-B0EC-2BA70E906062}" type="pres">
      <dgm:prSet presAssocID="{48502728-4394-456C-A9F5-27523947481A}" presName="bigChev" presStyleLbl="node1" presStyleIdx="2" presStyleCnt="7"/>
      <dgm:spPr/>
      <dgm:t>
        <a:bodyPr/>
        <a:lstStyle/>
        <a:p>
          <a:endParaRPr lang="zh-CN" altLang="en-US"/>
        </a:p>
      </dgm:t>
    </dgm:pt>
    <dgm:pt modelId="{CE6D8884-3BBF-4D86-AFEB-B8A65243441D}" type="pres">
      <dgm:prSet presAssocID="{DA8E575A-07FC-47E2-B1E7-1C0AA8043AED}" presName="parTrans" presStyleCnt="0"/>
      <dgm:spPr/>
    </dgm:pt>
    <dgm:pt modelId="{4C12EBE7-D8CE-4A82-8BB2-0830E34C7048}" type="pres">
      <dgm:prSet presAssocID="{D3EF1CA5-20CC-42D6-BA63-65AE64C92F39}" presName="node" presStyleLbl="alignAccFollowNode1" presStyleIdx="11" presStyleCnt="28">
        <dgm:presLayoutVars>
          <dgm:bulletEnabled val="1"/>
        </dgm:presLayoutVars>
      </dgm:prSet>
      <dgm:spPr/>
      <dgm:t>
        <a:bodyPr/>
        <a:lstStyle/>
        <a:p>
          <a:endParaRPr lang="zh-CN" altLang="en-US"/>
        </a:p>
      </dgm:t>
    </dgm:pt>
    <dgm:pt modelId="{CAF24613-ED01-4969-98D2-C7CA916528E9}" type="pres">
      <dgm:prSet presAssocID="{CB6D8CDA-B890-40F7-BD35-B67C70BCEB3E}" presName="sibTrans" presStyleCnt="0"/>
      <dgm:spPr/>
    </dgm:pt>
    <dgm:pt modelId="{305F8F49-4AE4-4916-AFB1-9106C8E9350B}" type="pres">
      <dgm:prSet presAssocID="{E04FA410-54D1-45A4-B165-14121B7C3112}" presName="node" presStyleLbl="alignAccFollowNode1" presStyleIdx="12" presStyleCnt="28">
        <dgm:presLayoutVars>
          <dgm:bulletEnabled val="1"/>
        </dgm:presLayoutVars>
      </dgm:prSet>
      <dgm:spPr/>
      <dgm:t>
        <a:bodyPr/>
        <a:lstStyle/>
        <a:p>
          <a:endParaRPr lang="zh-CN" altLang="en-US"/>
        </a:p>
      </dgm:t>
    </dgm:pt>
    <dgm:pt modelId="{39DF9C36-CBD6-43DA-89B4-62998C23B57F}" type="pres">
      <dgm:prSet presAssocID="{90D0AD32-DFE8-4FBC-96DF-49219D61E39F}" presName="sibTrans" presStyleCnt="0"/>
      <dgm:spPr/>
    </dgm:pt>
    <dgm:pt modelId="{0F406D3B-E62E-479C-B3ED-CCFA768D736E}" type="pres">
      <dgm:prSet presAssocID="{75E18EEE-1C62-4D6D-9546-EBFDE53D7E56}" presName="node" presStyleLbl="alignAccFollowNode1" presStyleIdx="13" presStyleCnt="28">
        <dgm:presLayoutVars>
          <dgm:bulletEnabled val="1"/>
        </dgm:presLayoutVars>
      </dgm:prSet>
      <dgm:spPr/>
      <dgm:t>
        <a:bodyPr/>
        <a:lstStyle/>
        <a:p>
          <a:endParaRPr lang="zh-CN" altLang="en-US"/>
        </a:p>
      </dgm:t>
    </dgm:pt>
    <dgm:pt modelId="{97BC15E0-7817-407C-B0AD-1AB2260015DE}" type="pres">
      <dgm:prSet presAssocID="{A32A0471-A458-4656-AAAE-79D14ED861DC}" presName="sibTrans" presStyleCnt="0"/>
      <dgm:spPr/>
    </dgm:pt>
    <dgm:pt modelId="{C316AC9C-E16A-48AE-B937-51051FE1BDF6}" type="pres">
      <dgm:prSet presAssocID="{1149CA7B-5E07-4A23-8E3D-2CAD37DDB270}" presName="node" presStyleLbl="alignAccFollowNode1" presStyleIdx="14" presStyleCnt="28">
        <dgm:presLayoutVars>
          <dgm:bulletEnabled val="1"/>
        </dgm:presLayoutVars>
      </dgm:prSet>
      <dgm:spPr/>
      <dgm:t>
        <a:bodyPr/>
        <a:lstStyle/>
        <a:p>
          <a:endParaRPr lang="zh-CN" altLang="en-US"/>
        </a:p>
      </dgm:t>
    </dgm:pt>
    <dgm:pt modelId="{03000D6D-8294-48ED-9B8A-E2DDB7DCBB8D}" type="pres">
      <dgm:prSet presAssocID="{48502728-4394-456C-A9F5-27523947481A}" presName="vSp" presStyleCnt="0"/>
      <dgm:spPr/>
    </dgm:pt>
    <dgm:pt modelId="{3EF62BAF-C61A-44CA-B9A9-A19C96FFB3A2}" type="pres">
      <dgm:prSet presAssocID="{8A7CD25E-FD6D-43FF-BEBD-ABF21013CAE2}" presName="horFlow" presStyleCnt="0"/>
      <dgm:spPr/>
    </dgm:pt>
    <dgm:pt modelId="{E4ED71A6-0A32-439B-849C-2202C812B2C7}" type="pres">
      <dgm:prSet presAssocID="{8A7CD25E-FD6D-43FF-BEBD-ABF21013CAE2}" presName="bigChev" presStyleLbl="node1" presStyleIdx="3" presStyleCnt="7"/>
      <dgm:spPr/>
      <dgm:t>
        <a:bodyPr/>
        <a:lstStyle/>
        <a:p>
          <a:endParaRPr lang="zh-CN" altLang="en-US"/>
        </a:p>
      </dgm:t>
    </dgm:pt>
    <dgm:pt modelId="{6DCA7FD1-0629-4EA5-8F27-B4ADF675F856}" type="pres">
      <dgm:prSet presAssocID="{28B7D5FA-5B82-4461-82F2-195730908B25}" presName="parTrans" presStyleCnt="0"/>
      <dgm:spPr/>
    </dgm:pt>
    <dgm:pt modelId="{DFAE6AC5-C396-4CA9-899C-FD5487CBE146}" type="pres">
      <dgm:prSet presAssocID="{0E59BEAB-9E10-40B4-BB37-6B813D07F3FA}" presName="node" presStyleLbl="alignAccFollowNode1" presStyleIdx="15" presStyleCnt="28">
        <dgm:presLayoutVars>
          <dgm:bulletEnabled val="1"/>
        </dgm:presLayoutVars>
      </dgm:prSet>
      <dgm:spPr/>
      <dgm:t>
        <a:bodyPr/>
        <a:lstStyle/>
        <a:p>
          <a:endParaRPr lang="zh-CN" altLang="en-US"/>
        </a:p>
      </dgm:t>
    </dgm:pt>
    <dgm:pt modelId="{FB03E800-BC99-4579-8889-B5357A5596C4}" type="pres">
      <dgm:prSet presAssocID="{079A3ED7-A9D3-4693-BEBF-89AA9D38C5E1}" presName="sibTrans" presStyleCnt="0"/>
      <dgm:spPr/>
    </dgm:pt>
    <dgm:pt modelId="{08B4967B-E870-4EA8-9C1D-B55C2105A3CF}" type="pres">
      <dgm:prSet presAssocID="{1ADA0226-CC2E-4A15-B41A-BB74E8AB16F9}" presName="node" presStyleLbl="alignAccFollowNode1" presStyleIdx="16" presStyleCnt="28">
        <dgm:presLayoutVars>
          <dgm:bulletEnabled val="1"/>
        </dgm:presLayoutVars>
      </dgm:prSet>
      <dgm:spPr/>
      <dgm:t>
        <a:bodyPr/>
        <a:lstStyle/>
        <a:p>
          <a:endParaRPr lang="zh-CN" altLang="en-US"/>
        </a:p>
      </dgm:t>
    </dgm:pt>
    <dgm:pt modelId="{42940E55-82A5-4D39-8751-098405AA04BF}" type="pres">
      <dgm:prSet presAssocID="{EA06102A-DBB7-422E-BD4C-1F540EAFFD4F}" presName="sibTrans" presStyleCnt="0"/>
      <dgm:spPr/>
    </dgm:pt>
    <dgm:pt modelId="{915D1525-598C-4C60-B293-2CA5B6DDAC4D}" type="pres">
      <dgm:prSet presAssocID="{69066AE1-4576-42A6-9240-A886BAD2A5BA}" presName="node" presStyleLbl="alignAccFollowNode1" presStyleIdx="17" presStyleCnt="28">
        <dgm:presLayoutVars>
          <dgm:bulletEnabled val="1"/>
        </dgm:presLayoutVars>
      </dgm:prSet>
      <dgm:spPr/>
      <dgm:t>
        <a:bodyPr/>
        <a:lstStyle/>
        <a:p>
          <a:endParaRPr lang="zh-CN" altLang="en-US"/>
        </a:p>
      </dgm:t>
    </dgm:pt>
    <dgm:pt modelId="{E23ED11A-520C-4FE1-8FC0-70BA0B1F93A8}" type="pres">
      <dgm:prSet presAssocID="{8A7CD25E-FD6D-43FF-BEBD-ABF21013CAE2}" presName="vSp" presStyleCnt="0"/>
      <dgm:spPr/>
    </dgm:pt>
    <dgm:pt modelId="{978EF43A-01E7-44A4-B439-6C1CACE9FAB4}" type="pres">
      <dgm:prSet presAssocID="{429128B6-03BD-4051-8168-810B7AA38D5E}" presName="horFlow" presStyleCnt="0"/>
      <dgm:spPr/>
    </dgm:pt>
    <dgm:pt modelId="{D738E1E9-0C4B-4F6E-BF4B-F3806FC9B216}" type="pres">
      <dgm:prSet presAssocID="{429128B6-03BD-4051-8168-810B7AA38D5E}" presName="bigChev" presStyleLbl="node1" presStyleIdx="4" presStyleCnt="7"/>
      <dgm:spPr/>
      <dgm:t>
        <a:bodyPr/>
        <a:lstStyle/>
        <a:p>
          <a:endParaRPr lang="zh-CN" altLang="en-US"/>
        </a:p>
      </dgm:t>
    </dgm:pt>
    <dgm:pt modelId="{9EBE6581-1D64-4F57-AB1C-38F6685D2A69}" type="pres">
      <dgm:prSet presAssocID="{DC38ABC1-681A-4DDA-926F-1A5129E3609E}" presName="parTrans" presStyleCnt="0"/>
      <dgm:spPr/>
    </dgm:pt>
    <dgm:pt modelId="{4DC455E3-1A68-489E-AC65-B429AD76D418}" type="pres">
      <dgm:prSet presAssocID="{EF1E54EE-7AE7-4F0A-B686-1FA52DFF999D}" presName="node" presStyleLbl="alignAccFollowNode1" presStyleIdx="18" presStyleCnt="28">
        <dgm:presLayoutVars>
          <dgm:bulletEnabled val="1"/>
        </dgm:presLayoutVars>
      </dgm:prSet>
      <dgm:spPr/>
      <dgm:t>
        <a:bodyPr/>
        <a:lstStyle/>
        <a:p>
          <a:endParaRPr lang="zh-CN" altLang="en-US"/>
        </a:p>
      </dgm:t>
    </dgm:pt>
    <dgm:pt modelId="{B9C1D53E-D3BC-4A34-8AAE-FA08E0C1B578}" type="pres">
      <dgm:prSet presAssocID="{6089DFE4-72A0-4EC5-8BE6-DCC45A64440D}" presName="sibTrans" presStyleCnt="0"/>
      <dgm:spPr/>
    </dgm:pt>
    <dgm:pt modelId="{B07D648C-A9F1-4926-B3FA-A70F365F76D6}" type="pres">
      <dgm:prSet presAssocID="{084F4816-B24C-4580-A283-05490C7C4B88}" presName="node" presStyleLbl="alignAccFollowNode1" presStyleIdx="19" presStyleCnt="28">
        <dgm:presLayoutVars>
          <dgm:bulletEnabled val="1"/>
        </dgm:presLayoutVars>
      </dgm:prSet>
      <dgm:spPr/>
      <dgm:t>
        <a:bodyPr/>
        <a:lstStyle/>
        <a:p>
          <a:endParaRPr lang="zh-CN" altLang="en-US"/>
        </a:p>
      </dgm:t>
    </dgm:pt>
    <dgm:pt modelId="{2666412C-7693-484B-A709-EBAC043C22D3}" type="pres">
      <dgm:prSet presAssocID="{739038EF-8878-41ED-8151-3D0493BD49AE}" presName="sibTrans" presStyleCnt="0"/>
      <dgm:spPr/>
    </dgm:pt>
    <dgm:pt modelId="{E12B73AC-02C3-4C4F-931D-E49394B62033}" type="pres">
      <dgm:prSet presAssocID="{3AA9DB01-2B87-4A6D-83CA-B74F1F2BFA03}" presName="node" presStyleLbl="alignAccFollowNode1" presStyleIdx="20" presStyleCnt="28">
        <dgm:presLayoutVars>
          <dgm:bulletEnabled val="1"/>
        </dgm:presLayoutVars>
      </dgm:prSet>
      <dgm:spPr/>
      <dgm:t>
        <a:bodyPr/>
        <a:lstStyle/>
        <a:p>
          <a:endParaRPr lang="zh-CN" altLang="en-US"/>
        </a:p>
      </dgm:t>
    </dgm:pt>
    <dgm:pt modelId="{C77E576F-3A0F-47B4-BC85-0B8B0AB9595D}" type="pres">
      <dgm:prSet presAssocID="{429128B6-03BD-4051-8168-810B7AA38D5E}" presName="vSp" presStyleCnt="0"/>
      <dgm:spPr/>
    </dgm:pt>
    <dgm:pt modelId="{C1266CB1-7BC5-4C4D-B5FF-57CECA962770}" type="pres">
      <dgm:prSet presAssocID="{882ABEC0-DB06-47AE-9BC7-6678A6026D4C}" presName="horFlow" presStyleCnt="0"/>
      <dgm:spPr/>
    </dgm:pt>
    <dgm:pt modelId="{D017797A-4C38-466C-87A8-3C243EEEF29F}" type="pres">
      <dgm:prSet presAssocID="{882ABEC0-DB06-47AE-9BC7-6678A6026D4C}" presName="bigChev" presStyleLbl="node1" presStyleIdx="5" presStyleCnt="7"/>
      <dgm:spPr/>
      <dgm:t>
        <a:bodyPr/>
        <a:lstStyle/>
        <a:p>
          <a:endParaRPr lang="zh-CN" altLang="en-US"/>
        </a:p>
      </dgm:t>
    </dgm:pt>
    <dgm:pt modelId="{188D93A8-8DD8-4EC1-A43C-03112C5D9780}" type="pres">
      <dgm:prSet presAssocID="{69E56761-A3E1-4137-BF7C-5E38A0D0DC05}" presName="parTrans" presStyleCnt="0"/>
      <dgm:spPr/>
    </dgm:pt>
    <dgm:pt modelId="{00F66F58-6A5E-4CD0-A779-B4BEA0BACAD9}" type="pres">
      <dgm:prSet presAssocID="{33C9297D-3C5A-47AF-BE02-C45CFDF968A0}" presName="node" presStyleLbl="alignAccFollowNode1" presStyleIdx="21" presStyleCnt="28">
        <dgm:presLayoutVars>
          <dgm:bulletEnabled val="1"/>
        </dgm:presLayoutVars>
      </dgm:prSet>
      <dgm:spPr/>
      <dgm:t>
        <a:bodyPr/>
        <a:lstStyle/>
        <a:p>
          <a:endParaRPr lang="zh-CN" altLang="en-US"/>
        </a:p>
      </dgm:t>
    </dgm:pt>
    <dgm:pt modelId="{355E80F4-3FBB-4551-B60D-A0D841AA466B}" type="pres">
      <dgm:prSet presAssocID="{2EB87ACD-AED4-4B58-83B7-0B7205AA6381}" presName="sibTrans" presStyleCnt="0"/>
      <dgm:spPr/>
    </dgm:pt>
    <dgm:pt modelId="{A900C95A-753B-43E0-BB94-FA6084FF0485}" type="pres">
      <dgm:prSet presAssocID="{CD597D17-0EBA-4192-8B65-B374F6E9B219}" presName="node" presStyleLbl="alignAccFollowNode1" presStyleIdx="22" presStyleCnt="28">
        <dgm:presLayoutVars>
          <dgm:bulletEnabled val="1"/>
        </dgm:presLayoutVars>
      </dgm:prSet>
      <dgm:spPr/>
      <dgm:t>
        <a:bodyPr/>
        <a:lstStyle/>
        <a:p>
          <a:endParaRPr lang="zh-CN" altLang="en-US"/>
        </a:p>
      </dgm:t>
    </dgm:pt>
    <dgm:pt modelId="{C7EBA7C3-31E1-40E8-B8A9-FD5EF0CB77C5}" type="pres">
      <dgm:prSet presAssocID="{43EDD8BF-6FE7-4DCB-BF36-C43907FEBCF8}" presName="sibTrans" presStyleCnt="0"/>
      <dgm:spPr/>
    </dgm:pt>
    <dgm:pt modelId="{5B604EE2-59E6-40E1-B511-7D1C28124198}" type="pres">
      <dgm:prSet presAssocID="{0D82E445-27F2-47F4-9F64-8CD5370F80B6}" presName="node" presStyleLbl="alignAccFollowNode1" presStyleIdx="23" presStyleCnt="28">
        <dgm:presLayoutVars>
          <dgm:bulletEnabled val="1"/>
        </dgm:presLayoutVars>
      </dgm:prSet>
      <dgm:spPr/>
      <dgm:t>
        <a:bodyPr/>
        <a:lstStyle/>
        <a:p>
          <a:endParaRPr lang="zh-CN" altLang="en-US"/>
        </a:p>
      </dgm:t>
    </dgm:pt>
    <dgm:pt modelId="{5939D9BF-5622-4A44-B553-0EEFD9D8DC18}" type="pres">
      <dgm:prSet presAssocID="{B7A678B2-7E42-4B8B-A8BE-61B2803A4258}" presName="sibTrans" presStyleCnt="0"/>
      <dgm:spPr/>
    </dgm:pt>
    <dgm:pt modelId="{DEBCE1F0-63C5-45D6-A9DE-007259EE261D}" type="pres">
      <dgm:prSet presAssocID="{5CB5CFB0-7094-405B-92CE-44D6DA58EF76}" presName="node" presStyleLbl="alignAccFollowNode1" presStyleIdx="24" presStyleCnt="28">
        <dgm:presLayoutVars>
          <dgm:bulletEnabled val="1"/>
        </dgm:presLayoutVars>
      </dgm:prSet>
      <dgm:spPr/>
      <dgm:t>
        <a:bodyPr/>
        <a:lstStyle/>
        <a:p>
          <a:endParaRPr lang="zh-CN" altLang="en-US"/>
        </a:p>
      </dgm:t>
    </dgm:pt>
    <dgm:pt modelId="{E081B609-337A-49E2-9B02-83513A0720DA}" type="pres">
      <dgm:prSet presAssocID="{882ABEC0-DB06-47AE-9BC7-6678A6026D4C}" presName="vSp" presStyleCnt="0"/>
      <dgm:spPr/>
    </dgm:pt>
    <dgm:pt modelId="{1D2BBB74-7256-4AA7-8667-70B5255F14EE}" type="pres">
      <dgm:prSet presAssocID="{505A8619-9420-4637-AD09-E6B0E3B4957E}" presName="horFlow" presStyleCnt="0"/>
      <dgm:spPr/>
    </dgm:pt>
    <dgm:pt modelId="{0155B474-E2DD-41EA-8ABC-7377BC920C41}" type="pres">
      <dgm:prSet presAssocID="{505A8619-9420-4637-AD09-E6B0E3B4957E}" presName="bigChev" presStyleLbl="node1" presStyleIdx="6" presStyleCnt="7"/>
      <dgm:spPr/>
      <dgm:t>
        <a:bodyPr/>
        <a:lstStyle/>
        <a:p>
          <a:endParaRPr lang="zh-CN" altLang="en-US"/>
        </a:p>
      </dgm:t>
    </dgm:pt>
    <dgm:pt modelId="{3BD1C54B-B240-4FEC-8983-4E215265C02B}" type="pres">
      <dgm:prSet presAssocID="{1F51C541-823C-4E49-AE59-D99E171D244E}" presName="parTrans" presStyleCnt="0"/>
      <dgm:spPr/>
    </dgm:pt>
    <dgm:pt modelId="{8C607C50-A611-4538-A028-27E4EF416115}" type="pres">
      <dgm:prSet presAssocID="{04D2FC1A-6BBE-4EC2-8A0F-50CAB1B4D3C8}" presName="node" presStyleLbl="alignAccFollowNode1" presStyleIdx="25" presStyleCnt="28">
        <dgm:presLayoutVars>
          <dgm:bulletEnabled val="1"/>
        </dgm:presLayoutVars>
      </dgm:prSet>
      <dgm:spPr/>
      <dgm:t>
        <a:bodyPr/>
        <a:lstStyle/>
        <a:p>
          <a:endParaRPr lang="zh-CN" altLang="en-US"/>
        </a:p>
      </dgm:t>
    </dgm:pt>
    <dgm:pt modelId="{3ECEC4B5-9290-46E7-8F71-6A9E0C7EEC0F}" type="pres">
      <dgm:prSet presAssocID="{AA28E279-8ED8-4D9A-8646-10CB33C99B8F}" presName="sibTrans" presStyleCnt="0"/>
      <dgm:spPr/>
    </dgm:pt>
    <dgm:pt modelId="{657822EF-18C0-49DF-BE9B-EB6892C75480}" type="pres">
      <dgm:prSet presAssocID="{E0CEBCD3-F281-4F5E-B4E8-DEFCA12D4F4B}" presName="node" presStyleLbl="alignAccFollowNode1" presStyleIdx="26" presStyleCnt="28">
        <dgm:presLayoutVars>
          <dgm:bulletEnabled val="1"/>
        </dgm:presLayoutVars>
      </dgm:prSet>
      <dgm:spPr/>
      <dgm:t>
        <a:bodyPr/>
        <a:lstStyle/>
        <a:p>
          <a:endParaRPr lang="zh-CN" altLang="en-US"/>
        </a:p>
      </dgm:t>
    </dgm:pt>
    <dgm:pt modelId="{A7952B02-25F6-4E0A-991D-CE394CA1C7E7}" type="pres">
      <dgm:prSet presAssocID="{6DE60016-1AFB-4935-B081-519C37FC4C3A}" presName="sibTrans" presStyleCnt="0"/>
      <dgm:spPr/>
    </dgm:pt>
    <dgm:pt modelId="{0C6B52C6-0E5C-41A6-9EF6-A6D69BC129B0}" type="pres">
      <dgm:prSet presAssocID="{963AF8FA-1F03-4958-A0DA-845393044F6C}" presName="node" presStyleLbl="alignAccFollowNode1" presStyleIdx="27" presStyleCnt="28">
        <dgm:presLayoutVars>
          <dgm:bulletEnabled val="1"/>
        </dgm:presLayoutVars>
      </dgm:prSet>
      <dgm:spPr/>
      <dgm:t>
        <a:bodyPr/>
        <a:lstStyle/>
        <a:p>
          <a:endParaRPr lang="zh-CN" altLang="en-US"/>
        </a:p>
      </dgm:t>
    </dgm:pt>
  </dgm:ptLst>
  <dgm:cxnLst>
    <dgm:cxn modelId="{A3610EB1-A293-479C-B298-B9F6038E31C0}" srcId="{23DB0F59-D093-4582-9671-31D573736C0C}" destId="{81E6A162-9BC2-41DE-ADF6-BE55FA5CDB5A}" srcOrd="4" destOrd="0" parTransId="{CB957AC9-859A-42EF-A76E-715725091C23}" sibTransId="{5AF28455-1950-44FE-9770-1E67BB9AF002}"/>
    <dgm:cxn modelId="{88396DE3-780B-4500-8FBF-023F7FFADDCF}" type="presOf" srcId="{EF1E54EE-7AE7-4F0A-B686-1FA52DFF999D}" destId="{4DC455E3-1A68-489E-AC65-B429AD76D418}" srcOrd="0" destOrd="0" presId="urn:microsoft.com/office/officeart/2005/8/layout/lProcess3"/>
    <dgm:cxn modelId="{E8AE7082-CEAA-45D6-8951-B7AF911AB28A}" srcId="{48502728-4394-456C-A9F5-27523947481A}" destId="{1149CA7B-5E07-4A23-8E3D-2CAD37DDB270}" srcOrd="3" destOrd="0" parTransId="{58669D4D-4DDF-4040-B217-5A6497F82AE7}" sibTransId="{FC5F6EF1-E68E-4AEC-BD67-350EEF7378BB}"/>
    <dgm:cxn modelId="{FB5E5FA3-43F3-4AEC-8D7E-8275EE1D5C98}" srcId="{A77244A1-0583-4427-8DEE-85BFFA518621}" destId="{505A8619-9420-4637-AD09-E6B0E3B4957E}" srcOrd="6" destOrd="0" parTransId="{13BD2BA6-AF76-47E7-83E2-40F9673624DC}" sibTransId="{7D6BF764-3453-4422-935A-71419CB5C5D5}"/>
    <dgm:cxn modelId="{BF7AF1D7-3458-4AF9-84F4-25E2BEC0B5E5}" type="presOf" srcId="{A77244A1-0583-4427-8DEE-85BFFA518621}" destId="{0561E5C1-755F-4C74-B847-72261FC60B6F}" srcOrd="0" destOrd="0" presId="urn:microsoft.com/office/officeart/2005/8/layout/lProcess3"/>
    <dgm:cxn modelId="{D2AE4C8E-20FC-41AC-9225-A28342DFE57D}" type="presOf" srcId="{3AA9DB01-2B87-4A6D-83CA-B74F1F2BFA03}" destId="{E12B73AC-02C3-4C4F-931D-E49394B62033}" srcOrd="0" destOrd="0" presId="urn:microsoft.com/office/officeart/2005/8/layout/lProcess3"/>
    <dgm:cxn modelId="{EB2CB860-C184-4039-B1CC-5DEC07B9AE38}" srcId="{8A7CD25E-FD6D-43FF-BEBD-ABF21013CAE2}" destId="{69066AE1-4576-42A6-9240-A886BAD2A5BA}" srcOrd="2" destOrd="0" parTransId="{564BAD21-42F9-4006-BF20-DAADE13A041B}" sibTransId="{EBCC4E87-0B55-444D-90D6-DBC772781E6A}"/>
    <dgm:cxn modelId="{065122F0-E611-447A-9A4F-24F2A7CD5573}" type="presOf" srcId="{8A7CD25E-FD6D-43FF-BEBD-ABF21013CAE2}" destId="{E4ED71A6-0A32-439B-849C-2202C812B2C7}" srcOrd="0" destOrd="0" presId="urn:microsoft.com/office/officeart/2005/8/layout/lProcess3"/>
    <dgm:cxn modelId="{6CD48CA3-5FC8-4219-A532-21F0E494D302}" type="presOf" srcId="{E04FA410-54D1-45A4-B165-14121B7C3112}" destId="{305F8F49-4AE4-4916-AFB1-9106C8E9350B}" srcOrd="0" destOrd="0" presId="urn:microsoft.com/office/officeart/2005/8/layout/lProcess3"/>
    <dgm:cxn modelId="{E1FE75A4-9B4F-4369-AA64-5519470BDD15}" srcId="{8A7CD25E-FD6D-43FF-BEBD-ABF21013CAE2}" destId="{0E59BEAB-9E10-40B4-BB37-6B813D07F3FA}" srcOrd="0" destOrd="0" parTransId="{28B7D5FA-5B82-4461-82F2-195730908B25}" sibTransId="{079A3ED7-A9D3-4693-BEBF-89AA9D38C5E1}"/>
    <dgm:cxn modelId="{9511AA9B-E950-47C4-9B39-C310D9E1A2D9}" type="presOf" srcId="{75E18EEE-1C62-4D6D-9546-EBFDE53D7E56}" destId="{0F406D3B-E62E-479C-B3ED-CCFA768D736E}" srcOrd="0" destOrd="0" presId="urn:microsoft.com/office/officeart/2005/8/layout/lProcess3"/>
    <dgm:cxn modelId="{BF937893-F65B-4416-A80A-F2E750CB2625}" type="presOf" srcId="{0D82E445-27F2-47F4-9F64-8CD5370F80B6}" destId="{5B604EE2-59E6-40E1-B511-7D1C28124198}" srcOrd="0" destOrd="0" presId="urn:microsoft.com/office/officeart/2005/8/layout/lProcess3"/>
    <dgm:cxn modelId="{583E0BA0-052B-466D-9E24-FE84D2378FFA}" type="presOf" srcId="{01FE8087-3CE7-415B-AB4F-778C69BF968F}" destId="{76F52B52-5A5A-4A4D-B946-BC5154626A62}" srcOrd="0" destOrd="0" presId="urn:microsoft.com/office/officeart/2005/8/layout/lProcess3"/>
    <dgm:cxn modelId="{08203202-5C4E-47B2-8E8C-D926C103DBBD}" srcId="{A77244A1-0583-4427-8DEE-85BFFA518621}" destId="{48502728-4394-456C-A9F5-27523947481A}" srcOrd="2" destOrd="0" parTransId="{20CDA31A-5B39-4D77-8012-981D82175CD2}" sibTransId="{826E3220-4B5B-4892-890D-73D7E17C0A9E}"/>
    <dgm:cxn modelId="{A6AFBFDB-7F75-4126-BE9F-8D24C3257941}" type="presOf" srcId="{882ABEC0-DB06-47AE-9BC7-6678A6026D4C}" destId="{D017797A-4C38-466C-87A8-3C243EEEF29F}" srcOrd="0" destOrd="0" presId="urn:microsoft.com/office/officeart/2005/8/layout/lProcess3"/>
    <dgm:cxn modelId="{9767755E-C108-4973-BE7F-5CE4EC8A1782}" srcId="{429128B6-03BD-4051-8168-810B7AA38D5E}" destId="{084F4816-B24C-4580-A283-05490C7C4B88}" srcOrd="1" destOrd="0" parTransId="{D6EFC481-8C40-4DEA-85E3-F9D495D348EA}" sibTransId="{739038EF-8878-41ED-8151-3D0493BD49AE}"/>
    <dgm:cxn modelId="{C83ECD35-5587-4383-B665-9427A9C3BA26}" srcId="{48502728-4394-456C-A9F5-27523947481A}" destId="{75E18EEE-1C62-4D6D-9546-EBFDE53D7E56}" srcOrd="2" destOrd="0" parTransId="{8D7DBF7B-B43F-4335-9480-CACF95629B47}" sibTransId="{A32A0471-A458-4656-AAAE-79D14ED861DC}"/>
    <dgm:cxn modelId="{6C950131-42E7-4EC7-BC72-DE0D3B7315F5}" type="presOf" srcId="{86270A75-5167-4A44-8997-AA27BD668E29}" destId="{E8AF4CF4-43E8-4AAB-8FEE-F8CD8EBBCC18}" srcOrd="0" destOrd="0" presId="urn:microsoft.com/office/officeart/2005/8/layout/lProcess3"/>
    <dgm:cxn modelId="{68250618-90A3-4E9B-80AA-2C1A4B0DA21B}" type="presOf" srcId="{084F4816-B24C-4580-A283-05490C7C4B88}" destId="{B07D648C-A9F1-4926-B3FA-A70F365F76D6}" srcOrd="0" destOrd="0" presId="urn:microsoft.com/office/officeart/2005/8/layout/lProcess3"/>
    <dgm:cxn modelId="{90D5A872-8D6C-42EF-9557-E838293F26DF}" srcId="{882ABEC0-DB06-47AE-9BC7-6678A6026D4C}" destId="{0D82E445-27F2-47F4-9F64-8CD5370F80B6}" srcOrd="2" destOrd="0" parTransId="{3160EFD6-26A5-4076-9826-EB91997327AE}" sibTransId="{B7A678B2-7E42-4B8B-A8BE-61B2803A4258}"/>
    <dgm:cxn modelId="{21667BF5-68AE-4C2F-8388-71A2834BC9CD}" srcId="{A77244A1-0583-4427-8DEE-85BFFA518621}" destId="{882ABEC0-DB06-47AE-9BC7-6678A6026D4C}" srcOrd="5" destOrd="0" parTransId="{BC16E8E4-34A5-400A-8E13-C0261537EE22}" sibTransId="{A30E8413-8F09-4D8B-BBEA-0878E4017C0C}"/>
    <dgm:cxn modelId="{7692AF20-F36C-4A89-BE35-18EB31064250}" type="presOf" srcId="{E0CEBCD3-F281-4F5E-B4E8-DEFCA12D4F4B}" destId="{657822EF-18C0-49DF-BE9B-EB6892C75480}" srcOrd="0" destOrd="0" presId="urn:microsoft.com/office/officeart/2005/8/layout/lProcess3"/>
    <dgm:cxn modelId="{B2DA90BA-556B-4515-981C-8CA9AF056CF1}" type="presOf" srcId="{24BC6FF4-2E4E-4A41-AA8B-633DF29139F5}" destId="{B4A31380-56D5-413E-B227-0CC7D9436D96}" srcOrd="0" destOrd="0" presId="urn:microsoft.com/office/officeart/2005/8/layout/lProcess3"/>
    <dgm:cxn modelId="{5B9BC005-90F6-4855-95CD-5FAB9F150523}" srcId="{882ABEC0-DB06-47AE-9BC7-6678A6026D4C}" destId="{CD597D17-0EBA-4192-8B65-B374F6E9B219}" srcOrd="1" destOrd="0" parTransId="{06465567-D651-4263-B41E-04FB9F50A68B}" sibTransId="{43EDD8BF-6FE7-4DCB-BF36-C43907FEBCF8}"/>
    <dgm:cxn modelId="{DEED95B6-617F-4790-84CC-BB3AC6103845}" type="presOf" srcId="{D4D07E44-56CF-44FE-A851-732108C8A04B}" destId="{42636C7A-D30B-4D28-97D2-DA68700036C7}" srcOrd="0" destOrd="0" presId="urn:microsoft.com/office/officeart/2005/8/layout/lProcess3"/>
    <dgm:cxn modelId="{619D23CE-13DE-4CF8-9BF0-E2D6EBEBBA4D}" type="presOf" srcId="{48502728-4394-456C-A9F5-27523947481A}" destId="{20C4E08F-FA22-4DE3-B0EC-2BA70E906062}" srcOrd="0" destOrd="0" presId="urn:microsoft.com/office/officeart/2005/8/layout/lProcess3"/>
    <dgm:cxn modelId="{C422F5BF-578C-4B48-8516-26A74869F05E}" srcId="{429128B6-03BD-4051-8168-810B7AA38D5E}" destId="{EF1E54EE-7AE7-4F0A-B686-1FA52DFF999D}" srcOrd="0" destOrd="0" parTransId="{DC38ABC1-681A-4DDA-926F-1A5129E3609E}" sibTransId="{6089DFE4-72A0-4EC5-8BE6-DCC45A64440D}"/>
    <dgm:cxn modelId="{0A4A599E-1C28-48BF-825A-569C648A9F39}" srcId="{A77244A1-0583-4427-8DEE-85BFFA518621}" destId="{8A7CD25E-FD6D-43FF-BEBD-ABF21013CAE2}" srcOrd="3" destOrd="0" parTransId="{099D51B1-C196-4AFB-8A76-1D92662CC422}" sibTransId="{A22B0E46-8724-4A75-9E29-C8454CB76B4F}"/>
    <dgm:cxn modelId="{0596094F-098F-4676-8E2F-C4FAB156170A}" srcId="{23DB0F59-D093-4582-9671-31D573736C0C}" destId="{01FE8087-3CE7-415B-AB4F-778C69BF968F}" srcOrd="3" destOrd="0" parTransId="{6A65B83E-1EFF-4E52-8223-CB824E880163}" sibTransId="{904D0FF9-3E22-47B0-B858-E90CAC6F0233}"/>
    <dgm:cxn modelId="{B08D4662-01C4-42FA-896A-2CB0A5E1E29A}" srcId="{23DB0F59-D093-4582-9671-31D573736C0C}" destId="{41188DC0-DFFD-4D44-92AA-5D4F2CC44E70}" srcOrd="0" destOrd="0" parTransId="{C7AFBD91-AA49-4C36-A259-0419EF4246F0}" sibTransId="{9D0E77EE-E523-403E-A629-02CF2607F1DC}"/>
    <dgm:cxn modelId="{E50F93A4-556F-4884-B7E4-0CE174A36DC0}" srcId="{24BC6FF4-2E4E-4A41-AA8B-633DF29139F5}" destId="{9A03189F-A549-4EEB-AEA1-D15248456528}" srcOrd="4" destOrd="0" parTransId="{C9AB03EA-8FE3-4F6E-97FE-1FCA9DD9C3D2}" sibTransId="{802B0310-067E-4DD2-9029-8ED90AD7E09A}"/>
    <dgm:cxn modelId="{BF5008BA-15C5-4E1A-AA61-65E74293F9AC}" type="presOf" srcId="{69066AE1-4576-42A6-9240-A886BAD2A5BA}" destId="{915D1525-598C-4C60-B293-2CA5B6DDAC4D}" srcOrd="0" destOrd="0" presId="urn:microsoft.com/office/officeart/2005/8/layout/lProcess3"/>
    <dgm:cxn modelId="{472515AB-24A1-484C-9381-C206ADFBE44B}" type="presOf" srcId="{866935F5-2A05-4DC9-87DF-97AC61BF5B59}" destId="{19B6C026-EE79-4A1E-A95A-E381703A401C}" srcOrd="0" destOrd="0" presId="urn:microsoft.com/office/officeart/2005/8/layout/lProcess3"/>
    <dgm:cxn modelId="{81C0B7C4-D28B-46C1-989A-2F4447806583}" type="presOf" srcId="{41188DC0-DFFD-4D44-92AA-5D4F2CC44E70}" destId="{11420CE3-5BF7-4C14-AC3C-7E9181FF2389}" srcOrd="0" destOrd="0" presId="urn:microsoft.com/office/officeart/2005/8/layout/lProcess3"/>
    <dgm:cxn modelId="{F2EABAC5-10E6-4CDC-BBBD-75A3B256E8B1}" type="presOf" srcId="{9A03189F-A549-4EEB-AEA1-D15248456528}" destId="{62D18039-7E17-4572-A125-24B8FDDF5E42}" srcOrd="0" destOrd="0" presId="urn:microsoft.com/office/officeart/2005/8/layout/lProcess3"/>
    <dgm:cxn modelId="{EFFB37AF-6CC1-4BC2-B783-BF27E4188418}" type="presOf" srcId="{23DB0F59-D093-4582-9671-31D573736C0C}" destId="{63090186-14F7-4349-ABB8-F8D4DF3379E0}" srcOrd="0" destOrd="0" presId="urn:microsoft.com/office/officeart/2005/8/layout/lProcess3"/>
    <dgm:cxn modelId="{C80B06D6-AB74-426D-8D2E-9A3F1294F32E}" srcId="{24BC6FF4-2E4E-4A41-AA8B-633DF29139F5}" destId="{86270A75-5167-4A44-8997-AA27BD668E29}" srcOrd="3" destOrd="0" parTransId="{B5CA1596-7A4C-46CA-A452-DA55D226237C}" sibTransId="{6DE4A4A0-11A0-4523-95F3-043248E0D0C6}"/>
    <dgm:cxn modelId="{7F1C1524-2181-483F-A847-007D539A6EFF}" type="presOf" srcId="{04D2FC1A-6BBE-4EC2-8A0F-50CAB1B4D3C8}" destId="{8C607C50-A611-4538-A028-27E4EF416115}" srcOrd="0" destOrd="0" presId="urn:microsoft.com/office/officeart/2005/8/layout/lProcess3"/>
    <dgm:cxn modelId="{B10E2EFF-DF86-43D6-947D-E0CE9DBF8F09}" type="presOf" srcId="{33C9297D-3C5A-47AF-BE02-C45CFDF968A0}" destId="{00F66F58-6A5E-4CD0-A779-B4BEA0BACAD9}" srcOrd="0" destOrd="0" presId="urn:microsoft.com/office/officeart/2005/8/layout/lProcess3"/>
    <dgm:cxn modelId="{1E706F20-28F2-4547-B3F3-A0E4B9EB979A}" type="presOf" srcId="{1ADA0226-CC2E-4A15-B41A-BB74E8AB16F9}" destId="{08B4967B-E870-4EA8-9C1D-B55C2105A3CF}" srcOrd="0" destOrd="0" presId="urn:microsoft.com/office/officeart/2005/8/layout/lProcess3"/>
    <dgm:cxn modelId="{8558E241-C01C-4D36-8E1B-DA6A211FB73A}" type="presOf" srcId="{D3EF1CA5-20CC-42D6-BA63-65AE64C92F39}" destId="{4C12EBE7-D8CE-4A82-8BB2-0830E34C7048}" srcOrd="0" destOrd="0" presId="urn:microsoft.com/office/officeart/2005/8/layout/lProcess3"/>
    <dgm:cxn modelId="{5495250B-04A7-4AB3-98D3-DFE545D8CC10}" srcId="{505A8619-9420-4637-AD09-E6B0E3B4957E}" destId="{04D2FC1A-6BBE-4EC2-8A0F-50CAB1B4D3C8}" srcOrd="0" destOrd="0" parTransId="{1F51C541-823C-4E49-AE59-D99E171D244E}" sibTransId="{AA28E279-8ED8-4D9A-8646-10CB33C99B8F}"/>
    <dgm:cxn modelId="{AB28AEC5-C099-4235-83E4-BA45CC6E8264}" srcId="{24BC6FF4-2E4E-4A41-AA8B-633DF29139F5}" destId="{18383A6D-F8D8-4B32-A8E5-15A74D8740E2}" srcOrd="2" destOrd="0" parTransId="{19FA48DE-B58C-4376-B898-2D58FE09AD24}" sibTransId="{123AF338-3E36-494E-BA26-0A1C9D6DB717}"/>
    <dgm:cxn modelId="{549641AD-6568-4616-BBC7-74827186EEB0}" srcId="{48502728-4394-456C-A9F5-27523947481A}" destId="{E04FA410-54D1-45A4-B165-14121B7C3112}" srcOrd="1" destOrd="0" parTransId="{13A17702-F8A5-448C-9D0A-77B172D30B72}" sibTransId="{90D0AD32-DFE8-4FBC-96DF-49219D61E39F}"/>
    <dgm:cxn modelId="{CEAF4991-8723-4BBC-9A86-06FF52598C99}" type="presOf" srcId="{99CC3047-BD0E-4C56-8CB8-2E44BA3C9683}" destId="{603E1DB1-F374-4BB9-919A-E0BD524B77FB}" srcOrd="0" destOrd="0" presId="urn:microsoft.com/office/officeart/2005/8/layout/lProcess3"/>
    <dgm:cxn modelId="{D1B1F410-0C01-4336-9234-3A19D0CB65F9}" srcId="{882ABEC0-DB06-47AE-9BC7-6678A6026D4C}" destId="{5CB5CFB0-7094-405B-92CE-44D6DA58EF76}" srcOrd="3" destOrd="0" parTransId="{6187C1EF-3EB3-4892-ACCA-5D465F7BD185}" sibTransId="{25E23FD9-9962-4AA5-B0DC-B74DDFEDB4EF}"/>
    <dgm:cxn modelId="{F3F7AC95-95A3-4E95-A3E4-3E2240A921E4}" type="presOf" srcId="{CD597D17-0EBA-4192-8B65-B374F6E9B219}" destId="{A900C95A-753B-43E0-BB94-FA6084FF0485}" srcOrd="0" destOrd="0" presId="urn:microsoft.com/office/officeart/2005/8/layout/lProcess3"/>
    <dgm:cxn modelId="{DBAB7825-CF34-44F2-B610-57942F35F6D8}" type="presOf" srcId="{8DF76983-3955-4E35-B176-D20CC3BA5A35}" destId="{AC7A9BCB-9797-4908-87C1-1E159DC0A33E}" srcOrd="0" destOrd="0" presId="urn:microsoft.com/office/officeart/2005/8/layout/lProcess3"/>
    <dgm:cxn modelId="{02CC1624-3705-4A89-8DBB-9A14E883723C}" srcId="{48502728-4394-456C-A9F5-27523947481A}" destId="{D3EF1CA5-20CC-42D6-BA63-65AE64C92F39}" srcOrd="0" destOrd="0" parTransId="{DA8E575A-07FC-47E2-B1E7-1C0AA8043AED}" sibTransId="{CB6D8CDA-B890-40F7-BD35-B67C70BCEB3E}"/>
    <dgm:cxn modelId="{47077A5F-E699-49C5-A3E2-2E684602A7C6}" srcId="{23DB0F59-D093-4582-9671-31D573736C0C}" destId="{8DF76983-3955-4E35-B176-D20CC3BA5A35}" srcOrd="1" destOrd="0" parTransId="{1A2C7135-B94D-4BF6-8B4B-BF2157964EF5}" sibTransId="{978E24E2-CCFB-47E4-A10F-B6A39D309F3D}"/>
    <dgm:cxn modelId="{221779D1-D5A7-4C23-94B5-079A086BEA2A}" type="presOf" srcId="{505A8619-9420-4637-AD09-E6B0E3B4957E}" destId="{0155B474-E2DD-41EA-8ABC-7377BC920C41}" srcOrd="0" destOrd="0" presId="urn:microsoft.com/office/officeart/2005/8/layout/lProcess3"/>
    <dgm:cxn modelId="{FB31AF80-0DAC-49F7-8F66-0E17ABD5D7E2}" type="presOf" srcId="{211F69D7-9D91-48C1-B208-BE841EA76527}" destId="{3D16893C-4ACE-4F40-9AC2-2D34C342D577}" srcOrd="0" destOrd="0" presId="urn:microsoft.com/office/officeart/2005/8/layout/lProcess3"/>
    <dgm:cxn modelId="{0D8DAD21-E310-4FE6-81E8-0B09C210D0AC}" type="presOf" srcId="{429128B6-03BD-4051-8168-810B7AA38D5E}" destId="{D738E1E9-0C4B-4F6E-BF4B-F3806FC9B216}" srcOrd="0" destOrd="0" presId="urn:microsoft.com/office/officeart/2005/8/layout/lProcess3"/>
    <dgm:cxn modelId="{5BADE7B7-4E13-4135-9B15-4C3EE3E6457F}" type="presOf" srcId="{18383A6D-F8D8-4B32-A8E5-15A74D8740E2}" destId="{E50B9298-DD40-4FE7-8288-9551320A5422}" srcOrd="0" destOrd="0" presId="urn:microsoft.com/office/officeart/2005/8/layout/lProcess3"/>
    <dgm:cxn modelId="{600797EC-0924-43B5-89AF-9795060DC571}" srcId="{505A8619-9420-4637-AD09-E6B0E3B4957E}" destId="{E0CEBCD3-F281-4F5E-B4E8-DEFCA12D4F4B}" srcOrd="1" destOrd="0" parTransId="{972ECD02-0C6D-4553-97A4-C1A3805DEEF2}" sibTransId="{6DE60016-1AFB-4935-B081-519C37FC4C3A}"/>
    <dgm:cxn modelId="{0E60A775-A49C-41FD-BA0B-A65C30794EF6}" type="presOf" srcId="{5CB5CFB0-7094-405B-92CE-44D6DA58EF76}" destId="{DEBCE1F0-63C5-45D6-A9DE-007259EE261D}" srcOrd="0" destOrd="0" presId="urn:microsoft.com/office/officeart/2005/8/layout/lProcess3"/>
    <dgm:cxn modelId="{B1F37484-685E-428D-8734-C1E9C3798547}" srcId="{23DB0F59-D093-4582-9671-31D573736C0C}" destId="{D4D07E44-56CF-44FE-A851-732108C8A04B}" srcOrd="2" destOrd="0" parTransId="{7F971C19-1203-4EC4-A77F-ABABCCBF37D7}" sibTransId="{A8FE66B8-89C1-4413-B386-C7979C6FC16D}"/>
    <dgm:cxn modelId="{0211B8E1-82C2-42C2-9709-4D3888B0AD62}" type="presOf" srcId="{81E6A162-9BC2-41DE-ADF6-BE55FA5CDB5A}" destId="{BF2DD875-B163-4342-B050-944F93CC0D5D}" srcOrd="0" destOrd="0" presId="urn:microsoft.com/office/officeart/2005/8/layout/lProcess3"/>
    <dgm:cxn modelId="{DA00E3F7-F88E-448E-B704-0A4BB1A647EA}" type="presOf" srcId="{1149CA7B-5E07-4A23-8E3D-2CAD37DDB270}" destId="{C316AC9C-E16A-48AE-B937-51051FE1BDF6}" srcOrd="0" destOrd="0" presId="urn:microsoft.com/office/officeart/2005/8/layout/lProcess3"/>
    <dgm:cxn modelId="{537020BC-20B1-4834-9282-077206FB2A6B}" srcId="{24BC6FF4-2E4E-4A41-AA8B-633DF29139F5}" destId="{99CC3047-BD0E-4C56-8CB8-2E44BA3C9683}" srcOrd="5" destOrd="0" parTransId="{2B86EA1C-827F-4ABF-8560-FEE0ADEC1BCF}" sibTransId="{2D35AD52-6ECB-4D28-9C10-F4B006CCF63B}"/>
    <dgm:cxn modelId="{29DC0047-65F0-4BD8-A68C-38C4482D1C7C}" type="presOf" srcId="{0E59BEAB-9E10-40B4-BB37-6B813D07F3FA}" destId="{DFAE6AC5-C396-4CA9-899C-FD5487CBE146}" srcOrd="0" destOrd="0" presId="urn:microsoft.com/office/officeart/2005/8/layout/lProcess3"/>
    <dgm:cxn modelId="{2EE020E7-D0B7-4D4D-B270-CF438F8D466D}" srcId="{A77244A1-0583-4427-8DEE-85BFFA518621}" destId="{23DB0F59-D093-4582-9671-31D573736C0C}" srcOrd="1" destOrd="0" parTransId="{6D05DA72-0C78-4846-959D-98583DAAF879}" sibTransId="{68E511FC-CE47-418B-AD06-8E8AD75426BD}"/>
    <dgm:cxn modelId="{0663AED3-0E8A-4573-B4B9-BD68A741F1EB}" srcId="{882ABEC0-DB06-47AE-9BC7-6678A6026D4C}" destId="{33C9297D-3C5A-47AF-BE02-C45CFDF968A0}" srcOrd="0" destOrd="0" parTransId="{69E56761-A3E1-4137-BF7C-5E38A0D0DC05}" sibTransId="{2EB87ACD-AED4-4B58-83B7-0B7205AA6381}"/>
    <dgm:cxn modelId="{0594B275-A5E5-4896-B4CB-59F03D581F2B}" type="presOf" srcId="{963AF8FA-1F03-4958-A0DA-845393044F6C}" destId="{0C6B52C6-0E5C-41A6-9EF6-A6D69BC129B0}" srcOrd="0" destOrd="0" presId="urn:microsoft.com/office/officeart/2005/8/layout/lProcess3"/>
    <dgm:cxn modelId="{E65EFB69-E0D4-4084-AAB5-B8611C831D16}" srcId="{A77244A1-0583-4427-8DEE-85BFFA518621}" destId="{429128B6-03BD-4051-8168-810B7AA38D5E}" srcOrd="4" destOrd="0" parTransId="{461134A3-8990-4BCB-8A1B-6140DABF7A70}" sibTransId="{8C12A254-BAD9-48D1-82A8-E68EBDE2D05F}"/>
    <dgm:cxn modelId="{17F4EDF3-751D-480A-80F0-E36B9B94CD58}" srcId="{A77244A1-0583-4427-8DEE-85BFFA518621}" destId="{24BC6FF4-2E4E-4A41-AA8B-633DF29139F5}" srcOrd="0" destOrd="0" parTransId="{1D83E989-2F8E-42FF-B205-78C476C3B501}" sibTransId="{4B4CECD2-CE5D-4799-AB97-61A42B2C1EB0}"/>
    <dgm:cxn modelId="{CD7CB215-938B-4EC6-A2D8-F2DE035A2FF9}" srcId="{505A8619-9420-4637-AD09-E6B0E3B4957E}" destId="{963AF8FA-1F03-4958-A0DA-845393044F6C}" srcOrd="2" destOrd="0" parTransId="{A374AF31-CBD5-4F00-80CF-080F647B23BA}" sibTransId="{F5924620-7890-469B-924C-FC28FB2B214A}"/>
    <dgm:cxn modelId="{F557C3F1-6FA7-4B13-84E2-16C5B0BAF19F}" srcId="{24BC6FF4-2E4E-4A41-AA8B-633DF29139F5}" destId="{211F69D7-9D91-48C1-B208-BE841EA76527}" srcOrd="0" destOrd="0" parTransId="{9B8CE950-3170-4AB4-8536-9201D6516588}" sibTransId="{9D0311F3-CDE0-4897-B13A-994F3F7CA502}"/>
    <dgm:cxn modelId="{7C433510-1233-4927-BB6B-1FB643B65856}" srcId="{24BC6FF4-2E4E-4A41-AA8B-633DF29139F5}" destId="{866935F5-2A05-4DC9-87DF-97AC61BF5B59}" srcOrd="1" destOrd="0" parTransId="{9024EF00-5E8E-4C3D-99DA-327F42113C16}" sibTransId="{62247175-0A29-42DA-891C-F632C28066D9}"/>
    <dgm:cxn modelId="{92772CFE-7D43-4846-B644-B145D37F6495}" srcId="{429128B6-03BD-4051-8168-810B7AA38D5E}" destId="{3AA9DB01-2B87-4A6D-83CA-B74F1F2BFA03}" srcOrd="2" destOrd="0" parTransId="{8790291B-AD99-4529-AE23-16FEF94E4311}" sibTransId="{001D9A50-D727-499E-8C20-B17D4EA48A08}"/>
    <dgm:cxn modelId="{DE371647-C548-4738-959C-4D63300483B2}" srcId="{8A7CD25E-FD6D-43FF-BEBD-ABF21013CAE2}" destId="{1ADA0226-CC2E-4A15-B41A-BB74E8AB16F9}" srcOrd="1" destOrd="0" parTransId="{390DCF9E-38FA-454E-832C-1192AD3B3A5F}" sibTransId="{EA06102A-DBB7-422E-BD4C-1F540EAFFD4F}"/>
    <dgm:cxn modelId="{ED4BD63D-9B13-4E84-BB2C-2E401FE8B631}" type="presParOf" srcId="{0561E5C1-755F-4C74-B847-72261FC60B6F}" destId="{5D6B132C-C28E-4FB1-B5D7-40DE11A21195}" srcOrd="0" destOrd="0" presId="urn:microsoft.com/office/officeart/2005/8/layout/lProcess3"/>
    <dgm:cxn modelId="{85494485-92B8-41C5-B88F-2CEFA3A6C787}" type="presParOf" srcId="{5D6B132C-C28E-4FB1-B5D7-40DE11A21195}" destId="{B4A31380-56D5-413E-B227-0CC7D9436D96}" srcOrd="0" destOrd="0" presId="urn:microsoft.com/office/officeart/2005/8/layout/lProcess3"/>
    <dgm:cxn modelId="{2A449F78-6734-41D9-92F6-FF672ED4D35B}" type="presParOf" srcId="{5D6B132C-C28E-4FB1-B5D7-40DE11A21195}" destId="{D4E37BD0-FFCD-4C08-ACE3-A526EE3D9B11}" srcOrd="1" destOrd="0" presId="urn:microsoft.com/office/officeart/2005/8/layout/lProcess3"/>
    <dgm:cxn modelId="{DA526347-0848-4BEF-8AAD-87C9A46ECF72}" type="presParOf" srcId="{5D6B132C-C28E-4FB1-B5D7-40DE11A21195}" destId="{3D16893C-4ACE-4F40-9AC2-2D34C342D577}" srcOrd="2" destOrd="0" presId="urn:microsoft.com/office/officeart/2005/8/layout/lProcess3"/>
    <dgm:cxn modelId="{577BF44C-0E7B-463A-AA7B-4196525DA6DA}" type="presParOf" srcId="{5D6B132C-C28E-4FB1-B5D7-40DE11A21195}" destId="{6EAB173E-4A48-4CC8-A9F9-2D580298AF89}" srcOrd="3" destOrd="0" presId="urn:microsoft.com/office/officeart/2005/8/layout/lProcess3"/>
    <dgm:cxn modelId="{FEDCA59F-2C9A-4920-8135-5642E0B6F5C9}" type="presParOf" srcId="{5D6B132C-C28E-4FB1-B5D7-40DE11A21195}" destId="{19B6C026-EE79-4A1E-A95A-E381703A401C}" srcOrd="4" destOrd="0" presId="urn:microsoft.com/office/officeart/2005/8/layout/lProcess3"/>
    <dgm:cxn modelId="{1A99B44E-61D8-4AFF-B798-60096EC7434C}" type="presParOf" srcId="{5D6B132C-C28E-4FB1-B5D7-40DE11A21195}" destId="{E815F3F4-F53E-4635-8BAF-7FE18A4A64C3}" srcOrd="5" destOrd="0" presId="urn:microsoft.com/office/officeart/2005/8/layout/lProcess3"/>
    <dgm:cxn modelId="{DD6A4830-81C4-4775-90B0-9C35D93A53D9}" type="presParOf" srcId="{5D6B132C-C28E-4FB1-B5D7-40DE11A21195}" destId="{E50B9298-DD40-4FE7-8288-9551320A5422}" srcOrd="6" destOrd="0" presId="urn:microsoft.com/office/officeart/2005/8/layout/lProcess3"/>
    <dgm:cxn modelId="{461F5DDB-581F-43BA-B188-F3CFEFA8D954}" type="presParOf" srcId="{5D6B132C-C28E-4FB1-B5D7-40DE11A21195}" destId="{AE47FB40-C101-4F76-9BF5-6E65FBDB9235}" srcOrd="7" destOrd="0" presId="urn:microsoft.com/office/officeart/2005/8/layout/lProcess3"/>
    <dgm:cxn modelId="{8E7D23CF-E724-4958-A2C4-03C1F8FED3DF}" type="presParOf" srcId="{5D6B132C-C28E-4FB1-B5D7-40DE11A21195}" destId="{E8AF4CF4-43E8-4AAB-8FEE-F8CD8EBBCC18}" srcOrd="8" destOrd="0" presId="urn:microsoft.com/office/officeart/2005/8/layout/lProcess3"/>
    <dgm:cxn modelId="{5795D005-2D66-4694-BFB8-792F877A157D}" type="presParOf" srcId="{5D6B132C-C28E-4FB1-B5D7-40DE11A21195}" destId="{DBDA32C3-6675-4EBA-BED7-B8887AB1A021}" srcOrd="9" destOrd="0" presId="urn:microsoft.com/office/officeart/2005/8/layout/lProcess3"/>
    <dgm:cxn modelId="{3F7EDE58-C5A6-40B2-A40D-034B93316A01}" type="presParOf" srcId="{5D6B132C-C28E-4FB1-B5D7-40DE11A21195}" destId="{62D18039-7E17-4572-A125-24B8FDDF5E42}" srcOrd="10" destOrd="0" presId="urn:microsoft.com/office/officeart/2005/8/layout/lProcess3"/>
    <dgm:cxn modelId="{BADEDD09-6738-4A40-ACA6-5A340FDE07A4}" type="presParOf" srcId="{5D6B132C-C28E-4FB1-B5D7-40DE11A21195}" destId="{7B93FA70-7407-45ED-B3A5-BBE560FABFA0}" srcOrd="11" destOrd="0" presId="urn:microsoft.com/office/officeart/2005/8/layout/lProcess3"/>
    <dgm:cxn modelId="{BDF335E9-168B-4A0C-A15A-CC4F88AA817C}" type="presParOf" srcId="{5D6B132C-C28E-4FB1-B5D7-40DE11A21195}" destId="{603E1DB1-F374-4BB9-919A-E0BD524B77FB}" srcOrd="12" destOrd="0" presId="urn:microsoft.com/office/officeart/2005/8/layout/lProcess3"/>
    <dgm:cxn modelId="{5DD90CD9-2312-4583-917F-E471A25B289F}" type="presParOf" srcId="{0561E5C1-755F-4C74-B847-72261FC60B6F}" destId="{B4D09EE3-FCFF-4938-8191-9DA0E5450094}" srcOrd="1" destOrd="0" presId="urn:microsoft.com/office/officeart/2005/8/layout/lProcess3"/>
    <dgm:cxn modelId="{DCE3EA4F-6B39-44BF-BF64-9A439F1CC149}" type="presParOf" srcId="{0561E5C1-755F-4C74-B847-72261FC60B6F}" destId="{3601E7A2-1570-4A2F-B271-69E83C1945AD}" srcOrd="2" destOrd="0" presId="urn:microsoft.com/office/officeart/2005/8/layout/lProcess3"/>
    <dgm:cxn modelId="{DD3105C1-DFE9-44A0-96A6-865162ABB6CF}" type="presParOf" srcId="{3601E7A2-1570-4A2F-B271-69E83C1945AD}" destId="{63090186-14F7-4349-ABB8-F8D4DF3379E0}" srcOrd="0" destOrd="0" presId="urn:microsoft.com/office/officeart/2005/8/layout/lProcess3"/>
    <dgm:cxn modelId="{D02E3E7F-A4AC-4497-9ACA-CD35823D042E}" type="presParOf" srcId="{3601E7A2-1570-4A2F-B271-69E83C1945AD}" destId="{905A8658-00C7-4A76-9880-DF247CBC3BB9}" srcOrd="1" destOrd="0" presId="urn:microsoft.com/office/officeart/2005/8/layout/lProcess3"/>
    <dgm:cxn modelId="{A098F63D-7AA1-4A0E-B19A-842288D123C6}" type="presParOf" srcId="{3601E7A2-1570-4A2F-B271-69E83C1945AD}" destId="{11420CE3-5BF7-4C14-AC3C-7E9181FF2389}" srcOrd="2" destOrd="0" presId="urn:microsoft.com/office/officeart/2005/8/layout/lProcess3"/>
    <dgm:cxn modelId="{36B02BAF-3A05-4FEF-A3CB-9B6E938FAE51}" type="presParOf" srcId="{3601E7A2-1570-4A2F-B271-69E83C1945AD}" destId="{EFC0C3BB-0D8A-4C12-AB89-A587497A4C90}" srcOrd="3" destOrd="0" presId="urn:microsoft.com/office/officeart/2005/8/layout/lProcess3"/>
    <dgm:cxn modelId="{32532927-2956-4411-AFE8-E89543F4D64A}" type="presParOf" srcId="{3601E7A2-1570-4A2F-B271-69E83C1945AD}" destId="{AC7A9BCB-9797-4908-87C1-1E159DC0A33E}" srcOrd="4" destOrd="0" presId="urn:microsoft.com/office/officeart/2005/8/layout/lProcess3"/>
    <dgm:cxn modelId="{BC0FF23C-02F5-405D-B700-A41208170743}" type="presParOf" srcId="{3601E7A2-1570-4A2F-B271-69E83C1945AD}" destId="{C68FEF6B-5175-4416-9626-DF60E8063B63}" srcOrd="5" destOrd="0" presId="urn:microsoft.com/office/officeart/2005/8/layout/lProcess3"/>
    <dgm:cxn modelId="{123D529E-A370-44BB-B4E7-45884AE314AD}" type="presParOf" srcId="{3601E7A2-1570-4A2F-B271-69E83C1945AD}" destId="{42636C7A-D30B-4D28-97D2-DA68700036C7}" srcOrd="6" destOrd="0" presId="urn:microsoft.com/office/officeart/2005/8/layout/lProcess3"/>
    <dgm:cxn modelId="{66BAF7DD-44C0-4C46-BD65-8E6A1D87A7D5}" type="presParOf" srcId="{3601E7A2-1570-4A2F-B271-69E83C1945AD}" destId="{ABBE892E-D892-469C-8EC1-B54AEF5F4CBE}" srcOrd="7" destOrd="0" presId="urn:microsoft.com/office/officeart/2005/8/layout/lProcess3"/>
    <dgm:cxn modelId="{3B068F93-1832-4B6E-A891-AC833B0BDD23}" type="presParOf" srcId="{3601E7A2-1570-4A2F-B271-69E83C1945AD}" destId="{76F52B52-5A5A-4A4D-B946-BC5154626A62}" srcOrd="8" destOrd="0" presId="urn:microsoft.com/office/officeart/2005/8/layout/lProcess3"/>
    <dgm:cxn modelId="{1A36521B-FC81-43C2-9559-3704AAB978D3}" type="presParOf" srcId="{3601E7A2-1570-4A2F-B271-69E83C1945AD}" destId="{2DEA3898-174E-4D3A-941F-9BF2F6FD9570}" srcOrd="9" destOrd="0" presId="urn:microsoft.com/office/officeart/2005/8/layout/lProcess3"/>
    <dgm:cxn modelId="{4BD5025D-D016-47B7-A49C-D6A4C0D6FE2C}" type="presParOf" srcId="{3601E7A2-1570-4A2F-B271-69E83C1945AD}" destId="{BF2DD875-B163-4342-B050-944F93CC0D5D}" srcOrd="10" destOrd="0" presId="urn:microsoft.com/office/officeart/2005/8/layout/lProcess3"/>
    <dgm:cxn modelId="{682F48F5-E693-4ED5-B88A-BE4BC908ACCC}" type="presParOf" srcId="{0561E5C1-755F-4C74-B847-72261FC60B6F}" destId="{C991DC60-A932-4626-9D19-2D2F2CFC548B}" srcOrd="3" destOrd="0" presId="urn:microsoft.com/office/officeart/2005/8/layout/lProcess3"/>
    <dgm:cxn modelId="{E937FE1C-EFB6-4A26-9308-12F460D0A858}" type="presParOf" srcId="{0561E5C1-755F-4C74-B847-72261FC60B6F}" destId="{1477D326-DF7D-4D55-ACE8-DF58F2BBFC5B}" srcOrd="4" destOrd="0" presId="urn:microsoft.com/office/officeart/2005/8/layout/lProcess3"/>
    <dgm:cxn modelId="{A23E3396-21F4-4633-A55E-2C1C5A6B7392}" type="presParOf" srcId="{1477D326-DF7D-4D55-ACE8-DF58F2BBFC5B}" destId="{20C4E08F-FA22-4DE3-B0EC-2BA70E906062}" srcOrd="0" destOrd="0" presId="urn:microsoft.com/office/officeart/2005/8/layout/lProcess3"/>
    <dgm:cxn modelId="{FFFF0F8C-538F-43A8-AE6B-8785EBA7DDA9}" type="presParOf" srcId="{1477D326-DF7D-4D55-ACE8-DF58F2BBFC5B}" destId="{CE6D8884-3BBF-4D86-AFEB-B8A65243441D}" srcOrd="1" destOrd="0" presId="urn:microsoft.com/office/officeart/2005/8/layout/lProcess3"/>
    <dgm:cxn modelId="{FB768453-A5CF-45E0-9CBB-F9D807498DE9}" type="presParOf" srcId="{1477D326-DF7D-4D55-ACE8-DF58F2BBFC5B}" destId="{4C12EBE7-D8CE-4A82-8BB2-0830E34C7048}" srcOrd="2" destOrd="0" presId="urn:microsoft.com/office/officeart/2005/8/layout/lProcess3"/>
    <dgm:cxn modelId="{D3AC9BAD-F766-4181-ADC9-32B566909E0D}" type="presParOf" srcId="{1477D326-DF7D-4D55-ACE8-DF58F2BBFC5B}" destId="{CAF24613-ED01-4969-98D2-C7CA916528E9}" srcOrd="3" destOrd="0" presId="urn:microsoft.com/office/officeart/2005/8/layout/lProcess3"/>
    <dgm:cxn modelId="{100FC93C-15FB-4BA6-A1EA-492B72C99DD9}" type="presParOf" srcId="{1477D326-DF7D-4D55-ACE8-DF58F2BBFC5B}" destId="{305F8F49-4AE4-4916-AFB1-9106C8E9350B}" srcOrd="4" destOrd="0" presId="urn:microsoft.com/office/officeart/2005/8/layout/lProcess3"/>
    <dgm:cxn modelId="{073F98D5-790F-4236-ACAB-1815A2A9DF86}" type="presParOf" srcId="{1477D326-DF7D-4D55-ACE8-DF58F2BBFC5B}" destId="{39DF9C36-CBD6-43DA-89B4-62998C23B57F}" srcOrd="5" destOrd="0" presId="urn:microsoft.com/office/officeart/2005/8/layout/lProcess3"/>
    <dgm:cxn modelId="{3652C361-A85D-427C-8DB8-918B4E09868B}" type="presParOf" srcId="{1477D326-DF7D-4D55-ACE8-DF58F2BBFC5B}" destId="{0F406D3B-E62E-479C-B3ED-CCFA768D736E}" srcOrd="6" destOrd="0" presId="urn:microsoft.com/office/officeart/2005/8/layout/lProcess3"/>
    <dgm:cxn modelId="{E8CD46D6-2C21-4851-B837-FDDB763D201E}" type="presParOf" srcId="{1477D326-DF7D-4D55-ACE8-DF58F2BBFC5B}" destId="{97BC15E0-7817-407C-B0AD-1AB2260015DE}" srcOrd="7" destOrd="0" presId="urn:microsoft.com/office/officeart/2005/8/layout/lProcess3"/>
    <dgm:cxn modelId="{742C505B-ED8F-455E-BC69-2BBEEE276F0A}" type="presParOf" srcId="{1477D326-DF7D-4D55-ACE8-DF58F2BBFC5B}" destId="{C316AC9C-E16A-48AE-B937-51051FE1BDF6}" srcOrd="8" destOrd="0" presId="urn:microsoft.com/office/officeart/2005/8/layout/lProcess3"/>
    <dgm:cxn modelId="{8AA24326-616C-4860-8C71-E670E178B664}" type="presParOf" srcId="{0561E5C1-755F-4C74-B847-72261FC60B6F}" destId="{03000D6D-8294-48ED-9B8A-E2DDB7DCBB8D}" srcOrd="5" destOrd="0" presId="urn:microsoft.com/office/officeart/2005/8/layout/lProcess3"/>
    <dgm:cxn modelId="{FC7AD797-E5CF-4514-B9C1-92AEA862C457}" type="presParOf" srcId="{0561E5C1-755F-4C74-B847-72261FC60B6F}" destId="{3EF62BAF-C61A-44CA-B9A9-A19C96FFB3A2}" srcOrd="6" destOrd="0" presId="urn:microsoft.com/office/officeart/2005/8/layout/lProcess3"/>
    <dgm:cxn modelId="{F7026BDF-C190-4EFD-B49F-2726BE7C9609}" type="presParOf" srcId="{3EF62BAF-C61A-44CA-B9A9-A19C96FFB3A2}" destId="{E4ED71A6-0A32-439B-849C-2202C812B2C7}" srcOrd="0" destOrd="0" presId="urn:microsoft.com/office/officeart/2005/8/layout/lProcess3"/>
    <dgm:cxn modelId="{4425B089-C202-48FD-B39C-634B844738EA}" type="presParOf" srcId="{3EF62BAF-C61A-44CA-B9A9-A19C96FFB3A2}" destId="{6DCA7FD1-0629-4EA5-8F27-B4ADF675F856}" srcOrd="1" destOrd="0" presId="urn:microsoft.com/office/officeart/2005/8/layout/lProcess3"/>
    <dgm:cxn modelId="{EB0F642B-88DA-49E5-97C4-0F3FFC6A7946}" type="presParOf" srcId="{3EF62BAF-C61A-44CA-B9A9-A19C96FFB3A2}" destId="{DFAE6AC5-C396-4CA9-899C-FD5487CBE146}" srcOrd="2" destOrd="0" presId="urn:microsoft.com/office/officeart/2005/8/layout/lProcess3"/>
    <dgm:cxn modelId="{23E015E5-27F5-4773-82AD-53FB69A3FCEC}" type="presParOf" srcId="{3EF62BAF-C61A-44CA-B9A9-A19C96FFB3A2}" destId="{FB03E800-BC99-4579-8889-B5357A5596C4}" srcOrd="3" destOrd="0" presId="urn:microsoft.com/office/officeart/2005/8/layout/lProcess3"/>
    <dgm:cxn modelId="{2865873B-87C4-47C9-9D6B-4F8CC23BF0B1}" type="presParOf" srcId="{3EF62BAF-C61A-44CA-B9A9-A19C96FFB3A2}" destId="{08B4967B-E870-4EA8-9C1D-B55C2105A3CF}" srcOrd="4" destOrd="0" presId="urn:microsoft.com/office/officeart/2005/8/layout/lProcess3"/>
    <dgm:cxn modelId="{17C65B18-D8F5-4C46-839A-CE3EDC62D257}" type="presParOf" srcId="{3EF62BAF-C61A-44CA-B9A9-A19C96FFB3A2}" destId="{42940E55-82A5-4D39-8751-098405AA04BF}" srcOrd="5" destOrd="0" presId="urn:microsoft.com/office/officeart/2005/8/layout/lProcess3"/>
    <dgm:cxn modelId="{D9650E17-4057-418C-AE19-946705583947}" type="presParOf" srcId="{3EF62BAF-C61A-44CA-B9A9-A19C96FFB3A2}" destId="{915D1525-598C-4C60-B293-2CA5B6DDAC4D}" srcOrd="6" destOrd="0" presId="urn:microsoft.com/office/officeart/2005/8/layout/lProcess3"/>
    <dgm:cxn modelId="{C83C42DC-04F1-415C-A0CC-7D9C80F7BB12}" type="presParOf" srcId="{0561E5C1-755F-4C74-B847-72261FC60B6F}" destId="{E23ED11A-520C-4FE1-8FC0-70BA0B1F93A8}" srcOrd="7" destOrd="0" presId="urn:microsoft.com/office/officeart/2005/8/layout/lProcess3"/>
    <dgm:cxn modelId="{965AAAF9-452A-4A71-87D9-F2E760452B81}" type="presParOf" srcId="{0561E5C1-755F-4C74-B847-72261FC60B6F}" destId="{978EF43A-01E7-44A4-B439-6C1CACE9FAB4}" srcOrd="8" destOrd="0" presId="urn:microsoft.com/office/officeart/2005/8/layout/lProcess3"/>
    <dgm:cxn modelId="{0A6EF31D-2129-4BB0-AD3F-FAECAE5D938B}" type="presParOf" srcId="{978EF43A-01E7-44A4-B439-6C1CACE9FAB4}" destId="{D738E1E9-0C4B-4F6E-BF4B-F3806FC9B216}" srcOrd="0" destOrd="0" presId="urn:microsoft.com/office/officeart/2005/8/layout/lProcess3"/>
    <dgm:cxn modelId="{94E3B46F-1106-4CEE-A122-854F7A2D15A3}" type="presParOf" srcId="{978EF43A-01E7-44A4-B439-6C1CACE9FAB4}" destId="{9EBE6581-1D64-4F57-AB1C-38F6685D2A69}" srcOrd="1" destOrd="0" presId="urn:microsoft.com/office/officeart/2005/8/layout/lProcess3"/>
    <dgm:cxn modelId="{2CD584CA-753E-40C7-8C59-B8AB571B6340}" type="presParOf" srcId="{978EF43A-01E7-44A4-B439-6C1CACE9FAB4}" destId="{4DC455E3-1A68-489E-AC65-B429AD76D418}" srcOrd="2" destOrd="0" presId="urn:microsoft.com/office/officeart/2005/8/layout/lProcess3"/>
    <dgm:cxn modelId="{FFDFFB23-AA13-4B18-9E7A-EBA2FD842610}" type="presParOf" srcId="{978EF43A-01E7-44A4-B439-6C1CACE9FAB4}" destId="{B9C1D53E-D3BC-4A34-8AAE-FA08E0C1B578}" srcOrd="3" destOrd="0" presId="urn:microsoft.com/office/officeart/2005/8/layout/lProcess3"/>
    <dgm:cxn modelId="{798568AE-07D4-4519-9AE7-C44B6CCFEBC8}" type="presParOf" srcId="{978EF43A-01E7-44A4-B439-6C1CACE9FAB4}" destId="{B07D648C-A9F1-4926-B3FA-A70F365F76D6}" srcOrd="4" destOrd="0" presId="urn:microsoft.com/office/officeart/2005/8/layout/lProcess3"/>
    <dgm:cxn modelId="{C093108F-8F6B-4973-8CCD-485ADF71921D}" type="presParOf" srcId="{978EF43A-01E7-44A4-B439-6C1CACE9FAB4}" destId="{2666412C-7693-484B-A709-EBAC043C22D3}" srcOrd="5" destOrd="0" presId="urn:microsoft.com/office/officeart/2005/8/layout/lProcess3"/>
    <dgm:cxn modelId="{74BFC66E-C7F9-44A4-8D44-53CB1FE1F9C2}" type="presParOf" srcId="{978EF43A-01E7-44A4-B439-6C1CACE9FAB4}" destId="{E12B73AC-02C3-4C4F-931D-E49394B62033}" srcOrd="6" destOrd="0" presId="urn:microsoft.com/office/officeart/2005/8/layout/lProcess3"/>
    <dgm:cxn modelId="{3E57E4E5-9BBB-4329-A867-335DD73A6494}" type="presParOf" srcId="{0561E5C1-755F-4C74-B847-72261FC60B6F}" destId="{C77E576F-3A0F-47B4-BC85-0B8B0AB9595D}" srcOrd="9" destOrd="0" presId="urn:microsoft.com/office/officeart/2005/8/layout/lProcess3"/>
    <dgm:cxn modelId="{1C4B37F9-5C8F-4AD4-84B5-6F8DE6B171F9}" type="presParOf" srcId="{0561E5C1-755F-4C74-B847-72261FC60B6F}" destId="{C1266CB1-7BC5-4C4D-B5FF-57CECA962770}" srcOrd="10" destOrd="0" presId="urn:microsoft.com/office/officeart/2005/8/layout/lProcess3"/>
    <dgm:cxn modelId="{5F7E6055-34E3-4408-9816-F29626E66726}" type="presParOf" srcId="{C1266CB1-7BC5-4C4D-B5FF-57CECA962770}" destId="{D017797A-4C38-466C-87A8-3C243EEEF29F}" srcOrd="0" destOrd="0" presId="urn:microsoft.com/office/officeart/2005/8/layout/lProcess3"/>
    <dgm:cxn modelId="{AE275676-09F1-46B5-BFA9-A669D0FF5782}" type="presParOf" srcId="{C1266CB1-7BC5-4C4D-B5FF-57CECA962770}" destId="{188D93A8-8DD8-4EC1-A43C-03112C5D9780}" srcOrd="1" destOrd="0" presId="urn:microsoft.com/office/officeart/2005/8/layout/lProcess3"/>
    <dgm:cxn modelId="{D2598C7D-4655-46EB-9434-DB8B3C55C5CB}" type="presParOf" srcId="{C1266CB1-7BC5-4C4D-B5FF-57CECA962770}" destId="{00F66F58-6A5E-4CD0-A779-B4BEA0BACAD9}" srcOrd="2" destOrd="0" presId="urn:microsoft.com/office/officeart/2005/8/layout/lProcess3"/>
    <dgm:cxn modelId="{0424E1F5-7244-4330-8C3F-29DEDEA17CDA}" type="presParOf" srcId="{C1266CB1-7BC5-4C4D-B5FF-57CECA962770}" destId="{355E80F4-3FBB-4551-B60D-A0D841AA466B}" srcOrd="3" destOrd="0" presId="urn:microsoft.com/office/officeart/2005/8/layout/lProcess3"/>
    <dgm:cxn modelId="{9A75168D-F246-485C-8497-5906F9417D9D}" type="presParOf" srcId="{C1266CB1-7BC5-4C4D-B5FF-57CECA962770}" destId="{A900C95A-753B-43E0-BB94-FA6084FF0485}" srcOrd="4" destOrd="0" presId="urn:microsoft.com/office/officeart/2005/8/layout/lProcess3"/>
    <dgm:cxn modelId="{E5541394-E54F-4E8B-840D-FD3F439BEA12}" type="presParOf" srcId="{C1266CB1-7BC5-4C4D-B5FF-57CECA962770}" destId="{C7EBA7C3-31E1-40E8-B8A9-FD5EF0CB77C5}" srcOrd="5" destOrd="0" presId="urn:microsoft.com/office/officeart/2005/8/layout/lProcess3"/>
    <dgm:cxn modelId="{E3111C03-C2F1-4060-982A-D732AC228529}" type="presParOf" srcId="{C1266CB1-7BC5-4C4D-B5FF-57CECA962770}" destId="{5B604EE2-59E6-40E1-B511-7D1C28124198}" srcOrd="6" destOrd="0" presId="urn:microsoft.com/office/officeart/2005/8/layout/lProcess3"/>
    <dgm:cxn modelId="{C54AAA76-DE0E-49F4-BA00-B21F055DC9D7}" type="presParOf" srcId="{C1266CB1-7BC5-4C4D-B5FF-57CECA962770}" destId="{5939D9BF-5622-4A44-B553-0EEFD9D8DC18}" srcOrd="7" destOrd="0" presId="urn:microsoft.com/office/officeart/2005/8/layout/lProcess3"/>
    <dgm:cxn modelId="{BDEBC8E5-7A5D-4ED3-8DF5-1B925A95E24E}" type="presParOf" srcId="{C1266CB1-7BC5-4C4D-B5FF-57CECA962770}" destId="{DEBCE1F0-63C5-45D6-A9DE-007259EE261D}" srcOrd="8" destOrd="0" presId="urn:microsoft.com/office/officeart/2005/8/layout/lProcess3"/>
    <dgm:cxn modelId="{DB3ED7C6-4EA5-4D44-9EA1-6D444BF5A61F}" type="presParOf" srcId="{0561E5C1-755F-4C74-B847-72261FC60B6F}" destId="{E081B609-337A-49E2-9B02-83513A0720DA}" srcOrd="11" destOrd="0" presId="urn:microsoft.com/office/officeart/2005/8/layout/lProcess3"/>
    <dgm:cxn modelId="{E1CDDD1F-9E5F-427C-9A66-75EA97DC8FD5}" type="presParOf" srcId="{0561E5C1-755F-4C74-B847-72261FC60B6F}" destId="{1D2BBB74-7256-4AA7-8667-70B5255F14EE}" srcOrd="12" destOrd="0" presId="urn:microsoft.com/office/officeart/2005/8/layout/lProcess3"/>
    <dgm:cxn modelId="{7B14BD64-8F3E-4648-B43C-30D167DBE37E}" type="presParOf" srcId="{1D2BBB74-7256-4AA7-8667-70B5255F14EE}" destId="{0155B474-E2DD-41EA-8ABC-7377BC920C41}" srcOrd="0" destOrd="0" presId="urn:microsoft.com/office/officeart/2005/8/layout/lProcess3"/>
    <dgm:cxn modelId="{1FBA4D36-E6B9-4AFF-8A7B-E95DFB652A3B}" type="presParOf" srcId="{1D2BBB74-7256-4AA7-8667-70B5255F14EE}" destId="{3BD1C54B-B240-4FEC-8983-4E215265C02B}" srcOrd="1" destOrd="0" presId="urn:microsoft.com/office/officeart/2005/8/layout/lProcess3"/>
    <dgm:cxn modelId="{C8FD762A-A387-4E1D-AE56-5BC7B91619DE}" type="presParOf" srcId="{1D2BBB74-7256-4AA7-8667-70B5255F14EE}" destId="{8C607C50-A611-4538-A028-27E4EF416115}" srcOrd="2" destOrd="0" presId="urn:microsoft.com/office/officeart/2005/8/layout/lProcess3"/>
    <dgm:cxn modelId="{8797D461-E4DD-4E37-A5A9-727B28025CA1}" type="presParOf" srcId="{1D2BBB74-7256-4AA7-8667-70B5255F14EE}" destId="{3ECEC4B5-9290-46E7-8F71-6A9E0C7EEC0F}" srcOrd="3" destOrd="0" presId="urn:microsoft.com/office/officeart/2005/8/layout/lProcess3"/>
    <dgm:cxn modelId="{228C962A-BD4C-42C7-BDE7-FC88ACC94D6A}" type="presParOf" srcId="{1D2BBB74-7256-4AA7-8667-70B5255F14EE}" destId="{657822EF-18C0-49DF-BE9B-EB6892C75480}" srcOrd="4" destOrd="0" presId="urn:microsoft.com/office/officeart/2005/8/layout/lProcess3"/>
    <dgm:cxn modelId="{08A331D1-6F6F-409E-9526-61027013DE4B}" type="presParOf" srcId="{1D2BBB74-7256-4AA7-8667-70B5255F14EE}" destId="{A7952B02-25F6-4E0A-991D-CE394CA1C7E7}" srcOrd="5" destOrd="0" presId="urn:microsoft.com/office/officeart/2005/8/layout/lProcess3"/>
    <dgm:cxn modelId="{B92D3476-5544-4A3D-91D5-3FDD79953634}" type="presParOf" srcId="{1D2BBB74-7256-4AA7-8667-70B5255F14EE}" destId="{0C6B52C6-0E5C-41A6-9EF6-A6D69BC129B0}"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2F7AD9-E4E6-451D-B64D-53805FEF657F}" type="doc">
      <dgm:prSet loTypeId="urn:microsoft.com/office/officeart/2005/8/layout/venn1" loCatId="relationship" qsTypeId="urn:microsoft.com/office/officeart/2005/8/quickstyle/simple1" qsCatId="simple" csTypeId="urn:microsoft.com/office/officeart/2005/8/colors/accent1_2" csCatId="accent1" phldr="1"/>
      <dgm:spPr/>
    </dgm:pt>
    <dgm:pt modelId="{29BCC8D1-91BA-41AF-B942-7390C98FC519}">
      <dgm:prSet phldrT="[文本]" custT="1"/>
      <dgm:spPr/>
      <dgm:t>
        <a:bodyPr/>
        <a:lstStyle/>
        <a:p>
          <a:r>
            <a:rPr lang="zh-CN" altLang="en-US" sz="8000" dirty="0" smtClean="0">
              <a:solidFill>
                <a:schemeClr val="accent3">
                  <a:lumMod val="75000"/>
                </a:schemeClr>
              </a:solidFill>
            </a:rPr>
            <a:t>数据存储</a:t>
          </a:r>
          <a:endParaRPr lang="zh-CN" altLang="en-US" sz="8000" dirty="0">
            <a:solidFill>
              <a:schemeClr val="accent3">
                <a:lumMod val="75000"/>
              </a:schemeClr>
            </a:solidFill>
          </a:endParaRPr>
        </a:p>
      </dgm:t>
    </dgm:pt>
    <dgm:pt modelId="{A2E70A37-9217-4542-AF60-62D8BDFFDE1F}" type="parTrans" cxnId="{3432B11E-A610-491E-B38A-F4363819E053}">
      <dgm:prSet/>
      <dgm:spPr/>
      <dgm:t>
        <a:bodyPr/>
        <a:lstStyle/>
        <a:p>
          <a:endParaRPr lang="zh-CN" altLang="en-US"/>
        </a:p>
      </dgm:t>
    </dgm:pt>
    <dgm:pt modelId="{B25A92AA-696A-482B-A254-A858E095486D}" type="sibTrans" cxnId="{3432B11E-A610-491E-B38A-F4363819E053}">
      <dgm:prSet/>
      <dgm:spPr/>
      <dgm:t>
        <a:bodyPr/>
        <a:lstStyle/>
        <a:p>
          <a:endParaRPr lang="zh-CN" altLang="en-US"/>
        </a:p>
      </dgm:t>
    </dgm:pt>
    <dgm:pt modelId="{F221FFB1-C307-4E60-953A-C266FF85FEDC}">
      <dgm:prSet phldrT="[文本]" custT="1"/>
      <dgm:spPr/>
      <dgm:t>
        <a:bodyPr/>
        <a:lstStyle/>
        <a:p>
          <a:r>
            <a:rPr lang="zh-CN" altLang="en-US" sz="8000" dirty="0" smtClean="0">
              <a:solidFill>
                <a:schemeClr val="accent3">
                  <a:lumMod val="75000"/>
                </a:schemeClr>
              </a:solidFill>
            </a:rPr>
            <a:t>平台</a:t>
          </a:r>
          <a:endParaRPr lang="zh-CN" altLang="en-US" sz="8000" dirty="0">
            <a:solidFill>
              <a:schemeClr val="accent3">
                <a:lumMod val="75000"/>
              </a:schemeClr>
            </a:solidFill>
          </a:endParaRPr>
        </a:p>
      </dgm:t>
    </dgm:pt>
    <dgm:pt modelId="{F36865E2-5529-4C0D-B178-52EDBC32CDB9}" type="parTrans" cxnId="{2D074449-D70B-4D8C-A5AC-627C96AE8EB9}">
      <dgm:prSet/>
      <dgm:spPr/>
      <dgm:t>
        <a:bodyPr/>
        <a:lstStyle/>
        <a:p>
          <a:endParaRPr lang="zh-CN" altLang="en-US"/>
        </a:p>
      </dgm:t>
    </dgm:pt>
    <dgm:pt modelId="{EB27EB81-CE2B-47BB-94F5-9F779C36EB30}" type="sibTrans" cxnId="{2D074449-D70B-4D8C-A5AC-627C96AE8EB9}">
      <dgm:prSet/>
      <dgm:spPr/>
      <dgm:t>
        <a:bodyPr/>
        <a:lstStyle/>
        <a:p>
          <a:endParaRPr lang="zh-CN" altLang="en-US"/>
        </a:p>
      </dgm:t>
    </dgm:pt>
    <dgm:pt modelId="{E3B818B4-EDFC-48A3-AED2-866A229D90A6}" type="pres">
      <dgm:prSet presAssocID="{FF2F7AD9-E4E6-451D-B64D-53805FEF657F}" presName="compositeShape" presStyleCnt="0">
        <dgm:presLayoutVars>
          <dgm:chMax val="7"/>
          <dgm:dir/>
          <dgm:resizeHandles val="exact"/>
        </dgm:presLayoutVars>
      </dgm:prSet>
      <dgm:spPr/>
    </dgm:pt>
    <dgm:pt modelId="{3C9760A1-8AFA-4750-B741-FD327F1B2690}" type="pres">
      <dgm:prSet presAssocID="{29BCC8D1-91BA-41AF-B942-7390C98FC519}" presName="circ1" presStyleLbl="vennNode1" presStyleIdx="0" presStyleCnt="2" custScaleX="131925" custScaleY="82425"/>
      <dgm:spPr/>
      <dgm:t>
        <a:bodyPr/>
        <a:lstStyle/>
        <a:p>
          <a:endParaRPr lang="zh-CN" altLang="en-US"/>
        </a:p>
      </dgm:t>
    </dgm:pt>
    <dgm:pt modelId="{2F93212B-31F4-4B61-B9A7-E650C8046B96}" type="pres">
      <dgm:prSet presAssocID="{29BCC8D1-91BA-41AF-B942-7390C98FC519}" presName="circ1Tx" presStyleLbl="revTx" presStyleIdx="0" presStyleCnt="0">
        <dgm:presLayoutVars>
          <dgm:chMax val="0"/>
          <dgm:chPref val="0"/>
          <dgm:bulletEnabled val="1"/>
        </dgm:presLayoutVars>
      </dgm:prSet>
      <dgm:spPr/>
      <dgm:t>
        <a:bodyPr/>
        <a:lstStyle/>
        <a:p>
          <a:endParaRPr lang="zh-CN" altLang="en-US"/>
        </a:p>
      </dgm:t>
    </dgm:pt>
    <dgm:pt modelId="{A275FF28-E38E-4068-AFA1-55233B0338A8}" type="pres">
      <dgm:prSet presAssocID="{F221FFB1-C307-4E60-953A-C266FF85FEDC}" presName="circ2" presStyleLbl="vennNode1" presStyleIdx="1" presStyleCnt="2" custScaleX="141957" custScaleY="82947"/>
      <dgm:spPr/>
      <dgm:t>
        <a:bodyPr/>
        <a:lstStyle/>
        <a:p>
          <a:endParaRPr lang="zh-CN" altLang="en-US"/>
        </a:p>
      </dgm:t>
    </dgm:pt>
    <dgm:pt modelId="{C3921B70-5C9A-4E1A-82EE-6243E3C7375A}" type="pres">
      <dgm:prSet presAssocID="{F221FFB1-C307-4E60-953A-C266FF85FEDC}" presName="circ2Tx" presStyleLbl="revTx" presStyleIdx="0" presStyleCnt="0">
        <dgm:presLayoutVars>
          <dgm:chMax val="0"/>
          <dgm:chPref val="0"/>
          <dgm:bulletEnabled val="1"/>
        </dgm:presLayoutVars>
      </dgm:prSet>
      <dgm:spPr/>
      <dgm:t>
        <a:bodyPr/>
        <a:lstStyle/>
        <a:p>
          <a:endParaRPr lang="zh-CN" altLang="en-US"/>
        </a:p>
      </dgm:t>
    </dgm:pt>
  </dgm:ptLst>
  <dgm:cxnLst>
    <dgm:cxn modelId="{B5B669EF-8C17-4000-B47E-93CCA1EFD836}" type="presOf" srcId="{F221FFB1-C307-4E60-953A-C266FF85FEDC}" destId="{C3921B70-5C9A-4E1A-82EE-6243E3C7375A}" srcOrd="1" destOrd="0" presId="urn:microsoft.com/office/officeart/2005/8/layout/venn1"/>
    <dgm:cxn modelId="{3432B11E-A610-491E-B38A-F4363819E053}" srcId="{FF2F7AD9-E4E6-451D-B64D-53805FEF657F}" destId="{29BCC8D1-91BA-41AF-B942-7390C98FC519}" srcOrd="0" destOrd="0" parTransId="{A2E70A37-9217-4542-AF60-62D8BDFFDE1F}" sibTransId="{B25A92AA-696A-482B-A254-A858E095486D}"/>
    <dgm:cxn modelId="{EF649677-6B7A-42F5-BE08-7C34B5EE8501}" type="presOf" srcId="{29BCC8D1-91BA-41AF-B942-7390C98FC519}" destId="{3C9760A1-8AFA-4750-B741-FD327F1B2690}" srcOrd="0" destOrd="0" presId="urn:microsoft.com/office/officeart/2005/8/layout/venn1"/>
    <dgm:cxn modelId="{71EE7050-1AC9-4ABE-A577-679FCAD8383A}" type="presOf" srcId="{29BCC8D1-91BA-41AF-B942-7390C98FC519}" destId="{2F93212B-31F4-4B61-B9A7-E650C8046B96}" srcOrd="1" destOrd="0" presId="urn:microsoft.com/office/officeart/2005/8/layout/venn1"/>
    <dgm:cxn modelId="{0CE0F64F-F3E3-49B5-8F54-A1F6EE9BA4B4}" type="presOf" srcId="{F221FFB1-C307-4E60-953A-C266FF85FEDC}" destId="{A275FF28-E38E-4068-AFA1-55233B0338A8}" srcOrd="0" destOrd="0" presId="urn:microsoft.com/office/officeart/2005/8/layout/venn1"/>
    <dgm:cxn modelId="{897F864E-DC60-4712-AC3E-3075426D0C57}" type="presOf" srcId="{FF2F7AD9-E4E6-451D-B64D-53805FEF657F}" destId="{E3B818B4-EDFC-48A3-AED2-866A229D90A6}" srcOrd="0" destOrd="0" presId="urn:microsoft.com/office/officeart/2005/8/layout/venn1"/>
    <dgm:cxn modelId="{2D074449-D70B-4D8C-A5AC-627C96AE8EB9}" srcId="{FF2F7AD9-E4E6-451D-B64D-53805FEF657F}" destId="{F221FFB1-C307-4E60-953A-C266FF85FEDC}" srcOrd="1" destOrd="0" parTransId="{F36865E2-5529-4C0D-B178-52EDBC32CDB9}" sibTransId="{EB27EB81-CE2B-47BB-94F5-9F779C36EB30}"/>
    <dgm:cxn modelId="{9D70EAE8-EE03-46AF-86E9-C04704BDD063}" type="presParOf" srcId="{E3B818B4-EDFC-48A3-AED2-866A229D90A6}" destId="{3C9760A1-8AFA-4750-B741-FD327F1B2690}" srcOrd="0" destOrd="0" presId="urn:microsoft.com/office/officeart/2005/8/layout/venn1"/>
    <dgm:cxn modelId="{AD84CB33-6C80-4823-9BE9-254456FF3722}" type="presParOf" srcId="{E3B818B4-EDFC-48A3-AED2-866A229D90A6}" destId="{2F93212B-31F4-4B61-B9A7-E650C8046B96}" srcOrd="1" destOrd="0" presId="urn:microsoft.com/office/officeart/2005/8/layout/venn1"/>
    <dgm:cxn modelId="{12279B68-1224-4A18-A614-B4C90E8BD4C3}" type="presParOf" srcId="{E3B818B4-EDFC-48A3-AED2-866A229D90A6}" destId="{A275FF28-E38E-4068-AFA1-55233B0338A8}" srcOrd="2" destOrd="0" presId="urn:microsoft.com/office/officeart/2005/8/layout/venn1"/>
    <dgm:cxn modelId="{CE75BBD2-79B7-42E5-8D98-86157AA0063A}" type="presParOf" srcId="{E3B818B4-EDFC-48A3-AED2-866A229D90A6}" destId="{C3921B70-5C9A-4E1A-82EE-6243E3C7375A}"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31380-56D5-413E-B227-0CC7D9436D96}">
      <dsp:nvSpPr>
        <dsp:cNvPr id="0" name=""/>
        <dsp:cNvSpPr/>
      </dsp:nvSpPr>
      <dsp:spPr>
        <a:xfrm>
          <a:off x="2268" y="213130"/>
          <a:ext cx="1774224" cy="709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性能</a:t>
          </a:r>
          <a:endParaRPr lang="zh-CN" altLang="en-US" sz="2400" kern="1200" dirty="0"/>
        </a:p>
      </dsp:txBody>
      <dsp:txXfrm>
        <a:off x="357113" y="213130"/>
        <a:ext cx="1064535" cy="709689"/>
      </dsp:txXfrm>
    </dsp:sp>
    <dsp:sp modelId="{3D16893C-4ACE-4F40-9AC2-2D34C342D577}">
      <dsp:nvSpPr>
        <dsp:cNvPr id="0" name=""/>
        <dsp:cNvSpPr/>
      </dsp:nvSpPr>
      <dsp:spPr>
        <a:xfrm>
          <a:off x="1545843" y="273453"/>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每秒订单持续处理能力</a:t>
          </a:r>
          <a:endParaRPr lang="zh-CN" altLang="en-US" sz="1300" kern="1200" dirty="0"/>
        </a:p>
      </dsp:txBody>
      <dsp:txXfrm>
        <a:off x="1840364" y="273453"/>
        <a:ext cx="883564" cy="589042"/>
      </dsp:txXfrm>
    </dsp:sp>
    <dsp:sp modelId="{19B6C026-EE79-4A1E-A95A-E381703A401C}">
      <dsp:nvSpPr>
        <dsp:cNvPr id="0" name=""/>
        <dsp:cNvSpPr/>
      </dsp:nvSpPr>
      <dsp:spPr>
        <a:xfrm>
          <a:off x="2812284" y="273453"/>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单个币种每秒订单处理能力</a:t>
          </a:r>
          <a:endParaRPr lang="zh-CN" altLang="en-US" sz="1300" kern="1200" dirty="0"/>
        </a:p>
      </dsp:txBody>
      <dsp:txXfrm>
        <a:off x="3106805" y="273453"/>
        <a:ext cx="883564" cy="589042"/>
      </dsp:txXfrm>
    </dsp:sp>
    <dsp:sp modelId="{E50B9298-DD40-4FE7-8288-9551320A5422}">
      <dsp:nvSpPr>
        <dsp:cNvPr id="0" name=""/>
        <dsp:cNvSpPr/>
      </dsp:nvSpPr>
      <dsp:spPr>
        <a:xfrm>
          <a:off x="4078725" y="273453"/>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高峰流量控制能力</a:t>
          </a:r>
          <a:endParaRPr lang="zh-CN" altLang="en-US" sz="1300" kern="1200" dirty="0"/>
        </a:p>
      </dsp:txBody>
      <dsp:txXfrm>
        <a:off x="4373246" y="273453"/>
        <a:ext cx="883564" cy="589042"/>
      </dsp:txXfrm>
    </dsp:sp>
    <dsp:sp modelId="{E8AF4CF4-43E8-4AAB-8FEE-F8CD8EBBCC18}">
      <dsp:nvSpPr>
        <dsp:cNvPr id="0" name=""/>
        <dsp:cNvSpPr/>
      </dsp:nvSpPr>
      <dsp:spPr>
        <a:xfrm>
          <a:off x="5345167" y="273453"/>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峰值订单处理能力</a:t>
          </a:r>
          <a:endParaRPr lang="zh-CN" altLang="en-US" sz="1300" kern="1200" dirty="0"/>
        </a:p>
      </dsp:txBody>
      <dsp:txXfrm>
        <a:off x="5639688" y="273453"/>
        <a:ext cx="883564" cy="589042"/>
      </dsp:txXfrm>
    </dsp:sp>
    <dsp:sp modelId="{62D18039-7E17-4572-A125-24B8FDDF5E42}">
      <dsp:nvSpPr>
        <dsp:cNvPr id="0" name=""/>
        <dsp:cNvSpPr/>
      </dsp:nvSpPr>
      <dsp:spPr>
        <a:xfrm>
          <a:off x="6611608" y="273453"/>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订单响应时间</a:t>
          </a:r>
          <a:endParaRPr lang="zh-CN" altLang="en-US" sz="1300" kern="1200" dirty="0"/>
        </a:p>
      </dsp:txBody>
      <dsp:txXfrm>
        <a:off x="6906129" y="273453"/>
        <a:ext cx="883564" cy="589042"/>
      </dsp:txXfrm>
    </dsp:sp>
    <dsp:sp modelId="{603E1DB1-F374-4BB9-919A-E0BD524B77FB}">
      <dsp:nvSpPr>
        <dsp:cNvPr id="0" name=""/>
        <dsp:cNvSpPr/>
      </dsp:nvSpPr>
      <dsp:spPr>
        <a:xfrm>
          <a:off x="7878049" y="273453"/>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altLang="en-US" sz="1300" kern="1200" dirty="0" smtClean="0"/>
            <a:t>API</a:t>
          </a:r>
          <a:r>
            <a:rPr lang="zh-CN" altLang="en-US" sz="1300" kern="1200" dirty="0" smtClean="0"/>
            <a:t>接口速率</a:t>
          </a:r>
          <a:endParaRPr lang="zh-CN" altLang="en-US" sz="1300" kern="1200" dirty="0"/>
        </a:p>
      </dsp:txBody>
      <dsp:txXfrm>
        <a:off x="8172570" y="273453"/>
        <a:ext cx="883564" cy="589042"/>
      </dsp:txXfrm>
    </dsp:sp>
    <dsp:sp modelId="{63090186-14F7-4349-ABB8-F8D4DF3379E0}">
      <dsp:nvSpPr>
        <dsp:cNvPr id="0" name=""/>
        <dsp:cNvSpPr/>
      </dsp:nvSpPr>
      <dsp:spPr>
        <a:xfrm>
          <a:off x="2268" y="1022176"/>
          <a:ext cx="1774224" cy="709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容量</a:t>
          </a:r>
          <a:endParaRPr lang="zh-CN" altLang="en-US" sz="2400" kern="1200" dirty="0"/>
        </a:p>
      </dsp:txBody>
      <dsp:txXfrm>
        <a:off x="357113" y="1022176"/>
        <a:ext cx="1064535" cy="709689"/>
      </dsp:txXfrm>
    </dsp:sp>
    <dsp:sp modelId="{11420CE3-5BF7-4C14-AC3C-7E9181FF2389}">
      <dsp:nvSpPr>
        <dsp:cNvPr id="0" name=""/>
        <dsp:cNvSpPr/>
      </dsp:nvSpPr>
      <dsp:spPr>
        <a:xfrm>
          <a:off x="1545843" y="1082499"/>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订单数量</a:t>
          </a:r>
          <a:endParaRPr lang="en-US" altLang="zh-CN" sz="1300" kern="1200" dirty="0" smtClean="0"/>
        </a:p>
      </dsp:txBody>
      <dsp:txXfrm>
        <a:off x="1840364" y="1082499"/>
        <a:ext cx="883564" cy="589042"/>
      </dsp:txXfrm>
    </dsp:sp>
    <dsp:sp modelId="{AC7A9BCB-9797-4908-87C1-1E159DC0A33E}">
      <dsp:nvSpPr>
        <dsp:cNvPr id="0" name=""/>
        <dsp:cNvSpPr/>
      </dsp:nvSpPr>
      <dsp:spPr>
        <a:xfrm>
          <a:off x="2812284" y="1082499"/>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成交数量</a:t>
          </a:r>
          <a:endParaRPr lang="en-US" altLang="zh-CN" sz="1300" kern="1200" dirty="0" smtClean="0"/>
        </a:p>
      </dsp:txBody>
      <dsp:txXfrm>
        <a:off x="3106805" y="1082499"/>
        <a:ext cx="883564" cy="589042"/>
      </dsp:txXfrm>
    </dsp:sp>
    <dsp:sp modelId="{42636C7A-D30B-4D28-97D2-DA68700036C7}">
      <dsp:nvSpPr>
        <dsp:cNvPr id="0" name=""/>
        <dsp:cNvSpPr/>
      </dsp:nvSpPr>
      <dsp:spPr>
        <a:xfrm>
          <a:off x="4078725" y="1082499"/>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用户数量</a:t>
          </a:r>
          <a:endParaRPr lang="en-US" altLang="zh-CN" sz="1300" kern="1200" dirty="0" smtClean="0"/>
        </a:p>
      </dsp:txBody>
      <dsp:txXfrm>
        <a:off x="4373246" y="1082499"/>
        <a:ext cx="883564" cy="589042"/>
      </dsp:txXfrm>
    </dsp:sp>
    <dsp:sp modelId="{76F52B52-5A5A-4A4D-B946-BC5154626A62}">
      <dsp:nvSpPr>
        <dsp:cNvPr id="0" name=""/>
        <dsp:cNvSpPr/>
      </dsp:nvSpPr>
      <dsp:spPr>
        <a:xfrm>
          <a:off x="5345167" y="1082499"/>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连接数量</a:t>
          </a:r>
          <a:endParaRPr lang="en-US" altLang="zh-CN" sz="1300" kern="1200" dirty="0" smtClean="0"/>
        </a:p>
      </dsp:txBody>
      <dsp:txXfrm>
        <a:off x="5639688" y="1082499"/>
        <a:ext cx="883564" cy="589042"/>
      </dsp:txXfrm>
    </dsp:sp>
    <dsp:sp modelId="{BF2DD875-B163-4342-B050-944F93CC0D5D}">
      <dsp:nvSpPr>
        <dsp:cNvPr id="0" name=""/>
        <dsp:cNvSpPr/>
      </dsp:nvSpPr>
      <dsp:spPr>
        <a:xfrm>
          <a:off x="6611608" y="1082499"/>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可扩展性</a:t>
          </a:r>
          <a:endParaRPr lang="en-US" altLang="zh-CN" sz="1300" kern="1200" dirty="0" smtClean="0"/>
        </a:p>
      </dsp:txBody>
      <dsp:txXfrm>
        <a:off x="6906129" y="1082499"/>
        <a:ext cx="883564" cy="589042"/>
      </dsp:txXfrm>
    </dsp:sp>
    <dsp:sp modelId="{20C4E08F-FA22-4DE3-B0EC-2BA70E906062}">
      <dsp:nvSpPr>
        <dsp:cNvPr id="0" name=""/>
        <dsp:cNvSpPr/>
      </dsp:nvSpPr>
      <dsp:spPr>
        <a:xfrm>
          <a:off x="2268" y="1831222"/>
          <a:ext cx="1774224" cy="709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可用性</a:t>
          </a:r>
          <a:endParaRPr lang="zh-CN" altLang="en-US" sz="2400" kern="1200" dirty="0"/>
        </a:p>
      </dsp:txBody>
      <dsp:txXfrm>
        <a:off x="357113" y="1831222"/>
        <a:ext cx="1064535" cy="709689"/>
      </dsp:txXfrm>
    </dsp:sp>
    <dsp:sp modelId="{4C12EBE7-D8CE-4A82-8BB2-0830E34C7048}">
      <dsp:nvSpPr>
        <dsp:cNvPr id="0" name=""/>
        <dsp:cNvSpPr/>
      </dsp:nvSpPr>
      <dsp:spPr>
        <a:xfrm>
          <a:off x="1545843" y="1891546"/>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持续服务能力</a:t>
          </a:r>
          <a:endParaRPr lang="zh-CN" altLang="en-US" sz="1300" kern="1200" dirty="0"/>
        </a:p>
      </dsp:txBody>
      <dsp:txXfrm>
        <a:off x="1840364" y="1891546"/>
        <a:ext cx="883564" cy="589042"/>
      </dsp:txXfrm>
    </dsp:sp>
    <dsp:sp modelId="{305F8F49-4AE4-4916-AFB1-9106C8E9350B}">
      <dsp:nvSpPr>
        <dsp:cNvPr id="0" name=""/>
        <dsp:cNvSpPr/>
      </dsp:nvSpPr>
      <dsp:spPr>
        <a:xfrm>
          <a:off x="2812284" y="1891546"/>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停机时间</a:t>
          </a:r>
          <a:endParaRPr lang="zh-CN" altLang="en-US" sz="1300" kern="1200" dirty="0"/>
        </a:p>
      </dsp:txBody>
      <dsp:txXfrm>
        <a:off x="3106805" y="1891546"/>
        <a:ext cx="883564" cy="589042"/>
      </dsp:txXfrm>
    </dsp:sp>
    <dsp:sp modelId="{0F406D3B-E62E-479C-B3ED-CCFA768D736E}">
      <dsp:nvSpPr>
        <dsp:cNvPr id="0" name=""/>
        <dsp:cNvSpPr/>
      </dsp:nvSpPr>
      <dsp:spPr>
        <a:xfrm>
          <a:off x="4078725" y="1891546"/>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冗余能力</a:t>
          </a:r>
          <a:endParaRPr lang="zh-CN" altLang="en-US" sz="1300" kern="1200" dirty="0"/>
        </a:p>
      </dsp:txBody>
      <dsp:txXfrm>
        <a:off x="4373246" y="1891546"/>
        <a:ext cx="883564" cy="589042"/>
      </dsp:txXfrm>
    </dsp:sp>
    <dsp:sp modelId="{C316AC9C-E16A-48AE-B937-51051FE1BDF6}">
      <dsp:nvSpPr>
        <dsp:cNvPr id="0" name=""/>
        <dsp:cNvSpPr/>
      </dsp:nvSpPr>
      <dsp:spPr>
        <a:xfrm>
          <a:off x="5345167" y="1891546"/>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灾备能力</a:t>
          </a:r>
          <a:endParaRPr lang="zh-CN" altLang="en-US" sz="1300" kern="1200" dirty="0"/>
        </a:p>
      </dsp:txBody>
      <dsp:txXfrm>
        <a:off x="5639688" y="1891546"/>
        <a:ext cx="883564" cy="589042"/>
      </dsp:txXfrm>
    </dsp:sp>
    <dsp:sp modelId="{E4ED71A6-0A32-439B-849C-2202C812B2C7}">
      <dsp:nvSpPr>
        <dsp:cNvPr id="0" name=""/>
        <dsp:cNvSpPr/>
      </dsp:nvSpPr>
      <dsp:spPr>
        <a:xfrm>
          <a:off x="2268" y="2640268"/>
          <a:ext cx="1774224" cy="709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完整性</a:t>
          </a:r>
          <a:endParaRPr lang="zh-CN" altLang="en-US" sz="2400" kern="1200" dirty="0"/>
        </a:p>
      </dsp:txBody>
      <dsp:txXfrm>
        <a:off x="357113" y="2640268"/>
        <a:ext cx="1064535" cy="709689"/>
      </dsp:txXfrm>
    </dsp:sp>
    <dsp:sp modelId="{DFAE6AC5-C396-4CA9-899C-FD5487CBE146}">
      <dsp:nvSpPr>
        <dsp:cNvPr id="0" name=""/>
        <dsp:cNvSpPr/>
      </dsp:nvSpPr>
      <dsp:spPr>
        <a:xfrm>
          <a:off x="1545843" y="2700592"/>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数据持久性</a:t>
          </a:r>
          <a:endParaRPr lang="zh-CN" altLang="en-US" sz="1300" kern="1200" dirty="0"/>
        </a:p>
      </dsp:txBody>
      <dsp:txXfrm>
        <a:off x="1840364" y="2700592"/>
        <a:ext cx="883564" cy="589042"/>
      </dsp:txXfrm>
    </dsp:sp>
    <dsp:sp modelId="{08B4967B-E870-4EA8-9C1D-B55C2105A3CF}">
      <dsp:nvSpPr>
        <dsp:cNvPr id="0" name=""/>
        <dsp:cNvSpPr/>
      </dsp:nvSpPr>
      <dsp:spPr>
        <a:xfrm>
          <a:off x="2812284" y="2700592"/>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主从一致性</a:t>
          </a:r>
          <a:endParaRPr lang="zh-CN" altLang="en-US" sz="1300" kern="1200" dirty="0"/>
        </a:p>
      </dsp:txBody>
      <dsp:txXfrm>
        <a:off x="3106805" y="2700592"/>
        <a:ext cx="883564" cy="589042"/>
      </dsp:txXfrm>
    </dsp:sp>
    <dsp:sp modelId="{915D1525-598C-4C60-B293-2CA5B6DDAC4D}">
      <dsp:nvSpPr>
        <dsp:cNvPr id="0" name=""/>
        <dsp:cNvSpPr/>
      </dsp:nvSpPr>
      <dsp:spPr>
        <a:xfrm>
          <a:off x="4078725" y="2700592"/>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smtClean="0"/>
            <a:t>事务一致性</a:t>
          </a:r>
          <a:endParaRPr lang="zh-CN" altLang="en-US" sz="1300" kern="1200" dirty="0"/>
        </a:p>
      </dsp:txBody>
      <dsp:txXfrm>
        <a:off x="4373246" y="2700592"/>
        <a:ext cx="883564" cy="589042"/>
      </dsp:txXfrm>
    </dsp:sp>
    <dsp:sp modelId="{D738E1E9-0C4B-4F6E-BF4B-F3806FC9B216}">
      <dsp:nvSpPr>
        <dsp:cNvPr id="0" name=""/>
        <dsp:cNvSpPr/>
      </dsp:nvSpPr>
      <dsp:spPr>
        <a:xfrm>
          <a:off x="2268" y="3449314"/>
          <a:ext cx="1774224" cy="709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灵活性</a:t>
          </a:r>
          <a:endParaRPr lang="zh-CN" altLang="en-US" sz="2400" kern="1200" dirty="0"/>
        </a:p>
      </dsp:txBody>
      <dsp:txXfrm>
        <a:off x="357113" y="3449314"/>
        <a:ext cx="1064535" cy="709689"/>
      </dsp:txXfrm>
    </dsp:sp>
    <dsp:sp modelId="{4DC455E3-1A68-489E-AC65-B429AD76D418}">
      <dsp:nvSpPr>
        <dsp:cNvPr id="0" name=""/>
        <dsp:cNvSpPr/>
      </dsp:nvSpPr>
      <dsp:spPr>
        <a:xfrm>
          <a:off x="1545843" y="3509638"/>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可配置</a:t>
          </a:r>
          <a:endParaRPr lang="zh-CN" altLang="en-US" sz="1300" kern="1200" dirty="0"/>
        </a:p>
      </dsp:txBody>
      <dsp:txXfrm>
        <a:off x="1840364" y="3509638"/>
        <a:ext cx="883564" cy="589042"/>
      </dsp:txXfrm>
    </dsp:sp>
    <dsp:sp modelId="{B07D648C-A9F1-4926-B3FA-A70F365F76D6}">
      <dsp:nvSpPr>
        <dsp:cNvPr id="0" name=""/>
        <dsp:cNvSpPr/>
      </dsp:nvSpPr>
      <dsp:spPr>
        <a:xfrm>
          <a:off x="2812284" y="3509638"/>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组件可更替</a:t>
          </a:r>
          <a:endParaRPr lang="zh-CN" altLang="en-US" sz="1300" kern="1200" dirty="0"/>
        </a:p>
      </dsp:txBody>
      <dsp:txXfrm>
        <a:off x="3106805" y="3509638"/>
        <a:ext cx="883564" cy="589042"/>
      </dsp:txXfrm>
    </dsp:sp>
    <dsp:sp modelId="{E12B73AC-02C3-4C4F-931D-E49394B62033}">
      <dsp:nvSpPr>
        <dsp:cNvPr id="0" name=""/>
        <dsp:cNvSpPr/>
      </dsp:nvSpPr>
      <dsp:spPr>
        <a:xfrm>
          <a:off x="4078725" y="3509638"/>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跨平台</a:t>
          </a:r>
          <a:endParaRPr lang="zh-CN" altLang="en-US" sz="1300" kern="1200" dirty="0"/>
        </a:p>
      </dsp:txBody>
      <dsp:txXfrm>
        <a:off x="4373246" y="3509638"/>
        <a:ext cx="883564" cy="589042"/>
      </dsp:txXfrm>
    </dsp:sp>
    <dsp:sp modelId="{D017797A-4C38-466C-87A8-3C243EEEF29F}">
      <dsp:nvSpPr>
        <dsp:cNvPr id="0" name=""/>
        <dsp:cNvSpPr/>
      </dsp:nvSpPr>
      <dsp:spPr>
        <a:xfrm>
          <a:off x="2268" y="4258361"/>
          <a:ext cx="1774224" cy="709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可操作性</a:t>
          </a:r>
          <a:endParaRPr lang="zh-CN" altLang="en-US" sz="2400" kern="1200" dirty="0"/>
        </a:p>
      </dsp:txBody>
      <dsp:txXfrm>
        <a:off x="357113" y="4258361"/>
        <a:ext cx="1064535" cy="709689"/>
      </dsp:txXfrm>
    </dsp:sp>
    <dsp:sp modelId="{00F66F58-6A5E-4CD0-A779-B4BEA0BACAD9}">
      <dsp:nvSpPr>
        <dsp:cNvPr id="0" name=""/>
        <dsp:cNvSpPr/>
      </dsp:nvSpPr>
      <dsp:spPr>
        <a:xfrm>
          <a:off x="1545843" y="4318684"/>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可审计</a:t>
          </a:r>
          <a:endParaRPr lang="zh-CN" altLang="en-US" sz="1300" kern="1200" dirty="0"/>
        </a:p>
      </dsp:txBody>
      <dsp:txXfrm>
        <a:off x="1840364" y="4318684"/>
        <a:ext cx="883564" cy="589042"/>
      </dsp:txXfrm>
    </dsp:sp>
    <dsp:sp modelId="{A900C95A-753B-43E0-BB94-FA6084FF0485}">
      <dsp:nvSpPr>
        <dsp:cNvPr id="0" name=""/>
        <dsp:cNvSpPr/>
      </dsp:nvSpPr>
      <dsp:spPr>
        <a:xfrm>
          <a:off x="2812284" y="4318684"/>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可监控</a:t>
          </a:r>
          <a:endParaRPr lang="zh-CN" altLang="en-US" sz="1300" kern="1200" dirty="0"/>
        </a:p>
      </dsp:txBody>
      <dsp:txXfrm>
        <a:off x="3106805" y="4318684"/>
        <a:ext cx="883564" cy="589042"/>
      </dsp:txXfrm>
    </dsp:sp>
    <dsp:sp modelId="{5B604EE2-59E6-40E1-B511-7D1C28124198}">
      <dsp:nvSpPr>
        <dsp:cNvPr id="0" name=""/>
        <dsp:cNvSpPr/>
      </dsp:nvSpPr>
      <dsp:spPr>
        <a:xfrm>
          <a:off x="4078725" y="4318684"/>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可测试</a:t>
          </a:r>
          <a:endParaRPr lang="zh-CN" altLang="en-US" sz="1300" kern="1200" dirty="0"/>
        </a:p>
      </dsp:txBody>
      <dsp:txXfrm>
        <a:off x="4373246" y="4318684"/>
        <a:ext cx="883564" cy="589042"/>
      </dsp:txXfrm>
    </dsp:sp>
    <dsp:sp modelId="{DEBCE1F0-63C5-45D6-A9DE-007259EE261D}">
      <dsp:nvSpPr>
        <dsp:cNvPr id="0" name=""/>
        <dsp:cNvSpPr/>
      </dsp:nvSpPr>
      <dsp:spPr>
        <a:xfrm>
          <a:off x="5345167" y="4318684"/>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可管理</a:t>
          </a:r>
          <a:endParaRPr lang="zh-CN" altLang="en-US" sz="1300" kern="1200" dirty="0"/>
        </a:p>
      </dsp:txBody>
      <dsp:txXfrm>
        <a:off x="5639688" y="4318684"/>
        <a:ext cx="883564" cy="589042"/>
      </dsp:txXfrm>
    </dsp:sp>
    <dsp:sp modelId="{0155B474-E2DD-41EA-8ABC-7377BC920C41}">
      <dsp:nvSpPr>
        <dsp:cNvPr id="0" name=""/>
        <dsp:cNvSpPr/>
      </dsp:nvSpPr>
      <dsp:spPr>
        <a:xfrm>
          <a:off x="2268" y="5067407"/>
          <a:ext cx="1774224" cy="709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标准性</a:t>
          </a:r>
          <a:endParaRPr lang="zh-CN" altLang="en-US" sz="2400" kern="1200" dirty="0"/>
        </a:p>
      </dsp:txBody>
      <dsp:txXfrm>
        <a:off x="357113" y="5067407"/>
        <a:ext cx="1064535" cy="709689"/>
      </dsp:txXfrm>
    </dsp:sp>
    <dsp:sp modelId="{8C607C50-A611-4538-A028-27E4EF416115}">
      <dsp:nvSpPr>
        <dsp:cNvPr id="0" name=""/>
        <dsp:cNvSpPr/>
      </dsp:nvSpPr>
      <dsp:spPr>
        <a:xfrm>
          <a:off x="1545843" y="5127730"/>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标准协议支持</a:t>
          </a:r>
          <a:endParaRPr lang="zh-CN" altLang="en-US" sz="1300" kern="1200" dirty="0"/>
        </a:p>
      </dsp:txBody>
      <dsp:txXfrm>
        <a:off x="1840364" y="5127730"/>
        <a:ext cx="883564" cy="589042"/>
      </dsp:txXfrm>
    </dsp:sp>
    <dsp:sp modelId="{657822EF-18C0-49DF-BE9B-EB6892C75480}">
      <dsp:nvSpPr>
        <dsp:cNvPr id="0" name=""/>
        <dsp:cNvSpPr/>
      </dsp:nvSpPr>
      <dsp:spPr>
        <a:xfrm>
          <a:off x="2812284" y="5127730"/>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匹配规则</a:t>
          </a:r>
          <a:endParaRPr lang="zh-CN" altLang="en-US" sz="1300" kern="1200" dirty="0"/>
        </a:p>
      </dsp:txBody>
      <dsp:txXfrm>
        <a:off x="3106805" y="5127730"/>
        <a:ext cx="883564" cy="589042"/>
      </dsp:txXfrm>
    </dsp:sp>
    <dsp:sp modelId="{0C6B52C6-0E5C-41A6-9EF6-A6D69BC129B0}">
      <dsp:nvSpPr>
        <dsp:cNvPr id="0" name=""/>
        <dsp:cNvSpPr/>
      </dsp:nvSpPr>
      <dsp:spPr>
        <a:xfrm>
          <a:off x="4078725" y="5127730"/>
          <a:ext cx="1472606" cy="58904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zh-CN" altLang="en-US" sz="1300" kern="1200" dirty="0" smtClean="0"/>
            <a:t>系统精度</a:t>
          </a:r>
          <a:endParaRPr lang="zh-CN" altLang="en-US" sz="1300" kern="1200" dirty="0"/>
        </a:p>
      </dsp:txBody>
      <dsp:txXfrm>
        <a:off x="4373246" y="5127730"/>
        <a:ext cx="883564" cy="5890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760A1-8AFA-4750-B741-FD327F1B2690}">
      <dsp:nvSpPr>
        <dsp:cNvPr id="0" name=""/>
        <dsp:cNvSpPr/>
      </dsp:nvSpPr>
      <dsp:spPr>
        <a:xfrm>
          <a:off x="267923" y="489656"/>
          <a:ext cx="7129236" cy="445425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3556000">
            <a:lnSpc>
              <a:spcPct val="90000"/>
            </a:lnSpc>
            <a:spcBef>
              <a:spcPct val="0"/>
            </a:spcBef>
            <a:spcAft>
              <a:spcPct val="35000"/>
            </a:spcAft>
          </a:pPr>
          <a:r>
            <a:rPr lang="zh-CN" altLang="en-US" sz="8000" kern="1200" dirty="0" smtClean="0">
              <a:solidFill>
                <a:schemeClr val="accent3">
                  <a:lumMod val="75000"/>
                </a:schemeClr>
              </a:solidFill>
            </a:rPr>
            <a:t>数据存储</a:t>
          </a:r>
          <a:endParaRPr lang="zh-CN" altLang="en-US" sz="8000" kern="1200" dirty="0">
            <a:solidFill>
              <a:schemeClr val="accent3">
                <a:lumMod val="75000"/>
              </a:schemeClr>
            </a:solidFill>
          </a:endParaRPr>
        </a:p>
      </dsp:txBody>
      <dsp:txXfrm>
        <a:off x="1263447" y="1014908"/>
        <a:ext cx="4110550" cy="3403748"/>
      </dsp:txXfrm>
    </dsp:sp>
    <dsp:sp modelId="{A275FF28-E38E-4068-AFA1-55233B0338A8}">
      <dsp:nvSpPr>
        <dsp:cNvPr id="0" name=""/>
        <dsp:cNvSpPr/>
      </dsp:nvSpPr>
      <dsp:spPr>
        <a:xfrm>
          <a:off x="3891638" y="475551"/>
          <a:ext cx="7671366" cy="448246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3556000">
            <a:lnSpc>
              <a:spcPct val="90000"/>
            </a:lnSpc>
            <a:spcBef>
              <a:spcPct val="0"/>
            </a:spcBef>
            <a:spcAft>
              <a:spcPct val="35000"/>
            </a:spcAft>
          </a:pPr>
          <a:r>
            <a:rPr lang="zh-CN" altLang="en-US" sz="8000" kern="1200" dirty="0" smtClean="0">
              <a:solidFill>
                <a:schemeClr val="accent3">
                  <a:lumMod val="75000"/>
                </a:schemeClr>
              </a:solidFill>
            </a:rPr>
            <a:t>平台</a:t>
          </a:r>
          <a:endParaRPr lang="zh-CN" altLang="en-US" sz="8000" kern="1200" dirty="0">
            <a:solidFill>
              <a:schemeClr val="accent3">
                <a:lumMod val="75000"/>
              </a:schemeClr>
            </a:solidFill>
          </a:endParaRPr>
        </a:p>
      </dsp:txBody>
      <dsp:txXfrm>
        <a:off x="6068647" y="1004130"/>
        <a:ext cx="4423130" cy="342530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eg"/></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jpeg"/></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e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r>
              <a:t>标题文本</a:t>
            </a:r>
          </a:p>
        </p:txBody>
      </p:sp>
      <p:sp>
        <p:nvSpPr>
          <p:cNvPr id="13" name="Shape 1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4" name="Shape 14"/>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13611798"/>
      </p:ext>
    </p:extLst>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9_Default">
    <p:spTree>
      <p:nvGrpSpPr>
        <p:cNvPr id="1" name=""/>
        <p:cNvGrpSpPr/>
        <p:nvPr/>
      </p:nvGrpSpPr>
      <p:grpSpPr>
        <a:xfrm>
          <a:off x="0" y="0"/>
          <a:ext cx="0" cy="0"/>
          <a:chOff x="0" y="0"/>
          <a:chExt cx="0" cy="0"/>
        </a:xfrm>
      </p:grpSpPr>
      <p:sp>
        <p:nvSpPr>
          <p:cNvPr id="108" name="Shape 108"/>
          <p:cNvSpPr>
            <a:spLocks noGrp="1"/>
          </p:cNvSpPr>
          <p:nvPr>
            <p:ph type="title"/>
          </p:nvPr>
        </p:nvSpPr>
        <p:spPr>
          <a:prstGeom prst="rect">
            <a:avLst/>
          </a:prstGeom>
        </p:spPr>
        <p:txBody>
          <a:bodyPr/>
          <a:lstStyle/>
          <a:p>
            <a:r>
              <a:t>标题文本</a:t>
            </a:r>
          </a:p>
        </p:txBody>
      </p:sp>
      <p:sp>
        <p:nvSpPr>
          <p:cNvPr id="109" name="Shape 10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0" name="Shape 110"/>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64097251"/>
      </p:ext>
    </p:extLst>
  </p:cSld>
  <p:clrMapOvr>
    <a:masterClrMapping/>
  </p:clrMapOvr>
  <p:transition xmlns:p14="http://schemas.microsoft.com/office/powerpoint/2010/main" spd="med"/>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x">
  <p:cSld name="21_Default">
    <p:spTree>
      <p:nvGrpSpPr>
        <p:cNvPr id="1" name=""/>
        <p:cNvGrpSpPr/>
        <p:nvPr/>
      </p:nvGrpSpPr>
      <p:grpSpPr>
        <a:xfrm>
          <a:off x="0" y="0"/>
          <a:ext cx="0" cy="0"/>
          <a:chOff x="0" y="0"/>
          <a:chExt cx="0" cy="0"/>
        </a:xfrm>
      </p:grpSpPr>
      <p:sp>
        <p:nvSpPr>
          <p:cNvPr id="216" name="Shape 216"/>
          <p:cNvSpPr>
            <a:spLocks noGrp="1"/>
          </p:cNvSpPr>
          <p:nvPr>
            <p:ph type="title"/>
          </p:nvPr>
        </p:nvSpPr>
        <p:spPr>
          <a:prstGeom prst="rect">
            <a:avLst/>
          </a:prstGeom>
        </p:spPr>
        <p:txBody>
          <a:bodyPr/>
          <a:lstStyle/>
          <a:p>
            <a:r>
              <a:t>标题文本</a:t>
            </a:r>
          </a:p>
        </p:txBody>
      </p:sp>
      <p:sp>
        <p:nvSpPr>
          <p:cNvPr id="217" name="Shape 21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18" name="Shape 21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475647624"/>
      </p:ext>
    </p:extLst>
  </p:cSld>
  <p:clrMapOvr>
    <a:masterClrMapping/>
  </p:clrMapOvr>
  <p:transition xmlns:p14="http://schemas.microsoft.com/office/powerpoint/2010/main" spd="med"/>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x">
  <p:cSld name="22_Default">
    <p:spTree>
      <p:nvGrpSpPr>
        <p:cNvPr id="1" name=""/>
        <p:cNvGrpSpPr/>
        <p:nvPr/>
      </p:nvGrpSpPr>
      <p:grpSpPr>
        <a:xfrm>
          <a:off x="0" y="0"/>
          <a:ext cx="0" cy="0"/>
          <a:chOff x="0" y="0"/>
          <a:chExt cx="0" cy="0"/>
        </a:xfrm>
      </p:grpSpPr>
      <p:sp>
        <p:nvSpPr>
          <p:cNvPr id="225" name="Shape 225"/>
          <p:cNvSpPr>
            <a:spLocks noGrp="1"/>
          </p:cNvSpPr>
          <p:nvPr>
            <p:ph type="title"/>
          </p:nvPr>
        </p:nvSpPr>
        <p:spPr>
          <a:prstGeom prst="rect">
            <a:avLst/>
          </a:prstGeom>
        </p:spPr>
        <p:txBody>
          <a:bodyPr/>
          <a:lstStyle/>
          <a:p>
            <a:r>
              <a:t>标题文本</a:t>
            </a:r>
          </a:p>
        </p:txBody>
      </p:sp>
      <p:sp>
        <p:nvSpPr>
          <p:cNvPr id="226" name="Shape 22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7" name="Shape 227"/>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97191806"/>
      </p:ext>
    </p:extLst>
  </p:cSld>
  <p:clrMapOvr>
    <a:masterClrMapping/>
  </p:clrMapOvr>
  <p:transition xmlns:p14="http://schemas.microsoft.com/office/powerpoint/2010/main" spd="med"/>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x">
  <p:cSld name="23_Default">
    <p:spTree>
      <p:nvGrpSpPr>
        <p:cNvPr id="1" name=""/>
        <p:cNvGrpSpPr/>
        <p:nvPr/>
      </p:nvGrpSpPr>
      <p:grpSpPr>
        <a:xfrm>
          <a:off x="0" y="0"/>
          <a:ext cx="0" cy="0"/>
          <a:chOff x="0" y="0"/>
          <a:chExt cx="0" cy="0"/>
        </a:xfrm>
      </p:grpSpPr>
      <p:sp>
        <p:nvSpPr>
          <p:cNvPr id="234" name="Shape 234"/>
          <p:cNvSpPr>
            <a:spLocks noGrp="1"/>
          </p:cNvSpPr>
          <p:nvPr>
            <p:ph type="title"/>
          </p:nvPr>
        </p:nvSpPr>
        <p:spPr>
          <a:prstGeom prst="rect">
            <a:avLst/>
          </a:prstGeom>
        </p:spPr>
        <p:txBody>
          <a:bodyPr/>
          <a:lstStyle/>
          <a:p>
            <a:r>
              <a:t>标题文本</a:t>
            </a:r>
          </a:p>
        </p:txBody>
      </p:sp>
      <p:sp>
        <p:nvSpPr>
          <p:cNvPr id="235" name="Shape 235"/>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36" name="Shape 23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475917141"/>
      </p:ext>
    </p:extLst>
  </p:cSld>
  <p:clrMapOvr>
    <a:masterClrMapping/>
  </p:clrMapOvr>
  <p:transition xmlns:p14="http://schemas.microsoft.com/office/powerpoint/2010/main" spd="med"/>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tx">
  <p:cSld name="24_Default">
    <p:spTree>
      <p:nvGrpSpPr>
        <p:cNvPr id="1" name=""/>
        <p:cNvGrpSpPr/>
        <p:nvPr/>
      </p:nvGrpSpPr>
      <p:grpSpPr>
        <a:xfrm>
          <a:off x="0" y="0"/>
          <a:ext cx="0" cy="0"/>
          <a:chOff x="0" y="0"/>
          <a:chExt cx="0" cy="0"/>
        </a:xfrm>
      </p:grpSpPr>
      <p:sp>
        <p:nvSpPr>
          <p:cNvPr id="243" name="Shape 24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086972363"/>
      </p:ext>
    </p:extLst>
  </p:cSld>
  <p:clrMapOvr>
    <a:masterClrMapping/>
  </p:clrMapOvr>
  <p:transition xmlns:p14="http://schemas.microsoft.com/office/powerpoint/2010/main" spd="med"/>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tx">
  <p:cSld name="Default 0">
    <p:spTree>
      <p:nvGrpSpPr>
        <p:cNvPr id="1" name=""/>
        <p:cNvGrpSpPr/>
        <p:nvPr/>
      </p:nvGrpSpPr>
      <p:grpSpPr>
        <a:xfrm>
          <a:off x="0" y="0"/>
          <a:ext cx="0" cy="0"/>
          <a:chOff x="0" y="0"/>
          <a:chExt cx="0" cy="0"/>
        </a:xfrm>
      </p:grpSpPr>
      <p:sp>
        <p:nvSpPr>
          <p:cNvPr id="250" name="Shape 25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778873701"/>
      </p:ext>
    </p:extLst>
  </p:cSld>
  <p:clrMapOvr>
    <a:masterClrMapping/>
  </p:clrMapOvr>
  <p:transition xmlns:p14="http://schemas.microsoft.com/office/powerpoint/2010/main" spd="med"/>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tx">
  <p:cSld name="25_Default">
    <p:spTree>
      <p:nvGrpSpPr>
        <p:cNvPr id="1" name=""/>
        <p:cNvGrpSpPr/>
        <p:nvPr/>
      </p:nvGrpSpPr>
      <p:grpSpPr>
        <a:xfrm>
          <a:off x="0" y="0"/>
          <a:ext cx="0" cy="0"/>
          <a:chOff x="0" y="0"/>
          <a:chExt cx="0" cy="0"/>
        </a:xfrm>
      </p:grpSpPr>
      <p:sp>
        <p:nvSpPr>
          <p:cNvPr id="257" name="Shape 257"/>
          <p:cNvSpPr>
            <a:spLocks noGrp="1"/>
          </p:cNvSpPr>
          <p:nvPr>
            <p:ph type="title"/>
          </p:nvPr>
        </p:nvSpPr>
        <p:spPr>
          <a:prstGeom prst="rect">
            <a:avLst/>
          </a:prstGeom>
        </p:spPr>
        <p:txBody>
          <a:bodyPr/>
          <a:lstStyle/>
          <a:p>
            <a:r>
              <a:t>标题文本</a:t>
            </a:r>
          </a:p>
        </p:txBody>
      </p:sp>
      <p:sp>
        <p:nvSpPr>
          <p:cNvPr id="258" name="Shape 25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59" name="Shape 25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897833654"/>
      </p:ext>
    </p:extLst>
  </p:cSld>
  <p:clrMapOvr>
    <a:masterClrMapping/>
  </p:clrMapOvr>
  <p:transition xmlns:p14="http://schemas.microsoft.com/office/powerpoint/2010/main" spd="med"/>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x">
  <p:cSld name="26_Default">
    <p:spTree>
      <p:nvGrpSpPr>
        <p:cNvPr id="1" name=""/>
        <p:cNvGrpSpPr/>
        <p:nvPr/>
      </p:nvGrpSpPr>
      <p:grpSpPr>
        <a:xfrm>
          <a:off x="0" y="0"/>
          <a:ext cx="0" cy="0"/>
          <a:chOff x="0" y="0"/>
          <a:chExt cx="0" cy="0"/>
        </a:xfrm>
      </p:grpSpPr>
      <p:sp>
        <p:nvSpPr>
          <p:cNvPr id="266" name="Shape 266"/>
          <p:cNvSpPr>
            <a:spLocks noGrp="1"/>
          </p:cNvSpPr>
          <p:nvPr>
            <p:ph type="title"/>
          </p:nvPr>
        </p:nvSpPr>
        <p:spPr>
          <a:prstGeom prst="rect">
            <a:avLst/>
          </a:prstGeom>
        </p:spPr>
        <p:txBody>
          <a:bodyPr/>
          <a:lstStyle/>
          <a:p>
            <a:r>
              <a:t>标题文本</a:t>
            </a:r>
          </a:p>
        </p:txBody>
      </p:sp>
      <p:sp>
        <p:nvSpPr>
          <p:cNvPr id="267" name="Shape 26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68" name="Shape 26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85681091"/>
      </p:ext>
    </p:extLst>
  </p:cSld>
  <p:clrMapOvr>
    <a:masterClrMapping/>
  </p:clrMapOvr>
  <p:transition xmlns:p14="http://schemas.microsoft.com/office/powerpoint/2010/main" spd="med"/>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tx">
  <p:cSld name="27_Default">
    <p:spTree>
      <p:nvGrpSpPr>
        <p:cNvPr id="1" name=""/>
        <p:cNvGrpSpPr/>
        <p:nvPr/>
      </p:nvGrpSpPr>
      <p:grpSpPr>
        <a:xfrm>
          <a:off x="0" y="0"/>
          <a:ext cx="0" cy="0"/>
          <a:chOff x="0" y="0"/>
          <a:chExt cx="0" cy="0"/>
        </a:xfrm>
      </p:grpSpPr>
      <p:sp>
        <p:nvSpPr>
          <p:cNvPr id="275" name="Shape 275"/>
          <p:cNvSpPr>
            <a:spLocks noGrp="1"/>
          </p:cNvSpPr>
          <p:nvPr>
            <p:ph type="title"/>
          </p:nvPr>
        </p:nvSpPr>
        <p:spPr>
          <a:prstGeom prst="rect">
            <a:avLst/>
          </a:prstGeom>
        </p:spPr>
        <p:txBody>
          <a:bodyPr/>
          <a:lstStyle/>
          <a:p>
            <a:r>
              <a:t>标题文本</a:t>
            </a:r>
          </a:p>
        </p:txBody>
      </p:sp>
      <p:sp>
        <p:nvSpPr>
          <p:cNvPr id="276" name="Shape 27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77" name="Shape 277"/>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57040224"/>
      </p:ext>
    </p:extLst>
  </p:cSld>
  <p:clrMapOvr>
    <a:masterClrMapping/>
  </p:clrMapOvr>
  <p:transition xmlns:p14="http://schemas.microsoft.com/office/powerpoint/2010/main" spd="med"/>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tx">
  <p:cSld name="28_Default">
    <p:spTree>
      <p:nvGrpSpPr>
        <p:cNvPr id="1" name=""/>
        <p:cNvGrpSpPr/>
        <p:nvPr/>
      </p:nvGrpSpPr>
      <p:grpSpPr>
        <a:xfrm>
          <a:off x="0" y="0"/>
          <a:ext cx="0" cy="0"/>
          <a:chOff x="0" y="0"/>
          <a:chExt cx="0" cy="0"/>
        </a:xfrm>
      </p:grpSpPr>
      <p:sp>
        <p:nvSpPr>
          <p:cNvPr id="284" name="Shape 284"/>
          <p:cNvSpPr>
            <a:spLocks noGrp="1"/>
          </p:cNvSpPr>
          <p:nvPr>
            <p:ph type="title"/>
          </p:nvPr>
        </p:nvSpPr>
        <p:spPr>
          <a:prstGeom prst="rect">
            <a:avLst/>
          </a:prstGeom>
        </p:spPr>
        <p:txBody>
          <a:bodyPr/>
          <a:lstStyle/>
          <a:p>
            <a:r>
              <a:t>标题文本</a:t>
            </a:r>
          </a:p>
        </p:txBody>
      </p:sp>
      <p:sp>
        <p:nvSpPr>
          <p:cNvPr id="285" name="Shape 285"/>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86" name="Shape 28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031863132"/>
      </p:ext>
    </p:extLst>
  </p:cSld>
  <p:clrMapOvr>
    <a:masterClrMapping/>
  </p:clrMapOvr>
  <p:transition xmlns:p14="http://schemas.microsoft.com/office/powerpoint/2010/main" spd="med"/>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tx">
  <p:cSld name="29_Default">
    <p:spTree>
      <p:nvGrpSpPr>
        <p:cNvPr id="1" name=""/>
        <p:cNvGrpSpPr/>
        <p:nvPr/>
      </p:nvGrpSpPr>
      <p:grpSpPr>
        <a:xfrm>
          <a:off x="0" y="0"/>
          <a:ext cx="0" cy="0"/>
          <a:chOff x="0" y="0"/>
          <a:chExt cx="0" cy="0"/>
        </a:xfrm>
      </p:grpSpPr>
      <p:sp>
        <p:nvSpPr>
          <p:cNvPr id="293" name="Shape 293"/>
          <p:cNvSpPr>
            <a:spLocks noGrp="1"/>
          </p:cNvSpPr>
          <p:nvPr>
            <p:ph type="title"/>
          </p:nvPr>
        </p:nvSpPr>
        <p:spPr>
          <a:prstGeom prst="rect">
            <a:avLst/>
          </a:prstGeom>
        </p:spPr>
        <p:txBody>
          <a:bodyPr/>
          <a:lstStyle/>
          <a:p>
            <a:r>
              <a:t>标题文本</a:t>
            </a:r>
          </a:p>
        </p:txBody>
      </p:sp>
      <p:sp>
        <p:nvSpPr>
          <p:cNvPr id="294" name="Shape 294"/>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95" name="Shape 29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795467475"/>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0_Default">
    <p:spTree>
      <p:nvGrpSpPr>
        <p:cNvPr id="1" name=""/>
        <p:cNvGrpSpPr/>
        <p:nvPr/>
      </p:nvGrpSpPr>
      <p:grpSpPr>
        <a:xfrm>
          <a:off x="0" y="0"/>
          <a:ext cx="0" cy="0"/>
          <a:chOff x="0" y="0"/>
          <a:chExt cx="0" cy="0"/>
        </a:xfrm>
      </p:grpSpPr>
      <p:sp>
        <p:nvSpPr>
          <p:cNvPr id="117" name="Shape 117"/>
          <p:cNvSpPr>
            <a:spLocks noGrp="1"/>
          </p:cNvSpPr>
          <p:nvPr>
            <p:ph type="title"/>
          </p:nvPr>
        </p:nvSpPr>
        <p:spPr>
          <a:prstGeom prst="rect">
            <a:avLst/>
          </a:prstGeom>
        </p:spPr>
        <p:txBody>
          <a:bodyPr/>
          <a:lstStyle/>
          <a:p>
            <a:r>
              <a:t>标题文本</a:t>
            </a:r>
          </a:p>
        </p:txBody>
      </p:sp>
      <p:sp>
        <p:nvSpPr>
          <p:cNvPr id="118" name="Shape 11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9" name="Shape 119"/>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362865212"/>
      </p:ext>
    </p:extLst>
  </p:cSld>
  <p:clrMapOvr>
    <a:masterClrMapping/>
  </p:clrMapOvr>
  <p:transition xmlns:p14="http://schemas.microsoft.com/office/powerpoint/2010/main" spd="med"/>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tx">
  <p:cSld name="30_Default">
    <p:spTree>
      <p:nvGrpSpPr>
        <p:cNvPr id="1" name=""/>
        <p:cNvGrpSpPr/>
        <p:nvPr/>
      </p:nvGrpSpPr>
      <p:grpSpPr>
        <a:xfrm>
          <a:off x="0" y="0"/>
          <a:ext cx="0" cy="0"/>
          <a:chOff x="0" y="0"/>
          <a:chExt cx="0" cy="0"/>
        </a:xfrm>
      </p:grpSpPr>
      <p:sp>
        <p:nvSpPr>
          <p:cNvPr id="302" name="Shape 302"/>
          <p:cNvSpPr>
            <a:spLocks noGrp="1"/>
          </p:cNvSpPr>
          <p:nvPr>
            <p:ph type="title"/>
          </p:nvPr>
        </p:nvSpPr>
        <p:spPr>
          <a:prstGeom prst="rect">
            <a:avLst/>
          </a:prstGeom>
        </p:spPr>
        <p:txBody>
          <a:bodyPr/>
          <a:lstStyle/>
          <a:p>
            <a:r>
              <a:t>标题文本</a:t>
            </a:r>
          </a:p>
        </p:txBody>
      </p:sp>
      <p:sp>
        <p:nvSpPr>
          <p:cNvPr id="303" name="Shape 30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04" name="Shape 304"/>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45671356"/>
      </p:ext>
    </p:extLst>
  </p:cSld>
  <p:clrMapOvr>
    <a:masterClrMapping/>
  </p:clrMapOvr>
  <p:transition xmlns:p14="http://schemas.microsoft.com/office/powerpoint/2010/main" spd="med"/>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x">
  <p:cSld name="31_Default">
    <p:spTree>
      <p:nvGrpSpPr>
        <p:cNvPr id="1" name=""/>
        <p:cNvGrpSpPr/>
        <p:nvPr/>
      </p:nvGrpSpPr>
      <p:grpSpPr>
        <a:xfrm>
          <a:off x="0" y="0"/>
          <a:ext cx="0" cy="0"/>
          <a:chOff x="0" y="0"/>
          <a:chExt cx="0" cy="0"/>
        </a:xfrm>
      </p:grpSpPr>
      <p:sp>
        <p:nvSpPr>
          <p:cNvPr id="311" name="Shape 311"/>
          <p:cNvSpPr>
            <a:spLocks noGrp="1"/>
          </p:cNvSpPr>
          <p:nvPr>
            <p:ph type="title"/>
          </p:nvPr>
        </p:nvSpPr>
        <p:spPr>
          <a:prstGeom prst="rect">
            <a:avLst/>
          </a:prstGeom>
        </p:spPr>
        <p:txBody>
          <a:bodyPr/>
          <a:lstStyle/>
          <a:p>
            <a:r>
              <a:t>标题文本</a:t>
            </a:r>
          </a:p>
        </p:txBody>
      </p:sp>
      <p:sp>
        <p:nvSpPr>
          <p:cNvPr id="312" name="Shape 31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13" name="Shape 31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421866169"/>
      </p:ext>
    </p:extLst>
  </p:cSld>
  <p:clrMapOvr>
    <a:masterClrMapping/>
  </p:clrMapOvr>
  <p:transition xmlns:p14="http://schemas.microsoft.com/office/powerpoint/2010/main" spd="med"/>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tx">
  <p:cSld name="32_Default">
    <p:spTree>
      <p:nvGrpSpPr>
        <p:cNvPr id="1" name=""/>
        <p:cNvGrpSpPr/>
        <p:nvPr/>
      </p:nvGrpSpPr>
      <p:grpSpPr>
        <a:xfrm>
          <a:off x="0" y="0"/>
          <a:ext cx="0" cy="0"/>
          <a:chOff x="0" y="0"/>
          <a:chExt cx="0" cy="0"/>
        </a:xfrm>
      </p:grpSpPr>
      <p:sp>
        <p:nvSpPr>
          <p:cNvPr id="320" name="Shape 320"/>
          <p:cNvSpPr>
            <a:spLocks noGrp="1"/>
          </p:cNvSpPr>
          <p:nvPr>
            <p:ph type="title"/>
          </p:nvPr>
        </p:nvSpPr>
        <p:spPr>
          <a:prstGeom prst="rect">
            <a:avLst/>
          </a:prstGeom>
        </p:spPr>
        <p:txBody>
          <a:bodyPr/>
          <a:lstStyle/>
          <a:p>
            <a:r>
              <a:t>标题文本</a:t>
            </a:r>
          </a:p>
        </p:txBody>
      </p:sp>
      <p:sp>
        <p:nvSpPr>
          <p:cNvPr id="321" name="Shape 32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22" name="Shape 32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25231862"/>
      </p:ext>
    </p:extLst>
  </p:cSld>
  <p:clrMapOvr>
    <a:masterClrMapping/>
  </p:clrMapOvr>
  <p:transition xmlns:p14="http://schemas.microsoft.com/office/powerpoint/2010/main" spd="med"/>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tx">
  <p:cSld name="33_Default">
    <p:spTree>
      <p:nvGrpSpPr>
        <p:cNvPr id="1" name=""/>
        <p:cNvGrpSpPr/>
        <p:nvPr/>
      </p:nvGrpSpPr>
      <p:grpSpPr>
        <a:xfrm>
          <a:off x="0" y="0"/>
          <a:ext cx="0" cy="0"/>
          <a:chOff x="0" y="0"/>
          <a:chExt cx="0" cy="0"/>
        </a:xfrm>
      </p:grpSpPr>
      <p:sp>
        <p:nvSpPr>
          <p:cNvPr id="329" name="Shape 329"/>
          <p:cNvSpPr>
            <a:spLocks noGrp="1"/>
          </p:cNvSpPr>
          <p:nvPr>
            <p:ph type="title"/>
          </p:nvPr>
        </p:nvSpPr>
        <p:spPr>
          <a:prstGeom prst="rect">
            <a:avLst/>
          </a:prstGeom>
        </p:spPr>
        <p:txBody>
          <a:bodyPr/>
          <a:lstStyle/>
          <a:p>
            <a:r>
              <a:t>标题文本</a:t>
            </a:r>
          </a:p>
        </p:txBody>
      </p:sp>
      <p:sp>
        <p:nvSpPr>
          <p:cNvPr id="330" name="Shape 33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31" name="Shape 33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597884368"/>
      </p:ext>
    </p:extLst>
  </p:cSld>
  <p:clrMapOvr>
    <a:masterClrMapping/>
  </p:clrMapOvr>
  <p:transition xmlns:p14="http://schemas.microsoft.com/office/powerpoint/2010/main" spd="med"/>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x">
  <p:cSld name="34_Default">
    <p:spTree>
      <p:nvGrpSpPr>
        <p:cNvPr id="1" name=""/>
        <p:cNvGrpSpPr/>
        <p:nvPr/>
      </p:nvGrpSpPr>
      <p:grpSpPr>
        <a:xfrm>
          <a:off x="0" y="0"/>
          <a:ext cx="0" cy="0"/>
          <a:chOff x="0" y="0"/>
          <a:chExt cx="0" cy="0"/>
        </a:xfrm>
      </p:grpSpPr>
      <p:sp>
        <p:nvSpPr>
          <p:cNvPr id="338" name="Shape 338"/>
          <p:cNvSpPr>
            <a:spLocks noGrp="1"/>
          </p:cNvSpPr>
          <p:nvPr>
            <p:ph type="title"/>
          </p:nvPr>
        </p:nvSpPr>
        <p:spPr>
          <a:prstGeom prst="rect">
            <a:avLst/>
          </a:prstGeom>
        </p:spPr>
        <p:txBody>
          <a:bodyPr/>
          <a:lstStyle/>
          <a:p>
            <a:r>
              <a:t>标题文本</a:t>
            </a:r>
          </a:p>
        </p:txBody>
      </p:sp>
      <p:sp>
        <p:nvSpPr>
          <p:cNvPr id="339" name="Shape 33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40" name="Shape 34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023857367"/>
      </p:ext>
    </p:extLst>
  </p:cSld>
  <p:clrMapOvr>
    <a:masterClrMapping/>
  </p:clrMapOvr>
  <p:transition xmlns:p14="http://schemas.microsoft.com/office/powerpoint/2010/main" spd="med"/>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x">
  <p:cSld name="35_Default">
    <p:spTree>
      <p:nvGrpSpPr>
        <p:cNvPr id="1" name=""/>
        <p:cNvGrpSpPr/>
        <p:nvPr/>
      </p:nvGrpSpPr>
      <p:grpSpPr>
        <a:xfrm>
          <a:off x="0" y="0"/>
          <a:ext cx="0" cy="0"/>
          <a:chOff x="0" y="0"/>
          <a:chExt cx="0" cy="0"/>
        </a:xfrm>
      </p:grpSpPr>
      <p:sp>
        <p:nvSpPr>
          <p:cNvPr id="347" name="Shape 347"/>
          <p:cNvSpPr>
            <a:spLocks noGrp="1"/>
          </p:cNvSpPr>
          <p:nvPr>
            <p:ph type="title"/>
          </p:nvPr>
        </p:nvSpPr>
        <p:spPr>
          <a:prstGeom prst="rect">
            <a:avLst/>
          </a:prstGeom>
        </p:spPr>
        <p:txBody>
          <a:bodyPr/>
          <a:lstStyle/>
          <a:p>
            <a:r>
              <a:t>标题文本</a:t>
            </a:r>
          </a:p>
        </p:txBody>
      </p:sp>
      <p:sp>
        <p:nvSpPr>
          <p:cNvPr id="348" name="Shape 34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49" name="Shape 34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410354385"/>
      </p:ext>
    </p:extLst>
  </p:cSld>
  <p:clrMapOvr>
    <a:masterClrMapping/>
  </p:clrMapOvr>
  <p:transition xmlns:p14="http://schemas.microsoft.com/office/powerpoint/2010/main" spd="med"/>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tx">
  <p:cSld name="36_Default">
    <p:spTree>
      <p:nvGrpSpPr>
        <p:cNvPr id="1" name=""/>
        <p:cNvGrpSpPr/>
        <p:nvPr/>
      </p:nvGrpSpPr>
      <p:grpSpPr>
        <a:xfrm>
          <a:off x="0" y="0"/>
          <a:ext cx="0" cy="0"/>
          <a:chOff x="0" y="0"/>
          <a:chExt cx="0" cy="0"/>
        </a:xfrm>
      </p:grpSpPr>
      <p:sp>
        <p:nvSpPr>
          <p:cNvPr id="356" name="Shape 356"/>
          <p:cNvSpPr>
            <a:spLocks noGrp="1"/>
          </p:cNvSpPr>
          <p:nvPr>
            <p:ph type="title"/>
          </p:nvPr>
        </p:nvSpPr>
        <p:spPr>
          <a:prstGeom prst="rect">
            <a:avLst/>
          </a:prstGeom>
        </p:spPr>
        <p:txBody>
          <a:bodyPr/>
          <a:lstStyle/>
          <a:p>
            <a:r>
              <a:t>标题文本</a:t>
            </a:r>
          </a:p>
        </p:txBody>
      </p:sp>
      <p:sp>
        <p:nvSpPr>
          <p:cNvPr id="357" name="Shape 35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58" name="Shape 35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692660210"/>
      </p:ext>
    </p:extLst>
  </p:cSld>
  <p:clrMapOvr>
    <a:masterClrMapping/>
  </p:clrMapOvr>
  <p:transition xmlns:p14="http://schemas.microsoft.com/office/powerpoint/2010/main" spd="med"/>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x">
  <p:cSld name="37_Default">
    <p:spTree>
      <p:nvGrpSpPr>
        <p:cNvPr id="1" name=""/>
        <p:cNvGrpSpPr/>
        <p:nvPr/>
      </p:nvGrpSpPr>
      <p:grpSpPr>
        <a:xfrm>
          <a:off x="0" y="0"/>
          <a:ext cx="0" cy="0"/>
          <a:chOff x="0" y="0"/>
          <a:chExt cx="0" cy="0"/>
        </a:xfrm>
      </p:grpSpPr>
      <p:sp>
        <p:nvSpPr>
          <p:cNvPr id="365" name="Shape 365"/>
          <p:cNvSpPr>
            <a:spLocks noGrp="1"/>
          </p:cNvSpPr>
          <p:nvPr>
            <p:ph type="title"/>
          </p:nvPr>
        </p:nvSpPr>
        <p:spPr>
          <a:prstGeom prst="rect">
            <a:avLst/>
          </a:prstGeom>
        </p:spPr>
        <p:txBody>
          <a:bodyPr/>
          <a:lstStyle/>
          <a:p>
            <a:r>
              <a:t>标题文本</a:t>
            </a:r>
          </a:p>
        </p:txBody>
      </p:sp>
      <p:sp>
        <p:nvSpPr>
          <p:cNvPr id="366" name="Shape 36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67" name="Shape 367"/>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061873430"/>
      </p:ext>
    </p:extLst>
  </p:cSld>
  <p:clrMapOvr>
    <a:masterClrMapping/>
  </p:clrMapOvr>
  <p:transition xmlns:p14="http://schemas.microsoft.com/office/powerpoint/2010/main" spd="med"/>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tx">
  <p:cSld name="38_Default">
    <p:spTree>
      <p:nvGrpSpPr>
        <p:cNvPr id="1" name=""/>
        <p:cNvGrpSpPr/>
        <p:nvPr/>
      </p:nvGrpSpPr>
      <p:grpSpPr>
        <a:xfrm>
          <a:off x="0" y="0"/>
          <a:ext cx="0" cy="0"/>
          <a:chOff x="0" y="0"/>
          <a:chExt cx="0" cy="0"/>
        </a:xfrm>
      </p:grpSpPr>
      <p:sp>
        <p:nvSpPr>
          <p:cNvPr id="374" name="Shape 374"/>
          <p:cNvSpPr>
            <a:spLocks noGrp="1"/>
          </p:cNvSpPr>
          <p:nvPr>
            <p:ph type="title"/>
          </p:nvPr>
        </p:nvSpPr>
        <p:spPr>
          <a:prstGeom prst="rect">
            <a:avLst/>
          </a:prstGeom>
        </p:spPr>
        <p:txBody>
          <a:bodyPr/>
          <a:lstStyle/>
          <a:p>
            <a:r>
              <a:t>标题文本</a:t>
            </a:r>
          </a:p>
        </p:txBody>
      </p:sp>
      <p:sp>
        <p:nvSpPr>
          <p:cNvPr id="375" name="Shape 375"/>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76" name="Shape 37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8355199"/>
      </p:ext>
    </p:extLst>
  </p:cSld>
  <p:clrMapOvr>
    <a:masterClrMapping/>
  </p:clrMapOvr>
  <p:transition xmlns:p14="http://schemas.microsoft.com/office/powerpoint/2010/main" spd="med"/>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tx">
  <p:cSld name="39_Default">
    <p:spTree>
      <p:nvGrpSpPr>
        <p:cNvPr id="1" name=""/>
        <p:cNvGrpSpPr/>
        <p:nvPr/>
      </p:nvGrpSpPr>
      <p:grpSpPr>
        <a:xfrm>
          <a:off x="0" y="0"/>
          <a:ext cx="0" cy="0"/>
          <a:chOff x="0" y="0"/>
          <a:chExt cx="0" cy="0"/>
        </a:xfrm>
      </p:grpSpPr>
      <p:sp>
        <p:nvSpPr>
          <p:cNvPr id="383" name="Shape 383"/>
          <p:cNvSpPr>
            <a:spLocks noGrp="1"/>
          </p:cNvSpPr>
          <p:nvPr>
            <p:ph type="title"/>
          </p:nvPr>
        </p:nvSpPr>
        <p:spPr>
          <a:prstGeom prst="rect">
            <a:avLst/>
          </a:prstGeom>
        </p:spPr>
        <p:txBody>
          <a:bodyPr/>
          <a:lstStyle/>
          <a:p>
            <a:r>
              <a:t>标题文本</a:t>
            </a:r>
          </a:p>
        </p:txBody>
      </p:sp>
      <p:sp>
        <p:nvSpPr>
          <p:cNvPr id="384" name="Shape 384"/>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85" name="Shape 38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271704510"/>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11_Default">
    <p:spTree>
      <p:nvGrpSpPr>
        <p:cNvPr id="1" name=""/>
        <p:cNvGrpSpPr/>
        <p:nvPr/>
      </p:nvGrpSpPr>
      <p:grpSpPr>
        <a:xfrm>
          <a:off x="0" y="0"/>
          <a:ext cx="0" cy="0"/>
          <a:chOff x="0" y="0"/>
          <a:chExt cx="0" cy="0"/>
        </a:xfrm>
      </p:grpSpPr>
      <p:sp>
        <p:nvSpPr>
          <p:cNvPr id="126" name="Shape 126"/>
          <p:cNvSpPr>
            <a:spLocks noGrp="1"/>
          </p:cNvSpPr>
          <p:nvPr>
            <p:ph type="title"/>
          </p:nvPr>
        </p:nvSpPr>
        <p:spPr>
          <a:prstGeom prst="rect">
            <a:avLst/>
          </a:prstGeom>
        </p:spPr>
        <p:txBody>
          <a:bodyPr/>
          <a:lstStyle/>
          <a:p>
            <a:r>
              <a:t>标题文本</a:t>
            </a:r>
          </a:p>
        </p:txBody>
      </p:sp>
      <p:sp>
        <p:nvSpPr>
          <p:cNvPr id="127" name="Shape 12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28" name="Shape 128"/>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096893999"/>
      </p:ext>
    </p:extLst>
  </p:cSld>
  <p:clrMapOvr>
    <a:masterClrMapping/>
  </p:clrMapOvr>
  <p:transition xmlns:p14="http://schemas.microsoft.com/office/powerpoint/2010/main" spd="med"/>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tx">
  <p:cSld name="40_Default">
    <p:spTree>
      <p:nvGrpSpPr>
        <p:cNvPr id="1" name=""/>
        <p:cNvGrpSpPr/>
        <p:nvPr/>
      </p:nvGrpSpPr>
      <p:grpSpPr>
        <a:xfrm>
          <a:off x="0" y="0"/>
          <a:ext cx="0" cy="0"/>
          <a:chOff x="0" y="0"/>
          <a:chExt cx="0" cy="0"/>
        </a:xfrm>
      </p:grpSpPr>
      <p:sp>
        <p:nvSpPr>
          <p:cNvPr id="392" name="Shape 392"/>
          <p:cNvSpPr>
            <a:spLocks noGrp="1"/>
          </p:cNvSpPr>
          <p:nvPr>
            <p:ph type="title"/>
          </p:nvPr>
        </p:nvSpPr>
        <p:spPr>
          <a:prstGeom prst="rect">
            <a:avLst/>
          </a:prstGeom>
        </p:spPr>
        <p:txBody>
          <a:bodyPr/>
          <a:lstStyle/>
          <a:p>
            <a:r>
              <a:t>标题文本</a:t>
            </a:r>
          </a:p>
        </p:txBody>
      </p:sp>
      <p:sp>
        <p:nvSpPr>
          <p:cNvPr id="393" name="Shape 39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94" name="Shape 394"/>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97321734"/>
      </p:ext>
    </p:extLst>
  </p:cSld>
  <p:clrMapOvr>
    <a:masterClrMapping/>
  </p:clrMapOvr>
  <p:transition xmlns:p14="http://schemas.microsoft.com/office/powerpoint/2010/main" spd="med"/>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tx">
  <p:cSld name="41_Default">
    <p:spTree>
      <p:nvGrpSpPr>
        <p:cNvPr id="1" name=""/>
        <p:cNvGrpSpPr/>
        <p:nvPr/>
      </p:nvGrpSpPr>
      <p:grpSpPr>
        <a:xfrm>
          <a:off x="0" y="0"/>
          <a:ext cx="0" cy="0"/>
          <a:chOff x="0" y="0"/>
          <a:chExt cx="0" cy="0"/>
        </a:xfrm>
      </p:grpSpPr>
      <p:sp>
        <p:nvSpPr>
          <p:cNvPr id="401" name="Shape 401"/>
          <p:cNvSpPr>
            <a:spLocks noGrp="1"/>
          </p:cNvSpPr>
          <p:nvPr>
            <p:ph type="title"/>
          </p:nvPr>
        </p:nvSpPr>
        <p:spPr>
          <a:prstGeom prst="rect">
            <a:avLst/>
          </a:prstGeom>
        </p:spPr>
        <p:txBody>
          <a:bodyPr/>
          <a:lstStyle/>
          <a:p>
            <a:r>
              <a:t>标题文本</a:t>
            </a:r>
          </a:p>
        </p:txBody>
      </p:sp>
      <p:sp>
        <p:nvSpPr>
          <p:cNvPr id="402" name="Shape 40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3" name="Shape 40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66022088"/>
      </p:ext>
    </p:extLst>
  </p:cSld>
  <p:clrMapOvr>
    <a:masterClrMapping/>
  </p:clrMapOvr>
  <p:transition xmlns:p14="http://schemas.microsoft.com/office/powerpoint/2010/main" spd="med"/>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x">
  <p:cSld name="42_Default">
    <p:spTree>
      <p:nvGrpSpPr>
        <p:cNvPr id="1" name=""/>
        <p:cNvGrpSpPr/>
        <p:nvPr/>
      </p:nvGrpSpPr>
      <p:grpSpPr>
        <a:xfrm>
          <a:off x="0" y="0"/>
          <a:ext cx="0" cy="0"/>
          <a:chOff x="0" y="0"/>
          <a:chExt cx="0" cy="0"/>
        </a:xfrm>
      </p:grpSpPr>
      <p:sp>
        <p:nvSpPr>
          <p:cNvPr id="410" name="Shape 410"/>
          <p:cNvSpPr>
            <a:spLocks noGrp="1"/>
          </p:cNvSpPr>
          <p:nvPr>
            <p:ph type="title"/>
          </p:nvPr>
        </p:nvSpPr>
        <p:spPr>
          <a:prstGeom prst="rect">
            <a:avLst/>
          </a:prstGeom>
        </p:spPr>
        <p:txBody>
          <a:bodyPr/>
          <a:lstStyle/>
          <a:p>
            <a:r>
              <a:t>标题文本</a:t>
            </a:r>
          </a:p>
        </p:txBody>
      </p:sp>
      <p:sp>
        <p:nvSpPr>
          <p:cNvPr id="411" name="Shape 41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12" name="Shape 41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090915505"/>
      </p:ext>
    </p:extLst>
  </p:cSld>
  <p:clrMapOvr>
    <a:masterClrMapping/>
  </p:clrMapOvr>
  <p:transition xmlns:p14="http://schemas.microsoft.com/office/powerpoint/2010/main" spd="med"/>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type="tx">
  <p:cSld name="43_Default">
    <p:spTree>
      <p:nvGrpSpPr>
        <p:cNvPr id="1" name=""/>
        <p:cNvGrpSpPr/>
        <p:nvPr/>
      </p:nvGrpSpPr>
      <p:grpSpPr>
        <a:xfrm>
          <a:off x="0" y="0"/>
          <a:ext cx="0" cy="0"/>
          <a:chOff x="0" y="0"/>
          <a:chExt cx="0" cy="0"/>
        </a:xfrm>
      </p:grpSpPr>
      <p:sp>
        <p:nvSpPr>
          <p:cNvPr id="419" name="Shape 419"/>
          <p:cNvSpPr>
            <a:spLocks noGrp="1"/>
          </p:cNvSpPr>
          <p:nvPr>
            <p:ph type="title"/>
          </p:nvPr>
        </p:nvSpPr>
        <p:spPr>
          <a:prstGeom prst="rect">
            <a:avLst/>
          </a:prstGeom>
        </p:spPr>
        <p:txBody>
          <a:bodyPr/>
          <a:lstStyle/>
          <a:p>
            <a:r>
              <a:t>标题文本</a:t>
            </a:r>
          </a:p>
        </p:txBody>
      </p:sp>
      <p:sp>
        <p:nvSpPr>
          <p:cNvPr id="420" name="Shape 42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21" name="Shape 42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523390386"/>
      </p:ext>
    </p:extLst>
  </p:cSld>
  <p:clrMapOvr>
    <a:masterClrMapping/>
  </p:clrMapOvr>
  <p:transition xmlns:p14="http://schemas.microsoft.com/office/powerpoint/2010/main" spd="med"/>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x">
  <p:cSld name="44_Default">
    <p:spTree>
      <p:nvGrpSpPr>
        <p:cNvPr id="1" name=""/>
        <p:cNvGrpSpPr/>
        <p:nvPr/>
      </p:nvGrpSpPr>
      <p:grpSpPr>
        <a:xfrm>
          <a:off x="0" y="0"/>
          <a:ext cx="0" cy="0"/>
          <a:chOff x="0" y="0"/>
          <a:chExt cx="0" cy="0"/>
        </a:xfrm>
      </p:grpSpPr>
      <p:sp>
        <p:nvSpPr>
          <p:cNvPr id="428" name="Shape 428"/>
          <p:cNvSpPr>
            <a:spLocks noGrp="1"/>
          </p:cNvSpPr>
          <p:nvPr>
            <p:ph type="title"/>
          </p:nvPr>
        </p:nvSpPr>
        <p:spPr>
          <a:prstGeom prst="rect">
            <a:avLst/>
          </a:prstGeom>
        </p:spPr>
        <p:txBody>
          <a:bodyPr/>
          <a:lstStyle/>
          <a:p>
            <a:r>
              <a:t>标题文本</a:t>
            </a:r>
          </a:p>
        </p:txBody>
      </p:sp>
      <p:sp>
        <p:nvSpPr>
          <p:cNvPr id="429" name="Shape 42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30" name="Shape 43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45609349"/>
      </p:ext>
    </p:extLst>
  </p:cSld>
  <p:clrMapOvr>
    <a:masterClrMapping/>
  </p:clrMapOvr>
  <p:transition xmlns:p14="http://schemas.microsoft.com/office/powerpoint/2010/main" spd="med"/>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x">
  <p:cSld name="45_Default">
    <p:spTree>
      <p:nvGrpSpPr>
        <p:cNvPr id="1" name=""/>
        <p:cNvGrpSpPr/>
        <p:nvPr/>
      </p:nvGrpSpPr>
      <p:grpSpPr>
        <a:xfrm>
          <a:off x="0" y="0"/>
          <a:ext cx="0" cy="0"/>
          <a:chOff x="0" y="0"/>
          <a:chExt cx="0" cy="0"/>
        </a:xfrm>
      </p:grpSpPr>
      <p:sp>
        <p:nvSpPr>
          <p:cNvPr id="437" name="Shape 437"/>
          <p:cNvSpPr>
            <a:spLocks noGrp="1"/>
          </p:cNvSpPr>
          <p:nvPr>
            <p:ph type="title"/>
          </p:nvPr>
        </p:nvSpPr>
        <p:spPr>
          <a:prstGeom prst="rect">
            <a:avLst/>
          </a:prstGeom>
        </p:spPr>
        <p:txBody>
          <a:bodyPr/>
          <a:lstStyle/>
          <a:p>
            <a:r>
              <a:t>标题文本</a:t>
            </a:r>
          </a:p>
        </p:txBody>
      </p:sp>
      <p:sp>
        <p:nvSpPr>
          <p:cNvPr id="438" name="Shape 43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39" name="Shape 43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271562524"/>
      </p:ext>
    </p:extLst>
  </p:cSld>
  <p:clrMapOvr>
    <a:masterClrMapping/>
  </p:clrMapOvr>
  <p:transition xmlns:p14="http://schemas.microsoft.com/office/powerpoint/2010/main" spd="med"/>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x">
  <p:cSld name="46_Default">
    <p:spTree>
      <p:nvGrpSpPr>
        <p:cNvPr id="1" name=""/>
        <p:cNvGrpSpPr/>
        <p:nvPr/>
      </p:nvGrpSpPr>
      <p:grpSpPr>
        <a:xfrm>
          <a:off x="0" y="0"/>
          <a:ext cx="0" cy="0"/>
          <a:chOff x="0" y="0"/>
          <a:chExt cx="0" cy="0"/>
        </a:xfrm>
      </p:grpSpPr>
      <p:sp>
        <p:nvSpPr>
          <p:cNvPr id="446" name="Shape 44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0299839"/>
      </p:ext>
    </p:extLst>
  </p:cSld>
  <p:clrMapOvr>
    <a:masterClrMapping/>
  </p:clrMapOvr>
  <p:transition xmlns:p14="http://schemas.microsoft.com/office/powerpoint/2010/main" spd="med"/>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tx">
  <p:cSld name="1_Default 0">
    <p:spTree>
      <p:nvGrpSpPr>
        <p:cNvPr id="1" name=""/>
        <p:cNvGrpSpPr/>
        <p:nvPr/>
      </p:nvGrpSpPr>
      <p:grpSpPr>
        <a:xfrm>
          <a:off x="0" y="0"/>
          <a:ext cx="0" cy="0"/>
          <a:chOff x="0" y="0"/>
          <a:chExt cx="0" cy="0"/>
        </a:xfrm>
      </p:grpSpPr>
      <p:sp>
        <p:nvSpPr>
          <p:cNvPr id="453" name="Shape 45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018058848"/>
      </p:ext>
    </p:extLst>
  </p:cSld>
  <p:clrMapOvr>
    <a:masterClrMapping/>
  </p:clrMapOvr>
  <p:transition xmlns:p14="http://schemas.microsoft.com/office/powerpoint/2010/main" spd="med"/>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tx">
  <p:cSld name="47_Default">
    <p:spTree>
      <p:nvGrpSpPr>
        <p:cNvPr id="1" name=""/>
        <p:cNvGrpSpPr/>
        <p:nvPr/>
      </p:nvGrpSpPr>
      <p:grpSpPr>
        <a:xfrm>
          <a:off x="0" y="0"/>
          <a:ext cx="0" cy="0"/>
          <a:chOff x="0" y="0"/>
          <a:chExt cx="0" cy="0"/>
        </a:xfrm>
      </p:grpSpPr>
      <p:sp>
        <p:nvSpPr>
          <p:cNvPr id="460" name="Shape 460"/>
          <p:cNvSpPr>
            <a:spLocks noGrp="1"/>
          </p:cNvSpPr>
          <p:nvPr>
            <p:ph type="title"/>
          </p:nvPr>
        </p:nvSpPr>
        <p:spPr>
          <a:prstGeom prst="rect">
            <a:avLst/>
          </a:prstGeom>
        </p:spPr>
        <p:txBody>
          <a:bodyPr/>
          <a:lstStyle/>
          <a:p>
            <a:r>
              <a:t>标题文本</a:t>
            </a:r>
          </a:p>
        </p:txBody>
      </p:sp>
      <p:sp>
        <p:nvSpPr>
          <p:cNvPr id="461" name="Shape 46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62" name="Shape 46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82747160"/>
      </p:ext>
    </p:extLst>
  </p:cSld>
  <p:clrMapOvr>
    <a:masterClrMapping/>
  </p:clrMapOvr>
  <p:transition xmlns:p14="http://schemas.microsoft.com/office/powerpoint/2010/main" spd="med"/>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type="tx">
  <p:cSld name="48_Default">
    <p:spTree>
      <p:nvGrpSpPr>
        <p:cNvPr id="1" name=""/>
        <p:cNvGrpSpPr/>
        <p:nvPr/>
      </p:nvGrpSpPr>
      <p:grpSpPr>
        <a:xfrm>
          <a:off x="0" y="0"/>
          <a:ext cx="0" cy="0"/>
          <a:chOff x="0" y="0"/>
          <a:chExt cx="0" cy="0"/>
        </a:xfrm>
      </p:grpSpPr>
      <p:sp>
        <p:nvSpPr>
          <p:cNvPr id="469" name="Shape 469"/>
          <p:cNvSpPr>
            <a:spLocks noGrp="1"/>
          </p:cNvSpPr>
          <p:nvPr>
            <p:ph type="title"/>
          </p:nvPr>
        </p:nvSpPr>
        <p:spPr>
          <a:prstGeom prst="rect">
            <a:avLst/>
          </a:prstGeom>
        </p:spPr>
        <p:txBody>
          <a:bodyPr/>
          <a:lstStyle/>
          <a:p>
            <a:r>
              <a:t>标题文本</a:t>
            </a:r>
          </a:p>
        </p:txBody>
      </p:sp>
      <p:sp>
        <p:nvSpPr>
          <p:cNvPr id="470" name="Shape 47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71" name="Shape 47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726089825"/>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12_Default">
    <p:spTree>
      <p:nvGrpSpPr>
        <p:cNvPr id="1" name=""/>
        <p:cNvGrpSpPr/>
        <p:nvPr/>
      </p:nvGrpSpPr>
      <p:grpSpPr>
        <a:xfrm>
          <a:off x="0" y="0"/>
          <a:ext cx="0" cy="0"/>
          <a:chOff x="0" y="0"/>
          <a:chExt cx="0" cy="0"/>
        </a:xfrm>
      </p:grpSpPr>
      <p:sp>
        <p:nvSpPr>
          <p:cNvPr id="135" name="Shape 135"/>
          <p:cNvSpPr>
            <a:spLocks noGrp="1"/>
          </p:cNvSpPr>
          <p:nvPr>
            <p:ph type="title"/>
          </p:nvPr>
        </p:nvSpPr>
        <p:spPr>
          <a:prstGeom prst="rect">
            <a:avLst/>
          </a:prstGeom>
        </p:spPr>
        <p:txBody>
          <a:bodyPr/>
          <a:lstStyle/>
          <a:p>
            <a:r>
              <a:t>标题文本</a:t>
            </a:r>
          </a:p>
        </p:txBody>
      </p:sp>
      <p:sp>
        <p:nvSpPr>
          <p:cNvPr id="136" name="Shape 13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37" name="Shape 137"/>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418720886"/>
      </p:ext>
    </p:extLst>
  </p:cSld>
  <p:clrMapOvr>
    <a:masterClrMapping/>
  </p:clrMapOvr>
  <p:transition xmlns:p14="http://schemas.microsoft.com/office/powerpoint/2010/main" spd="med"/>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x">
  <p:cSld name="49_Default">
    <p:spTree>
      <p:nvGrpSpPr>
        <p:cNvPr id="1" name=""/>
        <p:cNvGrpSpPr/>
        <p:nvPr/>
      </p:nvGrpSpPr>
      <p:grpSpPr>
        <a:xfrm>
          <a:off x="0" y="0"/>
          <a:ext cx="0" cy="0"/>
          <a:chOff x="0" y="0"/>
          <a:chExt cx="0" cy="0"/>
        </a:xfrm>
      </p:grpSpPr>
      <p:sp>
        <p:nvSpPr>
          <p:cNvPr id="478" name="Shape 478"/>
          <p:cNvSpPr>
            <a:spLocks noGrp="1"/>
          </p:cNvSpPr>
          <p:nvPr>
            <p:ph type="title"/>
          </p:nvPr>
        </p:nvSpPr>
        <p:spPr>
          <a:prstGeom prst="rect">
            <a:avLst/>
          </a:prstGeom>
        </p:spPr>
        <p:txBody>
          <a:bodyPr/>
          <a:lstStyle/>
          <a:p>
            <a:r>
              <a:t>标题文本</a:t>
            </a:r>
          </a:p>
        </p:txBody>
      </p:sp>
      <p:sp>
        <p:nvSpPr>
          <p:cNvPr id="479" name="Shape 47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80" name="Shape 48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655321555"/>
      </p:ext>
    </p:extLst>
  </p:cSld>
  <p:clrMapOvr>
    <a:masterClrMapping/>
  </p:clrMapOvr>
  <p:transition xmlns:p14="http://schemas.microsoft.com/office/powerpoint/2010/main" spd="med"/>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tx">
  <p:cSld name="50_Default">
    <p:spTree>
      <p:nvGrpSpPr>
        <p:cNvPr id="1" name=""/>
        <p:cNvGrpSpPr/>
        <p:nvPr/>
      </p:nvGrpSpPr>
      <p:grpSpPr>
        <a:xfrm>
          <a:off x="0" y="0"/>
          <a:ext cx="0" cy="0"/>
          <a:chOff x="0" y="0"/>
          <a:chExt cx="0" cy="0"/>
        </a:xfrm>
      </p:grpSpPr>
      <p:sp>
        <p:nvSpPr>
          <p:cNvPr id="487" name="Shape 487"/>
          <p:cNvSpPr>
            <a:spLocks noGrp="1"/>
          </p:cNvSpPr>
          <p:nvPr>
            <p:ph type="title"/>
          </p:nvPr>
        </p:nvSpPr>
        <p:spPr>
          <a:prstGeom prst="rect">
            <a:avLst/>
          </a:prstGeom>
        </p:spPr>
        <p:txBody>
          <a:bodyPr/>
          <a:lstStyle/>
          <a:p>
            <a:r>
              <a:t>标题文本</a:t>
            </a:r>
          </a:p>
        </p:txBody>
      </p:sp>
      <p:sp>
        <p:nvSpPr>
          <p:cNvPr id="488" name="Shape 48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89" name="Shape 48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877601530"/>
      </p:ext>
    </p:extLst>
  </p:cSld>
  <p:clrMapOvr>
    <a:masterClrMapping/>
  </p:clrMapOvr>
  <p:transition xmlns:p14="http://schemas.microsoft.com/office/powerpoint/2010/main" spd="med"/>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tx">
  <p:cSld name="51_Default">
    <p:spTree>
      <p:nvGrpSpPr>
        <p:cNvPr id="1" name=""/>
        <p:cNvGrpSpPr/>
        <p:nvPr/>
      </p:nvGrpSpPr>
      <p:grpSpPr>
        <a:xfrm>
          <a:off x="0" y="0"/>
          <a:ext cx="0" cy="0"/>
          <a:chOff x="0" y="0"/>
          <a:chExt cx="0" cy="0"/>
        </a:xfrm>
      </p:grpSpPr>
      <p:sp>
        <p:nvSpPr>
          <p:cNvPr id="496" name="Shape 496"/>
          <p:cNvSpPr>
            <a:spLocks noGrp="1"/>
          </p:cNvSpPr>
          <p:nvPr>
            <p:ph type="title"/>
          </p:nvPr>
        </p:nvSpPr>
        <p:spPr>
          <a:prstGeom prst="rect">
            <a:avLst/>
          </a:prstGeom>
        </p:spPr>
        <p:txBody>
          <a:bodyPr/>
          <a:lstStyle/>
          <a:p>
            <a:r>
              <a:t>标题文本</a:t>
            </a:r>
          </a:p>
        </p:txBody>
      </p:sp>
      <p:sp>
        <p:nvSpPr>
          <p:cNvPr id="497" name="Shape 49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98" name="Shape 49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690597133"/>
      </p:ext>
    </p:extLst>
  </p:cSld>
  <p:clrMapOvr>
    <a:masterClrMapping/>
  </p:clrMapOvr>
  <p:transition xmlns:p14="http://schemas.microsoft.com/office/powerpoint/2010/main" spd="med"/>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x">
  <p:cSld name="52_Default">
    <p:spTree>
      <p:nvGrpSpPr>
        <p:cNvPr id="1" name=""/>
        <p:cNvGrpSpPr/>
        <p:nvPr/>
      </p:nvGrpSpPr>
      <p:grpSpPr>
        <a:xfrm>
          <a:off x="0" y="0"/>
          <a:ext cx="0" cy="0"/>
          <a:chOff x="0" y="0"/>
          <a:chExt cx="0" cy="0"/>
        </a:xfrm>
      </p:grpSpPr>
      <p:sp>
        <p:nvSpPr>
          <p:cNvPr id="505" name="Shape 50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57632348"/>
      </p:ext>
    </p:extLst>
  </p:cSld>
  <p:clrMapOvr>
    <a:masterClrMapping/>
  </p:clrMapOvr>
  <p:transition xmlns:p14="http://schemas.microsoft.com/office/powerpoint/2010/main" spd="med"/>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type="tx">
  <p:cSld name="2_Default 0">
    <p:spTree>
      <p:nvGrpSpPr>
        <p:cNvPr id="1" name=""/>
        <p:cNvGrpSpPr/>
        <p:nvPr/>
      </p:nvGrpSpPr>
      <p:grpSpPr>
        <a:xfrm>
          <a:off x="0" y="0"/>
          <a:ext cx="0" cy="0"/>
          <a:chOff x="0" y="0"/>
          <a:chExt cx="0" cy="0"/>
        </a:xfrm>
      </p:grpSpPr>
      <p:sp>
        <p:nvSpPr>
          <p:cNvPr id="512" name="Shape 51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49993210"/>
      </p:ext>
    </p:extLst>
  </p:cSld>
  <p:clrMapOvr>
    <a:masterClrMapping/>
  </p:clrMapOvr>
  <p:transition xmlns:p14="http://schemas.microsoft.com/office/powerpoint/2010/main" spd="med"/>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tx">
  <p:cSld name="53_Default">
    <p:spTree>
      <p:nvGrpSpPr>
        <p:cNvPr id="1" name=""/>
        <p:cNvGrpSpPr/>
        <p:nvPr/>
      </p:nvGrpSpPr>
      <p:grpSpPr>
        <a:xfrm>
          <a:off x="0" y="0"/>
          <a:ext cx="0" cy="0"/>
          <a:chOff x="0" y="0"/>
          <a:chExt cx="0" cy="0"/>
        </a:xfrm>
      </p:grpSpPr>
      <p:sp>
        <p:nvSpPr>
          <p:cNvPr id="519" name="Shape 519"/>
          <p:cNvSpPr>
            <a:spLocks noGrp="1"/>
          </p:cNvSpPr>
          <p:nvPr>
            <p:ph type="title"/>
          </p:nvPr>
        </p:nvSpPr>
        <p:spPr>
          <a:prstGeom prst="rect">
            <a:avLst/>
          </a:prstGeom>
        </p:spPr>
        <p:txBody>
          <a:bodyPr/>
          <a:lstStyle/>
          <a:p>
            <a:r>
              <a:t>标题文本</a:t>
            </a:r>
          </a:p>
        </p:txBody>
      </p:sp>
      <p:sp>
        <p:nvSpPr>
          <p:cNvPr id="520" name="Shape 52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21" name="Shape 52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506800857"/>
      </p:ext>
    </p:extLst>
  </p:cSld>
  <p:clrMapOvr>
    <a:masterClrMapping/>
  </p:clrMapOvr>
  <p:transition xmlns:p14="http://schemas.microsoft.com/office/powerpoint/2010/main" spd="med"/>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tx">
  <p:cSld name="54_Default">
    <p:spTree>
      <p:nvGrpSpPr>
        <p:cNvPr id="1" name=""/>
        <p:cNvGrpSpPr/>
        <p:nvPr/>
      </p:nvGrpSpPr>
      <p:grpSpPr>
        <a:xfrm>
          <a:off x="0" y="0"/>
          <a:ext cx="0" cy="0"/>
          <a:chOff x="0" y="0"/>
          <a:chExt cx="0" cy="0"/>
        </a:xfrm>
      </p:grpSpPr>
      <p:sp>
        <p:nvSpPr>
          <p:cNvPr id="528" name="Shape 528"/>
          <p:cNvSpPr>
            <a:spLocks noGrp="1"/>
          </p:cNvSpPr>
          <p:nvPr>
            <p:ph type="title"/>
          </p:nvPr>
        </p:nvSpPr>
        <p:spPr>
          <a:prstGeom prst="rect">
            <a:avLst/>
          </a:prstGeom>
        </p:spPr>
        <p:txBody>
          <a:bodyPr/>
          <a:lstStyle/>
          <a:p>
            <a:r>
              <a:t>标题文本</a:t>
            </a:r>
          </a:p>
        </p:txBody>
      </p:sp>
      <p:sp>
        <p:nvSpPr>
          <p:cNvPr id="529" name="Shape 52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30" name="Shape 53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831719637"/>
      </p:ext>
    </p:extLst>
  </p:cSld>
  <p:clrMapOvr>
    <a:masterClrMapping/>
  </p:clrMapOvr>
  <p:transition xmlns:p14="http://schemas.microsoft.com/office/powerpoint/2010/main" spd="med"/>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type="tx">
  <p:cSld name="55_Default">
    <p:spTree>
      <p:nvGrpSpPr>
        <p:cNvPr id="1" name=""/>
        <p:cNvGrpSpPr/>
        <p:nvPr/>
      </p:nvGrpSpPr>
      <p:grpSpPr>
        <a:xfrm>
          <a:off x="0" y="0"/>
          <a:ext cx="0" cy="0"/>
          <a:chOff x="0" y="0"/>
          <a:chExt cx="0" cy="0"/>
        </a:xfrm>
      </p:grpSpPr>
      <p:sp>
        <p:nvSpPr>
          <p:cNvPr id="537" name="Shape 537"/>
          <p:cNvSpPr>
            <a:spLocks noGrp="1"/>
          </p:cNvSpPr>
          <p:nvPr>
            <p:ph type="title"/>
          </p:nvPr>
        </p:nvSpPr>
        <p:spPr>
          <a:prstGeom prst="rect">
            <a:avLst/>
          </a:prstGeom>
        </p:spPr>
        <p:txBody>
          <a:bodyPr/>
          <a:lstStyle/>
          <a:p>
            <a:r>
              <a:t>标题文本</a:t>
            </a:r>
          </a:p>
        </p:txBody>
      </p:sp>
      <p:sp>
        <p:nvSpPr>
          <p:cNvPr id="538" name="Shape 53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39" name="Shape 53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909729340"/>
      </p:ext>
    </p:extLst>
  </p:cSld>
  <p:clrMapOvr>
    <a:masterClrMapping/>
  </p:clrMapOvr>
  <p:transition xmlns:p14="http://schemas.microsoft.com/office/powerpoint/2010/main" spd="med"/>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x">
  <p:cSld name="56_Default">
    <p:spTree>
      <p:nvGrpSpPr>
        <p:cNvPr id="1" name=""/>
        <p:cNvGrpSpPr/>
        <p:nvPr/>
      </p:nvGrpSpPr>
      <p:grpSpPr>
        <a:xfrm>
          <a:off x="0" y="0"/>
          <a:ext cx="0" cy="0"/>
          <a:chOff x="0" y="0"/>
          <a:chExt cx="0" cy="0"/>
        </a:xfrm>
      </p:grpSpPr>
      <p:sp>
        <p:nvSpPr>
          <p:cNvPr id="546" name="Shape 546"/>
          <p:cNvSpPr>
            <a:spLocks noGrp="1"/>
          </p:cNvSpPr>
          <p:nvPr>
            <p:ph type="title"/>
          </p:nvPr>
        </p:nvSpPr>
        <p:spPr>
          <a:prstGeom prst="rect">
            <a:avLst/>
          </a:prstGeom>
        </p:spPr>
        <p:txBody>
          <a:bodyPr/>
          <a:lstStyle/>
          <a:p>
            <a:r>
              <a:t>标题文本</a:t>
            </a:r>
          </a:p>
        </p:txBody>
      </p:sp>
      <p:sp>
        <p:nvSpPr>
          <p:cNvPr id="547" name="Shape 54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48" name="Shape 54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22745536"/>
      </p:ext>
    </p:extLst>
  </p:cSld>
  <p:clrMapOvr>
    <a:masterClrMapping/>
  </p:clrMapOvr>
  <p:transition xmlns:p14="http://schemas.microsoft.com/office/powerpoint/2010/main" spd="med"/>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type="tx">
  <p:cSld name="57_Default">
    <p:spTree>
      <p:nvGrpSpPr>
        <p:cNvPr id="1" name=""/>
        <p:cNvGrpSpPr/>
        <p:nvPr/>
      </p:nvGrpSpPr>
      <p:grpSpPr>
        <a:xfrm>
          <a:off x="0" y="0"/>
          <a:ext cx="0" cy="0"/>
          <a:chOff x="0" y="0"/>
          <a:chExt cx="0" cy="0"/>
        </a:xfrm>
      </p:grpSpPr>
      <p:sp>
        <p:nvSpPr>
          <p:cNvPr id="555" name="Shape 55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336860457"/>
      </p:ext>
    </p:extLst>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3_Default">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lstStyle/>
          <a:p>
            <a:r>
              <a:t>标题文本</a:t>
            </a:r>
          </a:p>
        </p:txBody>
      </p:sp>
      <p:sp>
        <p:nvSpPr>
          <p:cNvPr id="145" name="Shape 145"/>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46" name="Shape 146"/>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539634577"/>
      </p:ext>
    </p:extLst>
  </p:cSld>
  <p:clrMapOvr>
    <a:masterClrMapping/>
  </p:clrMapOvr>
  <p:transition xmlns:p14="http://schemas.microsoft.com/office/powerpoint/2010/main" spd="med"/>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type="tx">
  <p:cSld name="3_Default 0">
    <p:spTree>
      <p:nvGrpSpPr>
        <p:cNvPr id="1" name=""/>
        <p:cNvGrpSpPr/>
        <p:nvPr/>
      </p:nvGrpSpPr>
      <p:grpSpPr>
        <a:xfrm>
          <a:off x="0" y="0"/>
          <a:ext cx="0" cy="0"/>
          <a:chOff x="0" y="0"/>
          <a:chExt cx="0" cy="0"/>
        </a:xfrm>
      </p:grpSpPr>
      <p:sp>
        <p:nvSpPr>
          <p:cNvPr id="562" name="Shape 56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69663808"/>
      </p:ext>
    </p:extLst>
  </p:cSld>
  <p:clrMapOvr>
    <a:masterClrMapping/>
  </p:clrMapOvr>
  <p:transition xmlns:p14="http://schemas.microsoft.com/office/powerpoint/2010/main" spd="med"/>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tx">
  <p:cSld name="58_Default">
    <p:spTree>
      <p:nvGrpSpPr>
        <p:cNvPr id="1" name=""/>
        <p:cNvGrpSpPr/>
        <p:nvPr/>
      </p:nvGrpSpPr>
      <p:grpSpPr>
        <a:xfrm>
          <a:off x="0" y="0"/>
          <a:ext cx="0" cy="0"/>
          <a:chOff x="0" y="0"/>
          <a:chExt cx="0" cy="0"/>
        </a:xfrm>
      </p:grpSpPr>
      <p:sp>
        <p:nvSpPr>
          <p:cNvPr id="569" name="Shape 569"/>
          <p:cNvSpPr>
            <a:spLocks noGrp="1"/>
          </p:cNvSpPr>
          <p:nvPr>
            <p:ph type="title"/>
          </p:nvPr>
        </p:nvSpPr>
        <p:spPr>
          <a:prstGeom prst="rect">
            <a:avLst/>
          </a:prstGeom>
        </p:spPr>
        <p:txBody>
          <a:bodyPr/>
          <a:lstStyle/>
          <a:p>
            <a:r>
              <a:t>标题文本</a:t>
            </a:r>
          </a:p>
        </p:txBody>
      </p:sp>
      <p:sp>
        <p:nvSpPr>
          <p:cNvPr id="570" name="Shape 57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71" name="Shape 57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25971861"/>
      </p:ext>
    </p:extLst>
  </p:cSld>
  <p:clrMapOvr>
    <a:masterClrMapping/>
  </p:clrMapOvr>
  <p:transition xmlns:p14="http://schemas.microsoft.com/office/powerpoint/2010/main" spd="med"/>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type="tx">
  <p:cSld name="59_Default">
    <p:spTree>
      <p:nvGrpSpPr>
        <p:cNvPr id="1" name=""/>
        <p:cNvGrpSpPr/>
        <p:nvPr/>
      </p:nvGrpSpPr>
      <p:grpSpPr>
        <a:xfrm>
          <a:off x="0" y="0"/>
          <a:ext cx="0" cy="0"/>
          <a:chOff x="0" y="0"/>
          <a:chExt cx="0" cy="0"/>
        </a:xfrm>
      </p:grpSpPr>
      <p:sp>
        <p:nvSpPr>
          <p:cNvPr id="578" name="Shape 578"/>
          <p:cNvSpPr>
            <a:spLocks noGrp="1"/>
          </p:cNvSpPr>
          <p:nvPr>
            <p:ph type="title"/>
          </p:nvPr>
        </p:nvSpPr>
        <p:spPr>
          <a:prstGeom prst="rect">
            <a:avLst/>
          </a:prstGeom>
        </p:spPr>
        <p:txBody>
          <a:bodyPr/>
          <a:lstStyle/>
          <a:p>
            <a:r>
              <a:t>标题文本</a:t>
            </a:r>
          </a:p>
        </p:txBody>
      </p:sp>
      <p:sp>
        <p:nvSpPr>
          <p:cNvPr id="579" name="Shape 57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0" name="Shape 58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030931656"/>
      </p:ext>
    </p:extLst>
  </p:cSld>
  <p:clrMapOvr>
    <a:masterClrMapping/>
  </p:clrMapOvr>
  <p:transition xmlns:p14="http://schemas.microsoft.com/office/powerpoint/2010/main" spd="med"/>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tx">
  <p:cSld name="60_Default">
    <p:spTree>
      <p:nvGrpSpPr>
        <p:cNvPr id="1" name=""/>
        <p:cNvGrpSpPr/>
        <p:nvPr/>
      </p:nvGrpSpPr>
      <p:grpSpPr>
        <a:xfrm>
          <a:off x="0" y="0"/>
          <a:ext cx="0" cy="0"/>
          <a:chOff x="0" y="0"/>
          <a:chExt cx="0" cy="0"/>
        </a:xfrm>
      </p:grpSpPr>
      <p:sp>
        <p:nvSpPr>
          <p:cNvPr id="587" name="Shape 587"/>
          <p:cNvSpPr>
            <a:spLocks noGrp="1"/>
          </p:cNvSpPr>
          <p:nvPr>
            <p:ph type="title"/>
          </p:nvPr>
        </p:nvSpPr>
        <p:spPr>
          <a:prstGeom prst="rect">
            <a:avLst/>
          </a:prstGeom>
        </p:spPr>
        <p:txBody>
          <a:bodyPr/>
          <a:lstStyle/>
          <a:p>
            <a:r>
              <a:t>标题文本</a:t>
            </a:r>
          </a:p>
        </p:txBody>
      </p:sp>
      <p:sp>
        <p:nvSpPr>
          <p:cNvPr id="588" name="Shape 58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9" name="Shape 58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302938555"/>
      </p:ext>
    </p:extLst>
  </p:cSld>
  <p:clrMapOvr>
    <a:masterClrMapping/>
  </p:clrMapOvr>
  <p:transition xmlns:p14="http://schemas.microsoft.com/office/powerpoint/2010/main" spd="med"/>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x">
  <p:cSld name="61_Default">
    <p:spTree>
      <p:nvGrpSpPr>
        <p:cNvPr id="1" name=""/>
        <p:cNvGrpSpPr/>
        <p:nvPr/>
      </p:nvGrpSpPr>
      <p:grpSpPr>
        <a:xfrm>
          <a:off x="0" y="0"/>
          <a:ext cx="0" cy="0"/>
          <a:chOff x="0" y="0"/>
          <a:chExt cx="0" cy="0"/>
        </a:xfrm>
      </p:grpSpPr>
      <p:sp>
        <p:nvSpPr>
          <p:cNvPr id="596" name="Shape 596"/>
          <p:cNvSpPr>
            <a:spLocks noGrp="1"/>
          </p:cNvSpPr>
          <p:nvPr>
            <p:ph type="title"/>
          </p:nvPr>
        </p:nvSpPr>
        <p:spPr>
          <a:prstGeom prst="rect">
            <a:avLst/>
          </a:prstGeom>
        </p:spPr>
        <p:txBody>
          <a:bodyPr/>
          <a:lstStyle/>
          <a:p>
            <a:r>
              <a:t>标题文本</a:t>
            </a:r>
          </a:p>
        </p:txBody>
      </p:sp>
      <p:sp>
        <p:nvSpPr>
          <p:cNvPr id="597" name="Shape 59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98" name="Shape 59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359458462"/>
      </p:ext>
    </p:extLst>
  </p:cSld>
  <p:clrMapOvr>
    <a:masterClrMapping/>
  </p:clrMapOvr>
  <p:transition xmlns:p14="http://schemas.microsoft.com/office/powerpoint/2010/main" spd="med"/>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type="tx">
  <p:cSld name="62_Default">
    <p:spTree>
      <p:nvGrpSpPr>
        <p:cNvPr id="1" name=""/>
        <p:cNvGrpSpPr/>
        <p:nvPr/>
      </p:nvGrpSpPr>
      <p:grpSpPr>
        <a:xfrm>
          <a:off x="0" y="0"/>
          <a:ext cx="0" cy="0"/>
          <a:chOff x="0" y="0"/>
          <a:chExt cx="0" cy="0"/>
        </a:xfrm>
      </p:grpSpPr>
      <p:sp>
        <p:nvSpPr>
          <p:cNvPr id="605" name="Shape 605"/>
          <p:cNvSpPr>
            <a:spLocks noGrp="1"/>
          </p:cNvSpPr>
          <p:nvPr>
            <p:ph type="title"/>
          </p:nvPr>
        </p:nvSpPr>
        <p:spPr>
          <a:prstGeom prst="rect">
            <a:avLst/>
          </a:prstGeom>
        </p:spPr>
        <p:txBody>
          <a:bodyPr/>
          <a:lstStyle/>
          <a:p>
            <a:r>
              <a:t>标题文本</a:t>
            </a:r>
          </a:p>
        </p:txBody>
      </p:sp>
      <p:sp>
        <p:nvSpPr>
          <p:cNvPr id="606" name="Shape 60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07" name="Shape 607"/>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969761043"/>
      </p:ext>
    </p:extLst>
  </p:cSld>
  <p:clrMapOvr>
    <a:masterClrMapping/>
  </p:clrMapOvr>
  <p:transition xmlns:p14="http://schemas.microsoft.com/office/powerpoint/2010/main" spd="med"/>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tx">
  <p:cSld name="63_Default">
    <p:spTree>
      <p:nvGrpSpPr>
        <p:cNvPr id="1" name=""/>
        <p:cNvGrpSpPr/>
        <p:nvPr/>
      </p:nvGrpSpPr>
      <p:grpSpPr>
        <a:xfrm>
          <a:off x="0" y="0"/>
          <a:ext cx="0" cy="0"/>
          <a:chOff x="0" y="0"/>
          <a:chExt cx="0" cy="0"/>
        </a:xfrm>
      </p:grpSpPr>
      <p:sp>
        <p:nvSpPr>
          <p:cNvPr id="614" name="Shape 614"/>
          <p:cNvSpPr>
            <a:spLocks noGrp="1"/>
          </p:cNvSpPr>
          <p:nvPr>
            <p:ph type="title"/>
          </p:nvPr>
        </p:nvSpPr>
        <p:spPr>
          <a:prstGeom prst="rect">
            <a:avLst/>
          </a:prstGeom>
        </p:spPr>
        <p:txBody>
          <a:bodyPr/>
          <a:lstStyle/>
          <a:p>
            <a:r>
              <a:t>标题文本</a:t>
            </a:r>
          </a:p>
        </p:txBody>
      </p:sp>
      <p:sp>
        <p:nvSpPr>
          <p:cNvPr id="615" name="Shape 615"/>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16" name="Shape 61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064250951"/>
      </p:ext>
    </p:extLst>
  </p:cSld>
  <p:clrMapOvr>
    <a:masterClrMapping/>
  </p:clrMapOvr>
  <p:transition xmlns:p14="http://schemas.microsoft.com/office/powerpoint/2010/main" spd="med"/>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type="tx">
  <p:cSld name="64_Default">
    <p:spTree>
      <p:nvGrpSpPr>
        <p:cNvPr id="1" name=""/>
        <p:cNvGrpSpPr/>
        <p:nvPr/>
      </p:nvGrpSpPr>
      <p:grpSpPr>
        <a:xfrm>
          <a:off x="0" y="0"/>
          <a:ext cx="0" cy="0"/>
          <a:chOff x="0" y="0"/>
          <a:chExt cx="0" cy="0"/>
        </a:xfrm>
      </p:grpSpPr>
      <p:sp>
        <p:nvSpPr>
          <p:cNvPr id="623" name="Shape 623"/>
          <p:cNvSpPr>
            <a:spLocks noGrp="1"/>
          </p:cNvSpPr>
          <p:nvPr>
            <p:ph type="title"/>
          </p:nvPr>
        </p:nvSpPr>
        <p:spPr>
          <a:prstGeom prst="rect">
            <a:avLst/>
          </a:prstGeom>
        </p:spPr>
        <p:txBody>
          <a:bodyPr/>
          <a:lstStyle/>
          <a:p>
            <a:r>
              <a:t>标题文本</a:t>
            </a:r>
          </a:p>
        </p:txBody>
      </p:sp>
      <p:sp>
        <p:nvSpPr>
          <p:cNvPr id="624" name="Shape 624"/>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25" name="Shape 62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779692843"/>
      </p:ext>
    </p:extLst>
  </p:cSld>
  <p:clrMapOvr>
    <a:masterClrMapping/>
  </p:clrMapOvr>
  <p:transition xmlns:p14="http://schemas.microsoft.com/office/powerpoint/2010/main" spd="med"/>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type="tx">
  <p:cSld name="65_Default">
    <p:spTree>
      <p:nvGrpSpPr>
        <p:cNvPr id="1" name=""/>
        <p:cNvGrpSpPr/>
        <p:nvPr/>
      </p:nvGrpSpPr>
      <p:grpSpPr>
        <a:xfrm>
          <a:off x="0" y="0"/>
          <a:ext cx="0" cy="0"/>
          <a:chOff x="0" y="0"/>
          <a:chExt cx="0" cy="0"/>
        </a:xfrm>
      </p:grpSpPr>
      <p:sp>
        <p:nvSpPr>
          <p:cNvPr id="632" name="Shape 632"/>
          <p:cNvSpPr>
            <a:spLocks noGrp="1"/>
          </p:cNvSpPr>
          <p:nvPr>
            <p:ph type="title"/>
          </p:nvPr>
        </p:nvSpPr>
        <p:spPr>
          <a:prstGeom prst="rect">
            <a:avLst/>
          </a:prstGeom>
        </p:spPr>
        <p:txBody>
          <a:bodyPr/>
          <a:lstStyle/>
          <a:p>
            <a:r>
              <a:t>标题文本</a:t>
            </a:r>
          </a:p>
        </p:txBody>
      </p:sp>
      <p:sp>
        <p:nvSpPr>
          <p:cNvPr id="633" name="Shape 63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34" name="Shape 634"/>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406191266"/>
      </p:ext>
    </p:extLst>
  </p:cSld>
  <p:clrMapOvr>
    <a:masterClrMapping/>
  </p:clrMapOvr>
  <p:transition xmlns:p14="http://schemas.microsoft.com/office/powerpoint/2010/main" spd="med"/>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type="tx">
  <p:cSld name="66_Default">
    <p:spTree>
      <p:nvGrpSpPr>
        <p:cNvPr id="1" name=""/>
        <p:cNvGrpSpPr/>
        <p:nvPr/>
      </p:nvGrpSpPr>
      <p:grpSpPr>
        <a:xfrm>
          <a:off x="0" y="0"/>
          <a:ext cx="0" cy="0"/>
          <a:chOff x="0" y="0"/>
          <a:chExt cx="0" cy="0"/>
        </a:xfrm>
      </p:grpSpPr>
      <p:sp>
        <p:nvSpPr>
          <p:cNvPr id="641" name="Shape 641"/>
          <p:cNvSpPr>
            <a:spLocks noGrp="1"/>
          </p:cNvSpPr>
          <p:nvPr>
            <p:ph type="title"/>
          </p:nvPr>
        </p:nvSpPr>
        <p:spPr>
          <a:prstGeom prst="rect">
            <a:avLst/>
          </a:prstGeom>
        </p:spPr>
        <p:txBody>
          <a:bodyPr/>
          <a:lstStyle/>
          <a:p>
            <a:r>
              <a:t>标题文本</a:t>
            </a:r>
          </a:p>
        </p:txBody>
      </p:sp>
      <p:sp>
        <p:nvSpPr>
          <p:cNvPr id="642" name="Shape 64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43" name="Shape 64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023193916"/>
      </p:ext>
    </p:extLst>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14_Default">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p>
            <a:r>
              <a:t>标题文本</a:t>
            </a:r>
          </a:p>
        </p:txBody>
      </p:sp>
      <p:sp>
        <p:nvSpPr>
          <p:cNvPr id="154" name="Shape 154"/>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55" name="Shape 155"/>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22245943"/>
      </p:ext>
    </p:extLst>
  </p:cSld>
  <p:clrMapOvr>
    <a:masterClrMapping/>
  </p:clrMapOvr>
  <p:transition xmlns:p14="http://schemas.microsoft.com/office/powerpoint/2010/main" spd="med"/>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type="tx">
  <p:cSld name="67_Default">
    <p:spTree>
      <p:nvGrpSpPr>
        <p:cNvPr id="1" name=""/>
        <p:cNvGrpSpPr/>
        <p:nvPr/>
      </p:nvGrpSpPr>
      <p:grpSpPr>
        <a:xfrm>
          <a:off x="0" y="0"/>
          <a:ext cx="0" cy="0"/>
          <a:chOff x="0" y="0"/>
          <a:chExt cx="0" cy="0"/>
        </a:xfrm>
      </p:grpSpPr>
      <p:sp>
        <p:nvSpPr>
          <p:cNvPr id="650" name="Shape 650"/>
          <p:cNvSpPr>
            <a:spLocks noGrp="1"/>
          </p:cNvSpPr>
          <p:nvPr>
            <p:ph type="title"/>
          </p:nvPr>
        </p:nvSpPr>
        <p:spPr>
          <a:prstGeom prst="rect">
            <a:avLst/>
          </a:prstGeom>
        </p:spPr>
        <p:txBody>
          <a:bodyPr/>
          <a:lstStyle/>
          <a:p>
            <a:r>
              <a:t>标题文本</a:t>
            </a:r>
          </a:p>
        </p:txBody>
      </p:sp>
      <p:sp>
        <p:nvSpPr>
          <p:cNvPr id="651" name="Shape 65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52" name="Shape 65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825182355"/>
      </p:ext>
    </p:extLst>
  </p:cSld>
  <p:clrMapOvr>
    <a:masterClrMapping/>
  </p:clrMapOvr>
  <p:transition xmlns:p14="http://schemas.microsoft.com/office/powerpoint/2010/main" spd="med"/>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tx">
  <p:cSld name="68_Default">
    <p:spTree>
      <p:nvGrpSpPr>
        <p:cNvPr id="1" name=""/>
        <p:cNvGrpSpPr/>
        <p:nvPr/>
      </p:nvGrpSpPr>
      <p:grpSpPr>
        <a:xfrm>
          <a:off x="0" y="0"/>
          <a:ext cx="0" cy="0"/>
          <a:chOff x="0" y="0"/>
          <a:chExt cx="0" cy="0"/>
        </a:xfrm>
      </p:grpSpPr>
      <p:sp>
        <p:nvSpPr>
          <p:cNvPr id="659" name="Shape 65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394713892"/>
      </p:ext>
    </p:extLst>
  </p:cSld>
  <p:clrMapOvr>
    <a:masterClrMapping/>
  </p:clrMapOvr>
  <p:transition xmlns:p14="http://schemas.microsoft.com/office/powerpoint/2010/main" spd="med"/>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type="tx">
  <p:cSld name="4_Default 0">
    <p:spTree>
      <p:nvGrpSpPr>
        <p:cNvPr id="1" name=""/>
        <p:cNvGrpSpPr/>
        <p:nvPr/>
      </p:nvGrpSpPr>
      <p:grpSpPr>
        <a:xfrm>
          <a:off x="0" y="0"/>
          <a:ext cx="0" cy="0"/>
          <a:chOff x="0" y="0"/>
          <a:chExt cx="0" cy="0"/>
        </a:xfrm>
      </p:grpSpPr>
      <p:sp>
        <p:nvSpPr>
          <p:cNvPr id="666" name="Shape 66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377179403"/>
      </p:ext>
    </p:extLst>
  </p:cSld>
  <p:clrMapOvr>
    <a:masterClrMapping/>
  </p:clrMapOvr>
  <p:transition xmlns:p14="http://schemas.microsoft.com/office/powerpoint/2010/main" spd="med"/>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type="tx">
  <p:cSld name="69_Default">
    <p:spTree>
      <p:nvGrpSpPr>
        <p:cNvPr id="1" name=""/>
        <p:cNvGrpSpPr/>
        <p:nvPr/>
      </p:nvGrpSpPr>
      <p:grpSpPr>
        <a:xfrm>
          <a:off x="0" y="0"/>
          <a:ext cx="0" cy="0"/>
          <a:chOff x="0" y="0"/>
          <a:chExt cx="0" cy="0"/>
        </a:xfrm>
      </p:grpSpPr>
      <p:sp>
        <p:nvSpPr>
          <p:cNvPr id="673" name="Shape 673"/>
          <p:cNvSpPr>
            <a:spLocks noGrp="1"/>
          </p:cNvSpPr>
          <p:nvPr>
            <p:ph type="title"/>
          </p:nvPr>
        </p:nvSpPr>
        <p:spPr>
          <a:prstGeom prst="rect">
            <a:avLst/>
          </a:prstGeom>
        </p:spPr>
        <p:txBody>
          <a:bodyPr/>
          <a:lstStyle/>
          <a:p>
            <a:r>
              <a:t>标题文本</a:t>
            </a:r>
          </a:p>
        </p:txBody>
      </p:sp>
      <p:sp>
        <p:nvSpPr>
          <p:cNvPr id="674" name="Shape 674"/>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75" name="Shape 67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620197236"/>
      </p:ext>
    </p:extLst>
  </p:cSld>
  <p:clrMapOvr>
    <a:masterClrMapping/>
  </p:clrMapOvr>
  <p:transition xmlns:p14="http://schemas.microsoft.com/office/powerpoint/2010/main" spd="med"/>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type="tx">
  <p:cSld name="70_Default">
    <p:spTree>
      <p:nvGrpSpPr>
        <p:cNvPr id="1" name=""/>
        <p:cNvGrpSpPr/>
        <p:nvPr/>
      </p:nvGrpSpPr>
      <p:grpSpPr>
        <a:xfrm>
          <a:off x="0" y="0"/>
          <a:ext cx="0" cy="0"/>
          <a:chOff x="0" y="0"/>
          <a:chExt cx="0" cy="0"/>
        </a:xfrm>
      </p:grpSpPr>
      <p:sp>
        <p:nvSpPr>
          <p:cNvPr id="682" name="Shape 682"/>
          <p:cNvSpPr>
            <a:spLocks noGrp="1"/>
          </p:cNvSpPr>
          <p:nvPr>
            <p:ph type="title"/>
          </p:nvPr>
        </p:nvSpPr>
        <p:spPr>
          <a:prstGeom prst="rect">
            <a:avLst/>
          </a:prstGeom>
        </p:spPr>
        <p:txBody>
          <a:bodyPr/>
          <a:lstStyle/>
          <a:p>
            <a:r>
              <a:t>标题文本</a:t>
            </a:r>
          </a:p>
        </p:txBody>
      </p:sp>
      <p:sp>
        <p:nvSpPr>
          <p:cNvPr id="683" name="Shape 68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84" name="Shape 684"/>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09801842"/>
      </p:ext>
    </p:extLst>
  </p:cSld>
  <p:clrMapOvr>
    <a:masterClrMapping/>
  </p:clrMapOvr>
  <p:transition xmlns:p14="http://schemas.microsoft.com/office/powerpoint/2010/main" spd="med"/>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tx">
  <p:cSld name="71_Default">
    <p:spTree>
      <p:nvGrpSpPr>
        <p:cNvPr id="1" name=""/>
        <p:cNvGrpSpPr/>
        <p:nvPr/>
      </p:nvGrpSpPr>
      <p:grpSpPr>
        <a:xfrm>
          <a:off x="0" y="0"/>
          <a:ext cx="0" cy="0"/>
          <a:chOff x="0" y="0"/>
          <a:chExt cx="0" cy="0"/>
        </a:xfrm>
      </p:grpSpPr>
      <p:sp>
        <p:nvSpPr>
          <p:cNvPr id="691" name="Shape 691"/>
          <p:cNvSpPr>
            <a:spLocks noGrp="1"/>
          </p:cNvSpPr>
          <p:nvPr>
            <p:ph type="title"/>
          </p:nvPr>
        </p:nvSpPr>
        <p:spPr>
          <a:prstGeom prst="rect">
            <a:avLst/>
          </a:prstGeom>
        </p:spPr>
        <p:txBody>
          <a:bodyPr/>
          <a:lstStyle/>
          <a:p>
            <a:r>
              <a:t>标题文本</a:t>
            </a:r>
          </a:p>
        </p:txBody>
      </p:sp>
      <p:sp>
        <p:nvSpPr>
          <p:cNvPr id="692" name="Shape 69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93" name="Shape 69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470043116"/>
      </p:ext>
    </p:extLst>
  </p:cSld>
  <p:clrMapOvr>
    <a:masterClrMapping/>
  </p:clrMapOvr>
  <p:transition xmlns:p14="http://schemas.microsoft.com/office/powerpoint/2010/main" spd="med"/>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type="tx">
  <p:cSld name="72_Default">
    <p:spTree>
      <p:nvGrpSpPr>
        <p:cNvPr id="1" name=""/>
        <p:cNvGrpSpPr/>
        <p:nvPr/>
      </p:nvGrpSpPr>
      <p:grpSpPr>
        <a:xfrm>
          <a:off x="0" y="0"/>
          <a:ext cx="0" cy="0"/>
          <a:chOff x="0" y="0"/>
          <a:chExt cx="0" cy="0"/>
        </a:xfrm>
      </p:grpSpPr>
      <p:sp>
        <p:nvSpPr>
          <p:cNvPr id="700" name="Shape 700"/>
          <p:cNvSpPr>
            <a:spLocks noGrp="1"/>
          </p:cNvSpPr>
          <p:nvPr>
            <p:ph type="title"/>
          </p:nvPr>
        </p:nvSpPr>
        <p:spPr>
          <a:prstGeom prst="rect">
            <a:avLst/>
          </a:prstGeom>
        </p:spPr>
        <p:txBody>
          <a:bodyPr/>
          <a:lstStyle/>
          <a:p>
            <a:r>
              <a:t>标题文本</a:t>
            </a:r>
          </a:p>
        </p:txBody>
      </p:sp>
      <p:sp>
        <p:nvSpPr>
          <p:cNvPr id="701" name="Shape 70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02" name="Shape 70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95738907"/>
      </p:ext>
    </p:extLst>
  </p:cSld>
  <p:clrMapOvr>
    <a:masterClrMapping/>
  </p:clrMapOvr>
  <p:transition xmlns:p14="http://schemas.microsoft.com/office/powerpoint/2010/main" spd="med"/>
</p:sldLayout>
</file>

<file path=ppt/slideLayouts/slideLayout15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r>
              <a:t>标题文本</a:t>
            </a:r>
          </a:p>
        </p:txBody>
      </p:sp>
      <p:sp>
        <p:nvSpPr>
          <p:cNvPr id="13" name="Shape 1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4" name="Shape 14"/>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845525938"/>
      </p:ext>
    </p:extLst>
  </p:cSld>
  <p:clrMapOvr>
    <a:masterClrMapping/>
  </p:clrMapOvr>
  <p:transition xmlns:p14="http://schemas.microsoft.com/office/powerpoint/2010/main" spd="med"/>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type="tx">
  <p:cSld name="1_Default">
    <p:spTree>
      <p:nvGrpSpPr>
        <p:cNvPr id="1" name=""/>
        <p:cNvGrpSpPr/>
        <p:nvPr/>
      </p:nvGrpSpPr>
      <p:grpSpPr>
        <a:xfrm>
          <a:off x="0" y="0"/>
          <a:ext cx="0" cy="0"/>
          <a:chOff x="0" y="0"/>
          <a:chExt cx="0" cy="0"/>
        </a:xfrm>
      </p:grpSpPr>
      <p:pic>
        <p:nvPicPr>
          <p:cNvPr id="21" name="image2.jpeg"/>
          <p:cNvPicPr>
            <a:picLocks noChangeAspect="1"/>
          </p:cNvPicPr>
          <p:nvPr/>
        </p:nvPicPr>
        <p:blipFill>
          <a:blip r:embed="rId2">
            <a:extLst/>
          </a:blip>
          <a:stretch>
            <a:fillRect/>
          </a:stretch>
        </p:blipFill>
        <p:spPr>
          <a:xfrm>
            <a:off x="0" y="126"/>
            <a:ext cx="12192000" cy="4159125"/>
          </a:xfrm>
          <a:prstGeom prst="rect">
            <a:avLst/>
          </a:prstGeom>
          <a:ln w="12700">
            <a:miter lim="400000"/>
          </a:ln>
        </p:spPr>
      </p:pic>
      <p:sp>
        <p:nvSpPr>
          <p:cNvPr id="22" name="Shape 22"/>
          <p:cNvSpPr/>
          <p:nvPr/>
        </p:nvSpPr>
        <p:spPr>
          <a:xfrm>
            <a:off x="0" y="0"/>
            <a:ext cx="12192000" cy="4159250"/>
          </a:xfrm>
          <a:prstGeom prst="rect">
            <a:avLst/>
          </a:prstGeom>
          <a:solidFill>
            <a:srgbClr val="354B5E">
              <a:alpha val="79998"/>
            </a:srgbClr>
          </a:solidFill>
          <a:ln w="12700">
            <a:miter lim="400000"/>
          </a:ln>
        </p:spPr>
        <p:txBody>
          <a:bodyPr lIns="45718" tIns="45718" rIns="45718" bIns="45718" anchor="ct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23" name="Shape 23"/>
          <p:cNvSpPr/>
          <p:nvPr/>
        </p:nvSpPr>
        <p:spPr>
          <a:xfrm>
            <a:off x="0" y="4087812"/>
            <a:ext cx="12192000" cy="71441"/>
          </a:xfrm>
          <a:prstGeom prst="rect">
            <a:avLst/>
          </a:prstGeom>
          <a:solidFill>
            <a:schemeClr val="accent2"/>
          </a:solidFill>
          <a:ln w="12700">
            <a:miter lim="400000"/>
          </a:ln>
        </p:spPr>
        <p:txBody>
          <a:bodyPr lIns="45718" tIns="45718" rIns="45718" bIns="45718" anchor="ct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24" name="Shape 24"/>
          <p:cNvSpPr/>
          <p:nvPr/>
        </p:nvSpPr>
        <p:spPr>
          <a:xfrm>
            <a:off x="5556250" y="3586162"/>
            <a:ext cx="1079500" cy="1079503"/>
          </a:xfrm>
          <a:prstGeom prst="roundRect">
            <a:avLst>
              <a:gd name="adj" fmla="val 50000"/>
            </a:avLst>
          </a:prstGeom>
          <a:solidFill>
            <a:schemeClr val="accent2"/>
          </a:solidFill>
          <a:ln w="12700">
            <a:miter lim="400000"/>
          </a:ln>
        </p:spPr>
        <p:txBody>
          <a:bodyPr lIns="45718" tIns="45718" rIns="45718" bIns="45718" anchor="ct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25" name="Shape 25"/>
          <p:cNvSpPr>
            <a:spLocks noGrp="1"/>
          </p:cNvSpPr>
          <p:nvPr>
            <p:ph type="title"/>
          </p:nvPr>
        </p:nvSpPr>
        <p:spPr>
          <a:prstGeom prst="rect">
            <a:avLst/>
          </a:prstGeom>
        </p:spPr>
        <p:txBody>
          <a:bodyPr/>
          <a:lstStyle/>
          <a:p>
            <a:r>
              <a:t>标题文本</a:t>
            </a:r>
          </a:p>
        </p:txBody>
      </p:sp>
      <p:sp>
        <p:nvSpPr>
          <p:cNvPr id="26" name="Shape 2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7" name="Shape 27"/>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9925381"/>
      </p:ext>
    </p:extLst>
  </p:cSld>
  <p:clrMapOvr>
    <a:masterClrMapping/>
  </p:clrMapOvr>
  <p:transition xmlns:p14="http://schemas.microsoft.com/office/powerpoint/2010/main" spd="med"/>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type="tx">
  <p:cSld name="2_Default">
    <p:spTree>
      <p:nvGrpSpPr>
        <p:cNvPr id="1" name=""/>
        <p:cNvGrpSpPr/>
        <p:nvPr/>
      </p:nvGrpSpPr>
      <p:grpSpPr>
        <a:xfrm>
          <a:off x="0" y="0"/>
          <a:ext cx="0" cy="0"/>
          <a:chOff x="0" y="0"/>
          <a:chExt cx="0" cy="0"/>
        </a:xfrm>
      </p:grpSpPr>
      <p:grpSp>
        <p:nvGrpSpPr>
          <p:cNvPr id="37" name="Group 37"/>
          <p:cNvGrpSpPr/>
          <p:nvPr/>
        </p:nvGrpSpPr>
        <p:grpSpPr>
          <a:xfrm>
            <a:off x="479422" y="692146"/>
            <a:ext cx="179392" cy="630243"/>
            <a:chOff x="-1" y="0"/>
            <a:chExt cx="179391" cy="630242"/>
          </a:xfrm>
        </p:grpSpPr>
        <p:sp>
          <p:nvSpPr>
            <p:cNvPr id="34" name="Shape 34"/>
            <p:cNvSpPr/>
            <p:nvPr/>
          </p:nvSpPr>
          <p:spPr>
            <a:xfrm>
              <a:off x="-2" y="-1"/>
              <a:ext cx="179392" cy="179391"/>
            </a:xfrm>
            <a:prstGeom prst="roundRect">
              <a:avLst>
                <a:gd name="adj" fmla="val 16667"/>
              </a:avLst>
            </a:prstGeom>
            <a:solidFill>
              <a:schemeClr val="accent1"/>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35" name="Shape 35"/>
            <p:cNvSpPr/>
            <p:nvPr/>
          </p:nvSpPr>
          <p:spPr>
            <a:xfrm>
              <a:off x="-2" y="225424"/>
              <a:ext cx="179392" cy="179393"/>
            </a:xfrm>
            <a:prstGeom prst="roundRect">
              <a:avLst>
                <a:gd name="adj" fmla="val 16667"/>
              </a:avLst>
            </a:prstGeom>
            <a:solidFill>
              <a:schemeClr val="accent2"/>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36" name="Shape 36"/>
            <p:cNvSpPr/>
            <p:nvPr/>
          </p:nvSpPr>
          <p:spPr>
            <a:xfrm>
              <a:off x="-2" y="450851"/>
              <a:ext cx="179392" cy="179391"/>
            </a:xfrm>
            <a:prstGeom prst="roundRect">
              <a:avLst>
                <a:gd name="adj" fmla="val 16667"/>
              </a:avLst>
            </a:prstGeom>
            <a:solidFill>
              <a:schemeClr val="accent1"/>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grpSp>
      <p:sp>
        <p:nvSpPr>
          <p:cNvPr id="38" name="Shape 38"/>
          <p:cNvSpPr>
            <a:spLocks noGrp="1"/>
          </p:cNvSpPr>
          <p:nvPr>
            <p:ph type="title"/>
          </p:nvPr>
        </p:nvSpPr>
        <p:spPr>
          <a:prstGeom prst="rect">
            <a:avLst/>
          </a:prstGeom>
        </p:spPr>
        <p:txBody>
          <a:bodyPr/>
          <a:lstStyle/>
          <a:p>
            <a:r>
              <a:t>标题文本</a:t>
            </a:r>
          </a:p>
        </p:txBody>
      </p:sp>
      <p:sp>
        <p:nvSpPr>
          <p:cNvPr id="39" name="Shape 3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Shape 4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698535750"/>
      </p:ext>
    </p:extLst>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15_Default">
    <p:spTree>
      <p:nvGrpSpPr>
        <p:cNvPr id="1" name=""/>
        <p:cNvGrpSpPr/>
        <p:nvPr/>
      </p:nvGrpSpPr>
      <p:grpSpPr>
        <a:xfrm>
          <a:off x="0" y="0"/>
          <a:ext cx="0" cy="0"/>
          <a:chOff x="0" y="0"/>
          <a:chExt cx="0" cy="0"/>
        </a:xfrm>
      </p:grpSpPr>
      <p:sp>
        <p:nvSpPr>
          <p:cNvPr id="162" name="Shape 162"/>
          <p:cNvSpPr>
            <a:spLocks noGrp="1"/>
          </p:cNvSpPr>
          <p:nvPr>
            <p:ph type="title"/>
          </p:nvPr>
        </p:nvSpPr>
        <p:spPr>
          <a:prstGeom prst="rect">
            <a:avLst/>
          </a:prstGeom>
        </p:spPr>
        <p:txBody>
          <a:bodyPr/>
          <a:lstStyle/>
          <a:p>
            <a:r>
              <a:t>标题文本</a:t>
            </a:r>
          </a:p>
        </p:txBody>
      </p:sp>
      <p:sp>
        <p:nvSpPr>
          <p:cNvPr id="163" name="Shape 16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64" name="Shape 164"/>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26886067"/>
      </p:ext>
    </p:extLst>
  </p:cSld>
  <p:clrMapOvr>
    <a:masterClrMapping/>
  </p:clrMapOvr>
  <p:transition xmlns:p14="http://schemas.microsoft.com/office/powerpoint/2010/main" spd="med"/>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x">
  <p:cSld name="3_Default">
    <p:spTree>
      <p:nvGrpSpPr>
        <p:cNvPr id="1" name=""/>
        <p:cNvGrpSpPr/>
        <p:nvPr/>
      </p:nvGrpSpPr>
      <p:grpSpPr>
        <a:xfrm>
          <a:off x="0" y="0"/>
          <a:ext cx="0" cy="0"/>
          <a:chOff x="0" y="0"/>
          <a:chExt cx="0" cy="0"/>
        </a:xfrm>
      </p:grpSpPr>
      <p:pic>
        <p:nvPicPr>
          <p:cNvPr id="47" name="image3.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48" name="Shape 48"/>
          <p:cNvSpPr/>
          <p:nvPr/>
        </p:nvSpPr>
        <p:spPr>
          <a:xfrm>
            <a:off x="0" y="0"/>
            <a:ext cx="12192000" cy="6858000"/>
          </a:xfrm>
          <a:prstGeom prst="rect">
            <a:avLst/>
          </a:prstGeom>
          <a:solidFill>
            <a:srgbClr val="354B5E">
              <a:alpha val="79998"/>
            </a:srgbClr>
          </a:solidFill>
          <a:ln w="12700">
            <a:miter lim="400000"/>
          </a:ln>
        </p:spPr>
        <p:txBody>
          <a:bodyPr lIns="45718" tIns="45718" rIns="45718" bIns="45718" anchor="ct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49" name="Shape 49"/>
          <p:cNvSpPr>
            <a:spLocks noGrp="1"/>
          </p:cNvSpPr>
          <p:nvPr>
            <p:ph type="title"/>
          </p:nvPr>
        </p:nvSpPr>
        <p:spPr>
          <a:prstGeom prst="rect">
            <a:avLst/>
          </a:prstGeom>
        </p:spPr>
        <p:txBody>
          <a:bodyPr/>
          <a:lstStyle/>
          <a:p>
            <a:r>
              <a:t>标题文本</a:t>
            </a:r>
          </a:p>
        </p:txBody>
      </p:sp>
      <p:sp>
        <p:nvSpPr>
          <p:cNvPr id="50" name="Shape 5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1" name="Shape 5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604249132"/>
      </p:ext>
    </p:extLst>
  </p:cSld>
  <p:clrMapOvr>
    <a:masterClrMapping/>
  </p:clrMapOvr>
  <p:transition xmlns:p14="http://schemas.microsoft.com/office/powerpoint/2010/main" spd="med"/>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type="tx">
  <p:cSld name="4_Default">
    <p:spTree>
      <p:nvGrpSpPr>
        <p:cNvPr id="1" name=""/>
        <p:cNvGrpSpPr/>
        <p:nvPr/>
      </p:nvGrpSpPr>
      <p:grpSpPr>
        <a:xfrm>
          <a:off x="0" y="0"/>
          <a:ext cx="0" cy="0"/>
          <a:chOff x="0" y="0"/>
          <a:chExt cx="0" cy="0"/>
        </a:xfrm>
      </p:grpSpPr>
      <p:grpSp>
        <p:nvGrpSpPr>
          <p:cNvPr id="61" name="Group 61"/>
          <p:cNvGrpSpPr/>
          <p:nvPr/>
        </p:nvGrpSpPr>
        <p:grpSpPr>
          <a:xfrm>
            <a:off x="479422" y="692146"/>
            <a:ext cx="179392" cy="630243"/>
            <a:chOff x="-1" y="0"/>
            <a:chExt cx="179391" cy="630242"/>
          </a:xfrm>
        </p:grpSpPr>
        <p:sp>
          <p:nvSpPr>
            <p:cNvPr id="58" name="Shape 58"/>
            <p:cNvSpPr/>
            <p:nvPr/>
          </p:nvSpPr>
          <p:spPr>
            <a:xfrm>
              <a:off x="-2" y="-1"/>
              <a:ext cx="179392" cy="179391"/>
            </a:xfrm>
            <a:prstGeom prst="roundRect">
              <a:avLst>
                <a:gd name="adj" fmla="val 16667"/>
              </a:avLst>
            </a:prstGeom>
            <a:solidFill>
              <a:schemeClr val="accent1"/>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59" name="Shape 59"/>
            <p:cNvSpPr/>
            <p:nvPr/>
          </p:nvSpPr>
          <p:spPr>
            <a:xfrm>
              <a:off x="-2" y="225424"/>
              <a:ext cx="179392" cy="179393"/>
            </a:xfrm>
            <a:prstGeom prst="roundRect">
              <a:avLst>
                <a:gd name="adj" fmla="val 16667"/>
              </a:avLst>
            </a:prstGeom>
            <a:solidFill>
              <a:schemeClr val="accent2"/>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60" name="Shape 60"/>
            <p:cNvSpPr/>
            <p:nvPr/>
          </p:nvSpPr>
          <p:spPr>
            <a:xfrm>
              <a:off x="-2" y="450851"/>
              <a:ext cx="179392" cy="179391"/>
            </a:xfrm>
            <a:prstGeom prst="roundRect">
              <a:avLst>
                <a:gd name="adj" fmla="val 16667"/>
              </a:avLst>
            </a:prstGeom>
            <a:solidFill>
              <a:schemeClr val="accent1"/>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grpSp>
      <p:sp>
        <p:nvSpPr>
          <p:cNvPr id="62" name="Shape 62"/>
          <p:cNvSpPr>
            <a:spLocks noGrp="1"/>
          </p:cNvSpPr>
          <p:nvPr>
            <p:ph type="title"/>
          </p:nvPr>
        </p:nvSpPr>
        <p:spPr>
          <a:prstGeom prst="rect">
            <a:avLst/>
          </a:prstGeom>
        </p:spPr>
        <p:txBody>
          <a:bodyPr/>
          <a:lstStyle/>
          <a:p>
            <a:r>
              <a:t>标题文本</a:t>
            </a:r>
          </a:p>
        </p:txBody>
      </p:sp>
      <p:sp>
        <p:nvSpPr>
          <p:cNvPr id="63" name="Shape 6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4" name="Shape 64"/>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25995824"/>
      </p:ext>
    </p:extLst>
  </p:cSld>
  <p:clrMapOvr>
    <a:masterClrMapping/>
  </p:clrMapOvr>
  <p:transition xmlns:p14="http://schemas.microsoft.com/office/powerpoint/2010/main" spd="med"/>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type="tx">
  <p:cSld name="5_Default">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a:lstStyle/>
          <a:p>
            <a:r>
              <a:t>标题文本</a:t>
            </a:r>
          </a:p>
        </p:txBody>
      </p:sp>
      <p:sp>
        <p:nvSpPr>
          <p:cNvPr id="72" name="Shape 7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3" name="Shape 7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14481587"/>
      </p:ext>
    </p:extLst>
  </p:cSld>
  <p:clrMapOvr>
    <a:masterClrMapping/>
  </p:clrMapOvr>
  <p:transition xmlns:p14="http://schemas.microsoft.com/office/powerpoint/2010/main" spd="med"/>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type="tx">
  <p:cSld name="6_Default">
    <p:spTree>
      <p:nvGrpSpPr>
        <p:cNvPr id="1" name=""/>
        <p:cNvGrpSpPr/>
        <p:nvPr/>
      </p:nvGrpSpPr>
      <p:grpSpPr>
        <a:xfrm>
          <a:off x="0" y="0"/>
          <a:ext cx="0" cy="0"/>
          <a:chOff x="0" y="0"/>
          <a:chExt cx="0" cy="0"/>
        </a:xfrm>
      </p:grpSpPr>
      <p:pic>
        <p:nvPicPr>
          <p:cNvPr id="80" name="image2.png"/>
          <p:cNvPicPr>
            <a:picLocks noChangeAspect="1"/>
          </p:cNvPicPr>
          <p:nvPr/>
        </p:nvPicPr>
        <p:blipFill>
          <a:blip r:embed="rId2">
            <a:extLst/>
          </a:blip>
          <a:stretch>
            <a:fillRect/>
          </a:stretch>
        </p:blipFill>
        <p:spPr>
          <a:xfrm>
            <a:off x="371475" y="671512"/>
            <a:ext cx="466725" cy="466728"/>
          </a:xfrm>
          <a:prstGeom prst="rect">
            <a:avLst/>
          </a:prstGeom>
          <a:ln w="12700">
            <a:miter lim="400000"/>
          </a:ln>
        </p:spPr>
      </p:pic>
      <p:sp>
        <p:nvSpPr>
          <p:cNvPr id="81" name="Shape 81"/>
          <p:cNvSpPr>
            <a:spLocks noGrp="1"/>
          </p:cNvSpPr>
          <p:nvPr>
            <p:ph type="title"/>
          </p:nvPr>
        </p:nvSpPr>
        <p:spPr>
          <a:prstGeom prst="rect">
            <a:avLst/>
          </a:prstGeom>
        </p:spPr>
        <p:txBody>
          <a:bodyPr/>
          <a:lstStyle/>
          <a:p>
            <a:r>
              <a:t>标题文本</a:t>
            </a:r>
          </a:p>
        </p:txBody>
      </p:sp>
      <p:sp>
        <p:nvSpPr>
          <p:cNvPr id="82" name="Shape 8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83" name="Shape 8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619696566"/>
      </p:ext>
    </p:extLst>
  </p:cSld>
  <p:clrMapOvr>
    <a:masterClrMapping/>
  </p:clrMapOvr>
  <p:transition xmlns:p14="http://schemas.microsoft.com/office/powerpoint/2010/main" spd="med"/>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type="tx">
  <p:cSld name="7_Default">
    <p:spTree>
      <p:nvGrpSpPr>
        <p:cNvPr id="1" name=""/>
        <p:cNvGrpSpPr/>
        <p:nvPr/>
      </p:nvGrpSpPr>
      <p:grpSpPr>
        <a:xfrm>
          <a:off x="0" y="0"/>
          <a:ext cx="0" cy="0"/>
          <a:chOff x="0" y="0"/>
          <a:chExt cx="0" cy="0"/>
        </a:xfrm>
      </p:grpSpPr>
      <p:sp>
        <p:nvSpPr>
          <p:cNvPr id="90" name="Shape 90"/>
          <p:cNvSpPr>
            <a:spLocks noGrp="1"/>
          </p:cNvSpPr>
          <p:nvPr>
            <p:ph type="title"/>
          </p:nvPr>
        </p:nvSpPr>
        <p:spPr>
          <a:prstGeom prst="rect">
            <a:avLst/>
          </a:prstGeom>
        </p:spPr>
        <p:txBody>
          <a:bodyPr/>
          <a:lstStyle/>
          <a:p>
            <a:r>
              <a:t>标题文本</a:t>
            </a:r>
          </a:p>
        </p:txBody>
      </p:sp>
      <p:sp>
        <p:nvSpPr>
          <p:cNvPr id="91" name="Shape 9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2" name="Shape 92"/>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454862174"/>
      </p:ext>
    </p:extLst>
  </p:cSld>
  <p:clrMapOvr>
    <a:masterClrMapping/>
  </p:clrMapOvr>
  <p:transition xmlns:p14="http://schemas.microsoft.com/office/powerpoint/2010/main" spd="med"/>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type="tx">
  <p:cSld name="8_Default">
    <p:spTree>
      <p:nvGrpSpPr>
        <p:cNvPr id="1" name=""/>
        <p:cNvGrpSpPr/>
        <p:nvPr/>
      </p:nvGrpSpPr>
      <p:grpSpPr>
        <a:xfrm>
          <a:off x="0" y="0"/>
          <a:ext cx="0" cy="0"/>
          <a:chOff x="0" y="0"/>
          <a:chExt cx="0" cy="0"/>
        </a:xfrm>
      </p:grpSpPr>
      <p:sp>
        <p:nvSpPr>
          <p:cNvPr id="99" name="Shape 99"/>
          <p:cNvSpPr>
            <a:spLocks noGrp="1"/>
          </p:cNvSpPr>
          <p:nvPr>
            <p:ph type="title"/>
          </p:nvPr>
        </p:nvSpPr>
        <p:spPr>
          <a:prstGeom prst="rect">
            <a:avLst/>
          </a:prstGeom>
        </p:spPr>
        <p:txBody>
          <a:bodyPr/>
          <a:lstStyle/>
          <a:p>
            <a:r>
              <a:t>标题文本</a:t>
            </a:r>
          </a:p>
        </p:txBody>
      </p:sp>
      <p:sp>
        <p:nvSpPr>
          <p:cNvPr id="100" name="Shape 10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1" name="Shape 101"/>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62970623"/>
      </p:ext>
    </p:extLst>
  </p:cSld>
  <p:clrMapOvr>
    <a:masterClrMapping/>
  </p:clrMapOvr>
  <p:transition xmlns:p14="http://schemas.microsoft.com/office/powerpoint/2010/main" spd="med"/>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tx">
  <p:cSld name="9_Default">
    <p:spTree>
      <p:nvGrpSpPr>
        <p:cNvPr id="1" name=""/>
        <p:cNvGrpSpPr/>
        <p:nvPr/>
      </p:nvGrpSpPr>
      <p:grpSpPr>
        <a:xfrm>
          <a:off x="0" y="0"/>
          <a:ext cx="0" cy="0"/>
          <a:chOff x="0" y="0"/>
          <a:chExt cx="0" cy="0"/>
        </a:xfrm>
      </p:grpSpPr>
      <p:sp>
        <p:nvSpPr>
          <p:cNvPr id="108" name="Shape 108"/>
          <p:cNvSpPr>
            <a:spLocks noGrp="1"/>
          </p:cNvSpPr>
          <p:nvPr>
            <p:ph type="title"/>
          </p:nvPr>
        </p:nvSpPr>
        <p:spPr>
          <a:prstGeom prst="rect">
            <a:avLst/>
          </a:prstGeom>
        </p:spPr>
        <p:txBody>
          <a:bodyPr/>
          <a:lstStyle/>
          <a:p>
            <a:r>
              <a:t>标题文本</a:t>
            </a:r>
          </a:p>
        </p:txBody>
      </p:sp>
      <p:sp>
        <p:nvSpPr>
          <p:cNvPr id="109" name="Shape 10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0" name="Shape 110"/>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560024534"/>
      </p:ext>
    </p:extLst>
  </p:cSld>
  <p:clrMapOvr>
    <a:masterClrMapping/>
  </p:clrMapOvr>
  <p:transition xmlns:p14="http://schemas.microsoft.com/office/powerpoint/2010/main" spd="med"/>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type="tx">
  <p:cSld name="10_Default">
    <p:spTree>
      <p:nvGrpSpPr>
        <p:cNvPr id="1" name=""/>
        <p:cNvGrpSpPr/>
        <p:nvPr/>
      </p:nvGrpSpPr>
      <p:grpSpPr>
        <a:xfrm>
          <a:off x="0" y="0"/>
          <a:ext cx="0" cy="0"/>
          <a:chOff x="0" y="0"/>
          <a:chExt cx="0" cy="0"/>
        </a:xfrm>
      </p:grpSpPr>
      <p:sp>
        <p:nvSpPr>
          <p:cNvPr id="117" name="Shape 117"/>
          <p:cNvSpPr>
            <a:spLocks noGrp="1"/>
          </p:cNvSpPr>
          <p:nvPr>
            <p:ph type="title"/>
          </p:nvPr>
        </p:nvSpPr>
        <p:spPr>
          <a:prstGeom prst="rect">
            <a:avLst/>
          </a:prstGeom>
        </p:spPr>
        <p:txBody>
          <a:bodyPr/>
          <a:lstStyle/>
          <a:p>
            <a:r>
              <a:t>标题文本</a:t>
            </a:r>
          </a:p>
        </p:txBody>
      </p:sp>
      <p:sp>
        <p:nvSpPr>
          <p:cNvPr id="118" name="Shape 11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9" name="Shape 119"/>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32624248"/>
      </p:ext>
    </p:extLst>
  </p:cSld>
  <p:clrMapOvr>
    <a:masterClrMapping/>
  </p:clrMapOvr>
  <p:transition xmlns:p14="http://schemas.microsoft.com/office/powerpoint/2010/main" spd="med"/>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type="tx">
  <p:cSld name="11_Default">
    <p:spTree>
      <p:nvGrpSpPr>
        <p:cNvPr id="1" name=""/>
        <p:cNvGrpSpPr/>
        <p:nvPr/>
      </p:nvGrpSpPr>
      <p:grpSpPr>
        <a:xfrm>
          <a:off x="0" y="0"/>
          <a:ext cx="0" cy="0"/>
          <a:chOff x="0" y="0"/>
          <a:chExt cx="0" cy="0"/>
        </a:xfrm>
      </p:grpSpPr>
      <p:sp>
        <p:nvSpPr>
          <p:cNvPr id="126" name="Shape 126"/>
          <p:cNvSpPr>
            <a:spLocks noGrp="1"/>
          </p:cNvSpPr>
          <p:nvPr>
            <p:ph type="title"/>
          </p:nvPr>
        </p:nvSpPr>
        <p:spPr>
          <a:prstGeom prst="rect">
            <a:avLst/>
          </a:prstGeom>
        </p:spPr>
        <p:txBody>
          <a:bodyPr/>
          <a:lstStyle/>
          <a:p>
            <a:r>
              <a:t>标题文本</a:t>
            </a:r>
          </a:p>
        </p:txBody>
      </p:sp>
      <p:sp>
        <p:nvSpPr>
          <p:cNvPr id="127" name="Shape 12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28" name="Shape 128"/>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498194519"/>
      </p:ext>
    </p:extLst>
  </p:cSld>
  <p:clrMapOvr>
    <a:masterClrMapping/>
  </p:clrMapOvr>
  <p:transition xmlns:p14="http://schemas.microsoft.com/office/powerpoint/2010/main" spd="med"/>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type="tx">
  <p:cSld name="12_Default">
    <p:spTree>
      <p:nvGrpSpPr>
        <p:cNvPr id="1" name=""/>
        <p:cNvGrpSpPr/>
        <p:nvPr/>
      </p:nvGrpSpPr>
      <p:grpSpPr>
        <a:xfrm>
          <a:off x="0" y="0"/>
          <a:ext cx="0" cy="0"/>
          <a:chOff x="0" y="0"/>
          <a:chExt cx="0" cy="0"/>
        </a:xfrm>
      </p:grpSpPr>
      <p:sp>
        <p:nvSpPr>
          <p:cNvPr id="135" name="Shape 135"/>
          <p:cNvSpPr>
            <a:spLocks noGrp="1"/>
          </p:cNvSpPr>
          <p:nvPr>
            <p:ph type="title"/>
          </p:nvPr>
        </p:nvSpPr>
        <p:spPr>
          <a:prstGeom prst="rect">
            <a:avLst/>
          </a:prstGeom>
        </p:spPr>
        <p:txBody>
          <a:bodyPr/>
          <a:lstStyle/>
          <a:p>
            <a:r>
              <a:t>标题文本</a:t>
            </a:r>
          </a:p>
        </p:txBody>
      </p:sp>
      <p:sp>
        <p:nvSpPr>
          <p:cNvPr id="136" name="Shape 13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37" name="Shape 137"/>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22606611"/>
      </p:ext>
    </p:extLst>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16_Default">
    <p:spTree>
      <p:nvGrpSpPr>
        <p:cNvPr id="1" name=""/>
        <p:cNvGrpSpPr/>
        <p:nvPr/>
      </p:nvGrpSpPr>
      <p:grpSpPr>
        <a:xfrm>
          <a:off x="0" y="0"/>
          <a:ext cx="0" cy="0"/>
          <a:chOff x="0" y="0"/>
          <a:chExt cx="0" cy="0"/>
        </a:xfrm>
      </p:grpSpPr>
      <p:sp>
        <p:nvSpPr>
          <p:cNvPr id="171" name="Shape 171"/>
          <p:cNvSpPr>
            <a:spLocks noGrp="1"/>
          </p:cNvSpPr>
          <p:nvPr>
            <p:ph type="title"/>
          </p:nvPr>
        </p:nvSpPr>
        <p:spPr>
          <a:prstGeom prst="rect">
            <a:avLst/>
          </a:prstGeom>
        </p:spPr>
        <p:txBody>
          <a:bodyPr/>
          <a:lstStyle/>
          <a:p>
            <a:r>
              <a:t>标题文本</a:t>
            </a:r>
          </a:p>
        </p:txBody>
      </p:sp>
      <p:sp>
        <p:nvSpPr>
          <p:cNvPr id="172" name="Shape 17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73" name="Shape 17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873881775"/>
      </p:ext>
    </p:extLst>
  </p:cSld>
  <p:clrMapOvr>
    <a:masterClrMapping/>
  </p:clrMapOvr>
  <p:transition xmlns:p14="http://schemas.microsoft.com/office/powerpoint/2010/main" spd="med"/>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type="tx">
  <p:cSld name="13_Default">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lstStyle/>
          <a:p>
            <a:r>
              <a:t>标题文本</a:t>
            </a:r>
          </a:p>
        </p:txBody>
      </p:sp>
      <p:sp>
        <p:nvSpPr>
          <p:cNvPr id="145" name="Shape 145"/>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46" name="Shape 146"/>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2521666"/>
      </p:ext>
    </p:extLst>
  </p:cSld>
  <p:clrMapOvr>
    <a:masterClrMapping/>
  </p:clrMapOvr>
  <p:transition xmlns:p14="http://schemas.microsoft.com/office/powerpoint/2010/main" spd="med"/>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type="tx">
  <p:cSld name="14_Default">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p>
            <a:r>
              <a:t>标题文本</a:t>
            </a:r>
          </a:p>
        </p:txBody>
      </p:sp>
      <p:sp>
        <p:nvSpPr>
          <p:cNvPr id="154" name="Shape 154"/>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55" name="Shape 155"/>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85377637"/>
      </p:ext>
    </p:extLst>
  </p:cSld>
  <p:clrMapOvr>
    <a:masterClrMapping/>
  </p:clrMapOvr>
  <p:transition xmlns:p14="http://schemas.microsoft.com/office/powerpoint/2010/main" spd="med"/>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type="tx">
  <p:cSld name="15_Default">
    <p:spTree>
      <p:nvGrpSpPr>
        <p:cNvPr id="1" name=""/>
        <p:cNvGrpSpPr/>
        <p:nvPr/>
      </p:nvGrpSpPr>
      <p:grpSpPr>
        <a:xfrm>
          <a:off x="0" y="0"/>
          <a:ext cx="0" cy="0"/>
          <a:chOff x="0" y="0"/>
          <a:chExt cx="0" cy="0"/>
        </a:xfrm>
      </p:grpSpPr>
      <p:sp>
        <p:nvSpPr>
          <p:cNvPr id="162" name="Shape 162"/>
          <p:cNvSpPr>
            <a:spLocks noGrp="1"/>
          </p:cNvSpPr>
          <p:nvPr>
            <p:ph type="title"/>
          </p:nvPr>
        </p:nvSpPr>
        <p:spPr>
          <a:prstGeom prst="rect">
            <a:avLst/>
          </a:prstGeom>
        </p:spPr>
        <p:txBody>
          <a:bodyPr/>
          <a:lstStyle/>
          <a:p>
            <a:r>
              <a:t>标题文本</a:t>
            </a:r>
          </a:p>
        </p:txBody>
      </p:sp>
      <p:sp>
        <p:nvSpPr>
          <p:cNvPr id="163" name="Shape 16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64" name="Shape 164"/>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389327145"/>
      </p:ext>
    </p:extLst>
  </p:cSld>
  <p:clrMapOvr>
    <a:masterClrMapping/>
  </p:clrMapOvr>
  <p:transition xmlns:p14="http://schemas.microsoft.com/office/powerpoint/2010/main" spd="med"/>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type="tx">
  <p:cSld name="16_Default">
    <p:spTree>
      <p:nvGrpSpPr>
        <p:cNvPr id="1" name=""/>
        <p:cNvGrpSpPr/>
        <p:nvPr/>
      </p:nvGrpSpPr>
      <p:grpSpPr>
        <a:xfrm>
          <a:off x="0" y="0"/>
          <a:ext cx="0" cy="0"/>
          <a:chOff x="0" y="0"/>
          <a:chExt cx="0" cy="0"/>
        </a:xfrm>
      </p:grpSpPr>
      <p:sp>
        <p:nvSpPr>
          <p:cNvPr id="171" name="Shape 171"/>
          <p:cNvSpPr>
            <a:spLocks noGrp="1"/>
          </p:cNvSpPr>
          <p:nvPr>
            <p:ph type="title"/>
          </p:nvPr>
        </p:nvSpPr>
        <p:spPr>
          <a:prstGeom prst="rect">
            <a:avLst/>
          </a:prstGeom>
        </p:spPr>
        <p:txBody>
          <a:bodyPr/>
          <a:lstStyle/>
          <a:p>
            <a:r>
              <a:t>标题文本</a:t>
            </a:r>
          </a:p>
        </p:txBody>
      </p:sp>
      <p:sp>
        <p:nvSpPr>
          <p:cNvPr id="172" name="Shape 17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73" name="Shape 17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867477325"/>
      </p:ext>
    </p:extLst>
  </p:cSld>
  <p:clrMapOvr>
    <a:masterClrMapping/>
  </p:clrMapOvr>
  <p:transition xmlns:p14="http://schemas.microsoft.com/office/powerpoint/2010/main" spd="med"/>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type="tx">
  <p:cSld name="17_Default">
    <p:spTree>
      <p:nvGrpSpPr>
        <p:cNvPr id="1" name=""/>
        <p:cNvGrpSpPr/>
        <p:nvPr/>
      </p:nvGrpSpPr>
      <p:grpSpPr>
        <a:xfrm>
          <a:off x="0" y="0"/>
          <a:ext cx="0" cy="0"/>
          <a:chOff x="0" y="0"/>
          <a:chExt cx="0" cy="0"/>
        </a:xfrm>
      </p:grpSpPr>
      <p:sp>
        <p:nvSpPr>
          <p:cNvPr id="180" name="Shape 180"/>
          <p:cNvSpPr>
            <a:spLocks noGrp="1"/>
          </p:cNvSpPr>
          <p:nvPr>
            <p:ph type="title"/>
          </p:nvPr>
        </p:nvSpPr>
        <p:spPr>
          <a:prstGeom prst="rect">
            <a:avLst/>
          </a:prstGeom>
        </p:spPr>
        <p:txBody>
          <a:bodyPr/>
          <a:lstStyle/>
          <a:p>
            <a:r>
              <a:t>标题文本</a:t>
            </a:r>
          </a:p>
        </p:txBody>
      </p:sp>
      <p:sp>
        <p:nvSpPr>
          <p:cNvPr id="181" name="Shape 18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82" name="Shape 182"/>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643548184"/>
      </p:ext>
    </p:extLst>
  </p:cSld>
  <p:clrMapOvr>
    <a:masterClrMapping/>
  </p:clrMapOvr>
  <p:transition xmlns:p14="http://schemas.microsoft.com/office/powerpoint/2010/main" spd="med"/>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type="tx">
  <p:cSld name="18_Default">
    <p:spTree>
      <p:nvGrpSpPr>
        <p:cNvPr id="1" name=""/>
        <p:cNvGrpSpPr/>
        <p:nvPr/>
      </p:nvGrpSpPr>
      <p:grpSpPr>
        <a:xfrm>
          <a:off x="0" y="0"/>
          <a:ext cx="0" cy="0"/>
          <a:chOff x="0" y="0"/>
          <a:chExt cx="0" cy="0"/>
        </a:xfrm>
      </p:grpSpPr>
      <p:sp>
        <p:nvSpPr>
          <p:cNvPr id="189" name="Shape 189"/>
          <p:cNvSpPr>
            <a:spLocks noGrp="1"/>
          </p:cNvSpPr>
          <p:nvPr>
            <p:ph type="title"/>
          </p:nvPr>
        </p:nvSpPr>
        <p:spPr>
          <a:prstGeom prst="rect">
            <a:avLst/>
          </a:prstGeom>
        </p:spPr>
        <p:txBody>
          <a:bodyPr/>
          <a:lstStyle/>
          <a:p>
            <a:r>
              <a:t>标题文本</a:t>
            </a:r>
          </a:p>
        </p:txBody>
      </p:sp>
      <p:sp>
        <p:nvSpPr>
          <p:cNvPr id="190" name="Shape 19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91" name="Shape 19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806875944"/>
      </p:ext>
    </p:extLst>
  </p:cSld>
  <p:clrMapOvr>
    <a:masterClrMapping/>
  </p:clrMapOvr>
  <p:transition xmlns:p14="http://schemas.microsoft.com/office/powerpoint/2010/main" spd="med"/>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type="tx">
  <p:cSld name="19_Default">
    <p:spTree>
      <p:nvGrpSpPr>
        <p:cNvPr id="1" name=""/>
        <p:cNvGrpSpPr/>
        <p:nvPr/>
      </p:nvGrpSpPr>
      <p:grpSpPr>
        <a:xfrm>
          <a:off x="0" y="0"/>
          <a:ext cx="0" cy="0"/>
          <a:chOff x="0" y="0"/>
          <a:chExt cx="0" cy="0"/>
        </a:xfrm>
      </p:grpSpPr>
      <p:sp>
        <p:nvSpPr>
          <p:cNvPr id="198" name="Shape 198"/>
          <p:cNvSpPr>
            <a:spLocks noGrp="1"/>
          </p:cNvSpPr>
          <p:nvPr>
            <p:ph type="title"/>
          </p:nvPr>
        </p:nvSpPr>
        <p:spPr>
          <a:prstGeom prst="rect">
            <a:avLst/>
          </a:prstGeom>
        </p:spPr>
        <p:txBody>
          <a:bodyPr/>
          <a:lstStyle/>
          <a:p>
            <a:r>
              <a:t>标题文本</a:t>
            </a:r>
          </a:p>
        </p:txBody>
      </p:sp>
      <p:sp>
        <p:nvSpPr>
          <p:cNvPr id="199" name="Shape 19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00" name="Shape 20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99536792"/>
      </p:ext>
    </p:extLst>
  </p:cSld>
  <p:clrMapOvr>
    <a:masterClrMapping/>
  </p:clrMapOvr>
  <p:transition xmlns:p14="http://schemas.microsoft.com/office/powerpoint/2010/main" spd="med"/>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tx">
  <p:cSld name="20_Default">
    <p:spTree>
      <p:nvGrpSpPr>
        <p:cNvPr id="1" name=""/>
        <p:cNvGrpSpPr/>
        <p:nvPr/>
      </p:nvGrpSpPr>
      <p:grpSpPr>
        <a:xfrm>
          <a:off x="0" y="0"/>
          <a:ext cx="0" cy="0"/>
          <a:chOff x="0" y="0"/>
          <a:chExt cx="0" cy="0"/>
        </a:xfrm>
      </p:grpSpPr>
      <p:sp>
        <p:nvSpPr>
          <p:cNvPr id="207" name="Shape 207"/>
          <p:cNvSpPr>
            <a:spLocks noGrp="1"/>
          </p:cNvSpPr>
          <p:nvPr>
            <p:ph type="title"/>
          </p:nvPr>
        </p:nvSpPr>
        <p:spPr>
          <a:prstGeom prst="rect">
            <a:avLst/>
          </a:prstGeom>
        </p:spPr>
        <p:txBody>
          <a:bodyPr/>
          <a:lstStyle/>
          <a:p>
            <a:r>
              <a:t>标题文本</a:t>
            </a:r>
          </a:p>
        </p:txBody>
      </p:sp>
      <p:sp>
        <p:nvSpPr>
          <p:cNvPr id="208" name="Shape 20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09" name="Shape 20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323113594"/>
      </p:ext>
    </p:extLst>
  </p:cSld>
  <p:clrMapOvr>
    <a:masterClrMapping/>
  </p:clrMapOvr>
  <p:transition xmlns:p14="http://schemas.microsoft.com/office/powerpoint/2010/main" spd="med"/>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type="tx">
  <p:cSld name="21_Default">
    <p:spTree>
      <p:nvGrpSpPr>
        <p:cNvPr id="1" name=""/>
        <p:cNvGrpSpPr/>
        <p:nvPr/>
      </p:nvGrpSpPr>
      <p:grpSpPr>
        <a:xfrm>
          <a:off x="0" y="0"/>
          <a:ext cx="0" cy="0"/>
          <a:chOff x="0" y="0"/>
          <a:chExt cx="0" cy="0"/>
        </a:xfrm>
      </p:grpSpPr>
      <p:sp>
        <p:nvSpPr>
          <p:cNvPr id="216" name="Shape 216"/>
          <p:cNvSpPr>
            <a:spLocks noGrp="1"/>
          </p:cNvSpPr>
          <p:nvPr>
            <p:ph type="title"/>
          </p:nvPr>
        </p:nvSpPr>
        <p:spPr>
          <a:prstGeom prst="rect">
            <a:avLst/>
          </a:prstGeom>
        </p:spPr>
        <p:txBody>
          <a:bodyPr/>
          <a:lstStyle/>
          <a:p>
            <a:r>
              <a:t>标题文本</a:t>
            </a:r>
          </a:p>
        </p:txBody>
      </p:sp>
      <p:sp>
        <p:nvSpPr>
          <p:cNvPr id="217" name="Shape 21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18" name="Shape 21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329658472"/>
      </p:ext>
    </p:extLst>
  </p:cSld>
  <p:clrMapOvr>
    <a:masterClrMapping/>
  </p:clrMapOvr>
  <p:transition xmlns:p14="http://schemas.microsoft.com/office/powerpoint/2010/main" spd="med"/>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tx">
  <p:cSld name="22_Default">
    <p:spTree>
      <p:nvGrpSpPr>
        <p:cNvPr id="1" name=""/>
        <p:cNvGrpSpPr/>
        <p:nvPr/>
      </p:nvGrpSpPr>
      <p:grpSpPr>
        <a:xfrm>
          <a:off x="0" y="0"/>
          <a:ext cx="0" cy="0"/>
          <a:chOff x="0" y="0"/>
          <a:chExt cx="0" cy="0"/>
        </a:xfrm>
      </p:grpSpPr>
      <p:sp>
        <p:nvSpPr>
          <p:cNvPr id="225" name="Shape 225"/>
          <p:cNvSpPr>
            <a:spLocks noGrp="1"/>
          </p:cNvSpPr>
          <p:nvPr>
            <p:ph type="title"/>
          </p:nvPr>
        </p:nvSpPr>
        <p:spPr>
          <a:prstGeom prst="rect">
            <a:avLst/>
          </a:prstGeom>
        </p:spPr>
        <p:txBody>
          <a:bodyPr/>
          <a:lstStyle/>
          <a:p>
            <a:r>
              <a:t>标题文本</a:t>
            </a:r>
          </a:p>
        </p:txBody>
      </p:sp>
      <p:sp>
        <p:nvSpPr>
          <p:cNvPr id="226" name="Shape 22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7" name="Shape 227"/>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034206316"/>
      </p:ext>
    </p:extLst>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17_Default">
    <p:spTree>
      <p:nvGrpSpPr>
        <p:cNvPr id="1" name=""/>
        <p:cNvGrpSpPr/>
        <p:nvPr/>
      </p:nvGrpSpPr>
      <p:grpSpPr>
        <a:xfrm>
          <a:off x="0" y="0"/>
          <a:ext cx="0" cy="0"/>
          <a:chOff x="0" y="0"/>
          <a:chExt cx="0" cy="0"/>
        </a:xfrm>
      </p:grpSpPr>
      <p:sp>
        <p:nvSpPr>
          <p:cNvPr id="180" name="Shape 180"/>
          <p:cNvSpPr>
            <a:spLocks noGrp="1"/>
          </p:cNvSpPr>
          <p:nvPr>
            <p:ph type="title"/>
          </p:nvPr>
        </p:nvSpPr>
        <p:spPr>
          <a:prstGeom prst="rect">
            <a:avLst/>
          </a:prstGeom>
        </p:spPr>
        <p:txBody>
          <a:bodyPr/>
          <a:lstStyle/>
          <a:p>
            <a:r>
              <a:t>标题文本</a:t>
            </a:r>
          </a:p>
        </p:txBody>
      </p:sp>
      <p:sp>
        <p:nvSpPr>
          <p:cNvPr id="181" name="Shape 18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82" name="Shape 182"/>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0888853"/>
      </p:ext>
    </p:extLst>
  </p:cSld>
  <p:clrMapOvr>
    <a:masterClrMapping/>
  </p:clrMapOvr>
  <p:transition xmlns:p14="http://schemas.microsoft.com/office/powerpoint/2010/main" spd="med"/>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type="tx">
  <p:cSld name="23_Default">
    <p:spTree>
      <p:nvGrpSpPr>
        <p:cNvPr id="1" name=""/>
        <p:cNvGrpSpPr/>
        <p:nvPr/>
      </p:nvGrpSpPr>
      <p:grpSpPr>
        <a:xfrm>
          <a:off x="0" y="0"/>
          <a:ext cx="0" cy="0"/>
          <a:chOff x="0" y="0"/>
          <a:chExt cx="0" cy="0"/>
        </a:xfrm>
      </p:grpSpPr>
      <p:sp>
        <p:nvSpPr>
          <p:cNvPr id="234" name="Shape 234"/>
          <p:cNvSpPr>
            <a:spLocks noGrp="1"/>
          </p:cNvSpPr>
          <p:nvPr>
            <p:ph type="title"/>
          </p:nvPr>
        </p:nvSpPr>
        <p:spPr>
          <a:prstGeom prst="rect">
            <a:avLst/>
          </a:prstGeom>
        </p:spPr>
        <p:txBody>
          <a:bodyPr/>
          <a:lstStyle/>
          <a:p>
            <a:r>
              <a:t>标题文本</a:t>
            </a:r>
          </a:p>
        </p:txBody>
      </p:sp>
      <p:sp>
        <p:nvSpPr>
          <p:cNvPr id="235" name="Shape 235"/>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36" name="Shape 23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013518685"/>
      </p:ext>
    </p:extLst>
  </p:cSld>
  <p:clrMapOvr>
    <a:masterClrMapping/>
  </p:clrMapOvr>
  <p:transition xmlns:p14="http://schemas.microsoft.com/office/powerpoint/2010/main" spd="med"/>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type="tx">
  <p:cSld name="24_Default">
    <p:spTree>
      <p:nvGrpSpPr>
        <p:cNvPr id="1" name=""/>
        <p:cNvGrpSpPr/>
        <p:nvPr/>
      </p:nvGrpSpPr>
      <p:grpSpPr>
        <a:xfrm>
          <a:off x="0" y="0"/>
          <a:ext cx="0" cy="0"/>
          <a:chOff x="0" y="0"/>
          <a:chExt cx="0" cy="0"/>
        </a:xfrm>
      </p:grpSpPr>
      <p:sp>
        <p:nvSpPr>
          <p:cNvPr id="243" name="Shape 24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16151832"/>
      </p:ext>
    </p:extLst>
  </p:cSld>
  <p:clrMapOvr>
    <a:masterClrMapping/>
  </p:clrMapOvr>
  <p:transition xmlns:p14="http://schemas.microsoft.com/office/powerpoint/2010/main" spd="med"/>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type="tx">
  <p:cSld name="Default 0">
    <p:spTree>
      <p:nvGrpSpPr>
        <p:cNvPr id="1" name=""/>
        <p:cNvGrpSpPr/>
        <p:nvPr/>
      </p:nvGrpSpPr>
      <p:grpSpPr>
        <a:xfrm>
          <a:off x="0" y="0"/>
          <a:ext cx="0" cy="0"/>
          <a:chOff x="0" y="0"/>
          <a:chExt cx="0" cy="0"/>
        </a:xfrm>
      </p:grpSpPr>
      <p:sp>
        <p:nvSpPr>
          <p:cNvPr id="250" name="Shape 25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63251281"/>
      </p:ext>
    </p:extLst>
  </p:cSld>
  <p:clrMapOvr>
    <a:masterClrMapping/>
  </p:clrMapOvr>
  <p:transition xmlns:p14="http://schemas.microsoft.com/office/powerpoint/2010/main" spd="med"/>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type="tx">
  <p:cSld name="25_Default">
    <p:spTree>
      <p:nvGrpSpPr>
        <p:cNvPr id="1" name=""/>
        <p:cNvGrpSpPr/>
        <p:nvPr/>
      </p:nvGrpSpPr>
      <p:grpSpPr>
        <a:xfrm>
          <a:off x="0" y="0"/>
          <a:ext cx="0" cy="0"/>
          <a:chOff x="0" y="0"/>
          <a:chExt cx="0" cy="0"/>
        </a:xfrm>
      </p:grpSpPr>
      <p:sp>
        <p:nvSpPr>
          <p:cNvPr id="257" name="Shape 257"/>
          <p:cNvSpPr>
            <a:spLocks noGrp="1"/>
          </p:cNvSpPr>
          <p:nvPr>
            <p:ph type="title"/>
          </p:nvPr>
        </p:nvSpPr>
        <p:spPr>
          <a:prstGeom prst="rect">
            <a:avLst/>
          </a:prstGeom>
        </p:spPr>
        <p:txBody>
          <a:bodyPr/>
          <a:lstStyle/>
          <a:p>
            <a:r>
              <a:t>标题文本</a:t>
            </a:r>
          </a:p>
        </p:txBody>
      </p:sp>
      <p:sp>
        <p:nvSpPr>
          <p:cNvPr id="258" name="Shape 25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59" name="Shape 25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74620072"/>
      </p:ext>
    </p:extLst>
  </p:cSld>
  <p:clrMapOvr>
    <a:masterClrMapping/>
  </p:clrMapOvr>
  <p:transition xmlns:p14="http://schemas.microsoft.com/office/powerpoint/2010/main" spd="med"/>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type="tx">
  <p:cSld name="26_Default">
    <p:spTree>
      <p:nvGrpSpPr>
        <p:cNvPr id="1" name=""/>
        <p:cNvGrpSpPr/>
        <p:nvPr/>
      </p:nvGrpSpPr>
      <p:grpSpPr>
        <a:xfrm>
          <a:off x="0" y="0"/>
          <a:ext cx="0" cy="0"/>
          <a:chOff x="0" y="0"/>
          <a:chExt cx="0" cy="0"/>
        </a:xfrm>
      </p:grpSpPr>
      <p:sp>
        <p:nvSpPr>
          <p:cNvPr id="266" name="Shape 266"/>
          <p:cNvSpPr>
            <a:spLocks noGrp="1"/>
          </p:cNvSpPr>
          <p:nvPr>
            <p:ph type="title"/>
          </p:nvPr>
        </p:nvSpPr>
        <p:spPr>
          <a:prstGeom prst="rect">
            <a:avLst/>
          </a:prstGeom>
        </p:spPr>
        <p:txBody>
          <a:bodyPr/>
          <a:lstStyle/>
          <a:p>
            <a:r>
              <a:t>标题文本</a:t>
            </a:r>
          </a:p>
        </p:txBody>
      </p:sp>
      <p:sp>
        <p:nvSpPr>
          <p:cNvPr id="267" name="Shape 26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68" name="Shape 26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235241449"/>
      </p:ext>
    </p:extLst>
  </p:cSld>
  <p:clrMapOvr>
    <a:masterClrMapping/>
  </p:clrMapOvr>
  <p:transition xmlns:p14="http://schemas.microsoft.com/office/powerpoint/2010/main" spd="med"/>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type="tx">
  <p:cSld name="27_Default">
    <p:spTree>
      <p:nvGrpSpPr>
        <p:cNvPr id="1" name=""/>
        <p:cNvGrpSpPr/>
        <p:nvPr/>
      </p:nvGrpSpPr>
      <p:grpSpPr>
        <a:xfrm>
          <a:off x="0" y="0"/>
          <a:ext cx="0" cy="0"/>
          <a:chOff x="0" y="0"/>
          <a:chExt cx="0" cy="0"/>
        </a:xfrm>
      </p:grpSpPr>
      <p:sp>
        <p:nvSpPr>
          <p:cNvPr id="275" name="Shape 275"/>
          <p:cNvSpPr>
            <a:spLocks noGrp="1"/>
          </p:cNvSpPr>
          <p:nvPr>
            <p:ph type="title"/>
          </p:nvPr>
        </p:nvSpPr>
        <p:spPr>
          <a:prstGeom prst="rect">
            <a:avLst/>
          </a:prstGeom>
        </p:spPr>
        <p:txBody>
          <a:bodyPr/>
          <a:lstStyle/>
          <a:p>
            <a:r>
              <a:t>标题文本</a:t>
            </a:r>
          </a:p>
        </p:txBody>
      </p:sp>
      <p:sp>
        <p:nvSpPr>
          <p:cNvPr id="276" name="Shape 27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77" name="Shape 277"/>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23494167"/>
      </p:ext>
    </p:extLst>
  </p:cSld>
  <p:clrMapOvr>
    <a:masterClrMapping/>
  </p:clrMapOvr>
  <p:transition xmlns:p14="http://schemas.microsoft.com/office/powerpoint/2010/main" spd="med"/>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type="tx">
  <p:cSld name="28_Default">
    <p:spTree>
      <p:nvGrpSpPr>
        <p:cNvPr id="1" name=""/>
        <p:cNvGrpSpPr/>
        <p:nvPr/>
      </p:nvGrpSpPr>
      <p:grpSpPr>
        <a:xfrm>
          <a:off x="0" y="0"/>
          <a:ext cx="0" cy="0"/>
          <a:chOff x="0" y="0"/>
          <a:chExt cx="0" cy="0"/>
        </a:xfrm>
      </p:grpSpPr>
      <p:sp>
        <p:nvSpPr>
          <p:cNvPr id="284" name="Shape 284"/>
          <p:cNvSpPr>
            <a:spLocks noGrp="1"/>
          </p:cNvSpPr>
          <p:nvPr>
            <p:ph type="title"/>
          </p:nvPr>
        </p:nvSpPr>
        <p:spPr>
          <a:prstGeom prst="rect">
            <a:avLst/>
          </a:prstGeom>
        </p:spPr>
        <p:txBody>
          <a:bodyPr/>
          <a:lstStyle/>
          <a:p>
            <a:r>
              <a:t>标题文本</a:t>
            </a:r>
          </a:p>
        </p:txBody>
      </p:sp>
      <p:sp>
        <p:nvSpPr>
          <p:cNvPr id="285" name="Shape 285"/>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86" name="Shape 28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3576281"/>
      </p:ext>
    </p:extLst>
  </p:cSld>
  <p:clrMapOvr>
    <a:masterClrMapping/>
  </p:clrMapOvr>
  <p:transition xmlns:p14="http://schemas.microsoft.com/office/powerpoint/2010/main" spd="med"/>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type="tx">
  <p:cSld name="29_Default">
    <p:spTree>
      <p:nvGrpSpPr>
        <p:cNvPr id="1" name=""/>
        <p:cNvGrpSpPr/>
        <p:nvPr/>
      </p:nvGrpSpPr>
      <p:grpSpPr>
        <a:xfrm>
          <a:off x="0" y="0"/>
          <a:ext cx="0" cy="0"/>
          <a:chOff x="0" y="0"/>
          <a:chExt cx="0" cy="0"/>
        </a:xfrm>
      </p:grpSpPr>
      <p:sp>
        <p:nvSpPr>
          <p:cNvPr id="293" name="Shape 293"/>
          <p:cNvSpPr>
            <a:spLocks noGrp="1"/>
          </p:cNvSpPr>
          <p:nvPr>
            <p:ph type="title"/>
          </p:nvPr>
        </p:nvSpPr>
        <p:spPr>
          <a:prstGeom prst="rect">
            <a:avLst/>
          </a:prstGeom>
        </p:spPr>
        <p:txBody>
          <a:bodyPr/>
          <a:lstStyle/>
          <a:p>
            <a:r>
              <a:t>标题文本</a:t>
            </a:r>
          </a:p>
        </p:txBody>
      </p:sp>
      <p:sp>
        <p:nvSpPr>
          <p:cNvPr id="294" name="Shape 294"/>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95" name="Shape 29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47138637"/>
      </p:ext>
    </p:extLst>
  </p:cSld>
  <p:clrMapOvr>
    <a:masterClrMapping/>
  </p:clrMapOvr>
  <p:transition xmlns:p14="http://schemas.microsoft.com/office/powerpoint/2010/main" spd="med"/>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type="tx">
  <p:cSld name="30_Default">
    <p:spTree>
      <p:nvGrpSpPr>
        <p:cNvPr id="1" name=""/>
        <p:cNvGrpSpPr/>
        <p:nvPr/>
      </p:nvGrpSpPr>
      <p:grpSpPr>
        <a:xfrm>
          <a:off x="0" y="0"/>
          <a:ext cx="0" cy="0"/>
          <a:chOff x="0" y="0"/>
          <a:chExt cx="0" cy="0"/>
        </a:xfrm>
      </p:grpSpPr>
      <p:sp>
        <p:nvSpPr>
          <p:cNvPr id="302" name="Shape 302"/>
          <p:cNvSpPr>
            <a:spLocks noGrp="1"/>
          </p:cNvSpPr>
          <p:nvPr>
            <p:ph type="title"/>
          </p:nvPr>
        </p:nvSpPr>
        <p:spPr>
          <a:prstGeom prst="rect">
            <a:avLst/>
          </a:prstGeom>
        </p:spPr>
        <p:txBody>
          <a:bodyPr/>
          <a:lstStyle/>
          <a:p>
            <a:r>
              <a:t>标题文本</a:t>
            </a:r>
          </a:p>
        </p:txBody>
      </p:sp>
      <p:sp>
        <p:nvSpPr>
          <p:cNvPr id="303" name="Shape 30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04" name="Shape 304"/>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90514520"/>
      </p:ext>
    </p:extLst>
  </p:cSld>
  <p:clrMapOvr>
    <a:masterClrMapping/>
  </p:clrMapOvr>
  <p:transition xmlns:p14="http://schemas.microsoft.com/office/powerpoint/2010/main" spd="med"/>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type="tx">
  <p:cSld name="31_Default">
    <p:spTree>
      <p:nvGrpSpPr>
        <p:cNvPr id="1" name=""/>
        <p:cNvGrpSpPr/>
        <p:nvPr/>
      </p:nvGrpSpPr>
      <p:grpSpPr>
        <a:xfrm>
          <a:off x="0" y="0"/>
          <a:ext cx="0" cy="0"/>
          <a:chOff x="0" y="0"/>
          <a:chExt cx="0" cy="0"/>
        </a:xfrm>
      </p:grpSpPr>
      <p:sp>
        <p:nvSpPr>
          <p:cNvPr id="311" name="Shape 311"/>
          <p:cNvSpPr>
            <a:spLocks noGrp="1"/>
          </p:cNvSpPr>
          <p:nvPr>
            <p:ph type="title"/>
          </p:nvPr>
        </p:nvSpPr>
        <p:spPr>
          <a:prstGeom prst="rect">
            <a:avLst/>
          </a:prstGeom>
        </p:spPr>
        <p:txBody>
          <a:bodyPr/>
          <a:lstStyle/>
          <a:p>
            <a:r>
              <a:t>标题文本</a:t>
            </a:r>
          </a:p>
        </p:txBody>
      </p:sp>
      <p:sp>
        <p:nvSpPr>
          <p:cNvPr id="312" name="Shape 31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13" name="Shape 31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8153119"/>
      </p:ext>
    </p:extLst>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18_Default">
    <p:spTree>
      <p:nvGrpSpPr>
        <p:cNvPr id="1" name=""/>
        <p:cNvGrpSpPr/>
        <p:nvPr/>
      </p:nvGrpSpPr>
      <p:grpSpPr>
        <a:xfrm>
          <a:off x="0" y="0"/>
          <a:ext cx="0" cy="0"/>
          <a:chOff x="0" y="0"/>
          <a:chExt cx="0" cy="0"/>
        </a:xfrm>
      </p:grpSpPr>
      <p:sp>
        <p:nvSpPr>
          <p:cNvPr id="189" name="Shape 189"/>
          <p:cNvSpPr>
            <a:spLocks noGrp="1"/>
          </p:cNvSpPr>
          <p:nvPr>
            <p:ph type="title"/>
          </p:nvPr>
        </p:nvSpPr>
        <p:spPr>
          <a:prstGeom prst="rect">
            <a:avLst/>
          </a:prstGeom>
        </p:spPr>
        <p:txBody>
          <a:bodyPr/>
          <a:lstStyle/>
          <a:p>
            <a:r>
              <a:t>标题文本</a:t>
            </a:r>
          </a:p>
        </p:txBody>
      </p:sp>
      <p:sp>
        <p:nvSpPr>
          <p:cNvPr id="190" name="Shape 19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91" name="Shape 19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822445441"/>
      </p:ext>
    </p:extLst>
  </p:cSld>
  <p:clrMapOvr>
    <a:masterClrMapping/>
  </p:clrMapOvr>
  <p:transition xmlns:p14="http://schemas.microsoft.com/office/powerpoint/2010/main" spd="med"/>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type="tx">
  <p:cSld name="32_Default">
    <p:spTree>
      <p:nvGrpSpPr>
        <p:cNvPr id="1" name=""/>
        <p:cNvGrpSpPr/>
        <p:nvPr/>
      </p:nvGrpSpPr>
      <p:grpSpPr>
        <a:xfrm>
          <a:off x="0" y="0"/>
          <a:ext cx="0" cy="0"/>
          <a:chOff x="0" y="0"/>
          <a:chExt cx="0" cy="0"/>
        </a:xfrm>
      </p:grpSpPr>
      <p:sp>
        <p:nvSpPr>
          <p:cNvPr id="320" name="Shape 320"/>
          <p:cNvSpPr>
            <a:spLocks noGrp="1"/>
          </p:cNvSpPr>
          <p:nvPr>
            <p:ph type="title"/>
          </p:nvPr>
        </p:nvSpPr>
        <p:spPr>
          <a:prstGeom prst="rect">
            <a:avLst/>
          </a:prstGeom>
        </p:spPr>
        <p:txBody>
          <a:bodyPr/>
          <a:lstStyle/>
          <a:p>
            <a:r>
              <a:t>标题文本</a:t>
            </a:r>
          </a:p>
        </p:txBody>
      </p:sp>
      <p:sp>
        <p:nvSpPr>
          <p:cNvPr id="321" name="Shape 32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22" name="Shape 32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12766505"/>
      </p:ext>
    </p:extLst>
  </p:cSld>
  <p:clrMapOvr>
    <a:masterClrMapping/>
  </p:clrMapOvr>
  <p:transition xmlns:p14="http://schemas.microsoft.com/office/powerpoint/2010/main" spd="med"/>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type="tx">
  <p:cSld name="33_Default">
    <p:spTree>
      <p:nvGrpSpPr>
        <p:cNvPr id="1" name=""/>
        <p:cNvGrpSpPr/>
        <p:nvPr/>
      </p:nvGrpSpPr>
      <p:grpSpPr>
        <a:xfrm>
          <a:off x="0" y="0"/>
          <a:ext cx="0" cy="0"/>
          <a:chOff x="0" y="0"/>
          <a:chExt cx="0" cy="0"/>
        </a:xfrm>
      </p:grpSpPr>
      <p:sp>
        <p:nvSpPr>
          <p:cNvPr id="329" name="Shape 329"/>
          <p:cNvSpPr>
            <a:spLocks noGrp="1"/>
          </p:cNvSpPr>
          <p:nvPr>
            <p:ph type="title"/>
          </p:nvPr>
        </p:nvSpPr>
        <p:spPr>
          <a:prstGeom prst="rect">
            <a:avLst/>
          </a:prstGeom>
        </p:spPr>
        <p:txBody>
          <a:bodyPr/>
          <a:lstStyle/>
          <a:p>
            <a:r>
              <a:t>标题文本</a:t>
            </a:r>
          </a:p>
        </p:txBody>
      </p:sp>
      <p:sp>
        <p:nvSpPr>
          <p:cNvPr id="330" name="Shape 33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31" name="Shape 33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89235254"/>
      </p:ext>
    </p:extLst>
  </p:cSld>
  <p:clrMapOvr>
    <a:masterClrMapping/>
  </p:clrMapOvr>
  <p:transition xmlns:p14="http://schemas.microsoft.com/office/powerpoint/2010/main" spd="med"/>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type="tx">
  <p:cSld name="34_Default">
    <p:spTree>
      <p:nvGrpSpPr>
        <p:cNvPr id="1" name=""/>
        <p:cNvGrpSpPr/>
        <p:nvPr/>
      </p:nvGrpSpPr>
      <p:grpSpPr>
        <a:xfrm>
          <a:off x="0" y="0"/>
          <a:ext cx="0" cy="0"/>
          <a:chOff x="0" y="0"/>
          <a:chExt cx="0" cy="0"/>
        </a:xfrm>
      </p:grpSpPr>
      <p:sp>
        <p:nvSpPr>
          <p:cNvPr id="338" name="Shape 338"/>
          <p:cNvSpPr>
            <a:spLocks noGrp="1"/>
          </p:cNvSpPr>
          <p:nvPr>
            <p:ph type="title"/>
          </p:nvPr>
        </p:nvSpPr>
        <p:spPr>
          <a:prstGeom prst="rect">
            <a:avLst/>
          </a:prstGeom>
        </p:spPr>
        <p:txBody>
          <a:bodyPr/>
          <a:lstStyle/>
          <a:p>
            <a:r>
              <a:t>标题文本</a:t>
            </a:r>
          </a:p>
        </p:txBody>
      </p:sp>
      <p:sp>
        <p:nvSpPr>
          <p:cNvPr id="339" name="Shape 33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40" name="Shape 34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60282004"/>
      </p:ext>
    </p:extLst>
  </p:cSld>
  <p:clrMapOvr>
    <a:masterClrMapping/>
  </p:clrMapOvr>
  <p:transition xmlns:p14="http://schemas.microsoft.com/office/powerpoint/2010/main" spd="med"/>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type="tx">
  <p:cSld name="35_Default">
    <p:spTree>
      <p:nvGrpSpPr>
        <p:cNvPr id="1" name=""/>
        <p:cNvGrpSpPr/>
        <p:nvPr/>
      </p:nvGrpSpPr>
      <p:grpSpPr>
        <a:xfrm>
          <a:off x="0" y="0"/>
          <a:ext cx="0" cy="0"/>
          <a:chOff x="0" y="0"/>
          <a:chExt cx="0" cy="0"/>
        </a:xfrm>
      </p:grpSpPr>
      <p:sp>
        <p:nvSpPr>
          <p:cNvPr id="347" name="Shape 347"/>
          <p:cNvSpPr>
            <a:spLocks noGrp="1"/>
          </p:cNvSpPr>
          <p:nvPr>
            <p:ph type="title"/>
          </p:nvPr>
        </p:nvSpPr>
        <p:spPr>
          <a:prstGeom prst="rect">
            <a:avLst/>
          </a:prstGeom>
        </p:spPr>
        <p:txBody>
          <a:bodyPr/>
          <a:lstStyle/>
          <a:p>
            <a:r>
              <a:t>标题文本</a:t>
            </a:r>
          </a:p>
        </p:txBody>
      </p:sp>
      <p:sp>
        <p:nvSpPr>
          <p:cNvPr id="348" name="Shape 34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49" name="Shape 34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592526440"/>
      </p:ext>
    </p:extLst>
  </p:cSld>
  <p:clrMapOvr>
    <a:masterClrMapping/>
  </p:clrMapOvr>
  <p:transition xmlns:p14="http://schemas.microsoft.com/office/powerpoint/2010/main" spd="med"/>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type="tx">
  <p:cSld name="36_Default">
    <p:spTree>
      <p:nvGrpSpPr>
        <p:cNvPr id="1" name=""/>
        <p:cNvGrpSpPr/>
        <p:nvPr/>
      </p:nvGrpSpPr>
      <p:grpSpPr>
        <a:xfrm>
          <a:off x="0" y="0"/>
          <a:ext cx="0" cy="0"/>
          <a:chOff x="0" y="0"/>
          <a:chExt cx="0" cy="0"/>
        </a:xfrm>
      </p:grpSpPr>
      <p:sp>
        <p:nvSpPr>
          <p:cNvPr id="356" name="Shape 356"/>
          <p:cNvSpPr>
            <a:spLocks noGrp="1"/>
          </p:cNvSpPr>
          <p:nvPr>
            <p:ph type="title"/>
          </p:nvPr>
        </p:nvSpPr>
        <p:spPr>
          <a:prstGeom prst="rect">
            <a:avLst/>
          </a:prstGeom>
        </p:spPr>
        <p:txBody>
          <a:bodyPr/>
          <a:lstStyle/>
          <a:p>
            <a:r>
              <a:t>标题文本</a:t>
            </a:r>
          </a:p>
        </p:txBody>
      </p:sp>
      <p:sp>
        <p:nvSpPr>
          <p:cNvPr id="357" name="Shape 35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58" name="Shape 35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9788951"/>
      </p:ext>
    </p:extLst>
  </p:cSld>
  <p:clrMapOvr>
    <a:masterClrMapping/>
  </p:clrMapOvr>
  <p:transition xmlns:p14="http://schemas.microsoft.com/office/powerpoint/2010/main" spd="med"/>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type="tx">
  <p:cSld name="37_Default">
    <p:spTree>
      <p:nvGrpSpPr>
        <p:cNvPr id="1" name=""/>
        <p:cNvGrpSpPr/>
        <p:nvPr/>
      </p:nvGrpSpPr>
      <p:grpSpPr>
        <a:xfrm>
          <a:off x="0" y="0"/>
          <a:ext cx="0" cy="0"/>
          <a:chOff x="0" y="0"/>
          <a:chExt cx="0" cy="0"/>
        </a:xfrm>
      </p:grpSpPr>
      <p:sp>
        <p:nvSpPr>
          <p:cNvPr id="365" name="Shape 365"/>
          <p:cNvSpPr>
            <a:spLocks noGrp="1"/>
          </p:cNvSpPr>
          <p:nvPr>
            <p:ph type="title"/>
          </p:nvPr>
        </p:nvSpPr>
        <p:spPr>
          <a:prstGeom prst="rect">
            <a:avLst/>
          </a:prstGeom>
        </p:spPr>
        <p:txBody>
          <a:bodyPr/>
          <a:lstStyle/>
          <a:p>
            <a:r>
              <a:t>标题文本</a:t>
            </a:r>
          </a:p>
        </p:txBody>
      </p:sp>
      <p:sp>
        <p:nvSpPr>
          <p:cNvPr id="366" name="Shape 36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67" name="Shape 367"/>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082213520"/>
      </p:ext>
    </p:extLst>
  </p:cSld>
  <p:clrMapOvr>
    <a:masterClrMapping/>
  </p:clrMapOvr>
  <p:transition xmlns:p14="http://schemas.microsoft.com/office/powerpoint/2010/main" spd="med"/>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type="tx">
  <p:cSld name="38_Default">
    <p:spTree>
      <p:nvGrpSpPr>
        <p:cNvPr id="1" name=""/>
        <p:cNvGrpSpPr/>
        <p:nvPr/>
      </p:nvGrpSpPr>
      <p:grpSpPr>
        <a:xfrm>
          <a:off x="0" y="0"/>
          <a:ext cx="0" cy="0"/>
          <a:chOff x="0" y="0"/>
          <a:chExt cx="0" cy="0"/>
        </a:xfrm>
      </p:grpSpPr>
      <p:sp>
        <p:nvSpPr>
          <p:cNvPr id="374" name="Shape 374"/>
          <p:cNvSpPr>
            <a:spLocks noGrp="1"/>
          </p:cNvSpPr>
          <p:nvPr>
            <p:ph type="title"/>
          </p:nvPr>
        </p:nvSpPr>
        <p:spPr>
          <a:prstGeom prst="rect">
            <a:avLst/>
          </a:prstGeom>
        </p:spPr>
        <p:txBody>
          <a:bodyPr/>
          <a:lstStyle/>
          <a:p>
            <a:r>
              <a:t>标题文本</a:t>
            </a:r>
          </a:p>
        </p:txBody>
      </p:sp>
      <p:sp>
        <p:nvSpPr>
          <p:cNvPr id="375" name="Shape 375"/>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76" name="Shape 37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679515153"/>
      </p:ext>
    </p:extLst>
  </p:cSld>
  <p:clrMapOvr>
    <a:masterClrMapping/>
  </p:clrMapOvr>
  <p:transition xmlns:p14="http://schemas.microsoft.com/office/powerpoint/2010/main" spd="med"/>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type="tx">
  <p:cSld name="39_Default">
    <p:spTree>
      <p:nvGrpSpPr>
        <p:cNvPr id="1" name=""/>
        <p:cNvGrpSpPr/>
        <p:nvPr/>
      </p:nvGrpSpPr>
      <p:grpSpPr>
        <a:xfrm>
          <a:off x="0" y="0"/>
          <a:ext cx="0" cy="0"/>
          <a:chOff x="0" y="0"/>
          <a:chExt cx="0" cy="0"/>
        </a:xfrm>
      </p:grpSpPr>
      <p:sp>
        <p:nvSpPr>
          <p:cNvPr id="383" name="Shape 383"/>
          <p:cNvSpPr>
            <a:spLocks noGrp="1"/>
          </p:cNvSpPr>
          <p:nvPr>
            <p:ph type="title"/>
          </p:nvPr>
        </p:nvSpPr>
        <p:spPr>
          <a:prstGeom prst="rect">
            <a:avLst/>
          </a:prstGeom>
        </p:spPr>
        <p:txBody>
          <a:bodyPr/>
          <a:lstStyle/>
          <a:p>
            <a:r>
              <a:t>标题文本</a:t>
            </a:r>
          </a:p>
        </p:txBody>
      </p:sp>
      <p:sp>
        <p:nvSpPr>
          <p:cNvPr id="384" name="Shape 384"/>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85" name="Shape 38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663298994"/>
      </p:ext>
    </p:extLst>
  </p:cSld>
  <p:clrMapOvr>
    <a:masterClrMapping/>
  </p:clrMapOvr>
  <p:transition xmlns:p14="http://schemas.microsoft.com/office/powerpoint/2010/main" spd="med"/>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type="tx">
  <p:cSld name="40_Default">
    <p:spTree>
      <p:nvGrpSpPr>
        <p:cNvPr id="1" name=""/>
        <p:cNvGrpSpPr/>
        <p:nvPr/>
      </p:nvGrpSpPr>
      <p:grpSpPr>
        <a:xfrm>
          <a:off x="0" y="0"/>
          <a:ext cx="0" cy="0"/>
          <a:chOff x="0" y="0"/>
          <a:chExt cx="0" cy="0"/>
        </a:xfrm>
      </p:grpSpPr>
      <p:sp>
        <p:nvSpPr>
          <p:cNvPr id="392" name="Shape 392"/>
          <p:cNvSpPr>
            <a:spLocks noGrp="1"/>
          </p:cNvSpPr>
          <p:nvPr>
            <p:ph type="title"/>
          </p:nvPr>
        </p:nvSpPr>
        <p:spPr>
          <a:prstGeom prst="rect">
            <a:avLst/>
          </a:prstGeom>
        </p:spPr>
        <p:txBody>
          <a:bodyPr/>
          <a:lstStyle/>
          <a:p>
            <a:r>
              <a:t>标题文本</a:t>
            </a:r>
          </a:p>
        </p:txBody>
      </p:sp>
      <p:sp>
        <p:nvSpPr>
          <p:cNvPr id="393" name="Shape 39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94" name="Shape 394"/>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34466530"/>
      </p:ext>
    </p:extLst>
  </p:cSld>
  <p:clrMapOvr>
    <a:masterClrMapping/>
  </p:clrMapOvr>
  <p:transition xmlns:p14="http://schemas.microsoft.com/office/powerpoint/2010/main" spd="med"/>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type="tx">
  <p:cSld name="41_Default">
    <p:spTree>
      <p:nvGrpSpPr>
        <p:cNvPr id="1" name=""/>
        <p:cNvGrpSpPr/>
        <p:nvPr/>
      </p:nvGrpSpPr>
      <p:grpSpPr>
        <a:xfrm>
          <a:off x="0" y="0"/>
          <a:ext cx="0" cy="0"/>
          <a:chOff x="0" y="0"/>
          <a:chExt cx="0" cy="0"/>
        </a:xfrm>
      </p:grpSpPr>
      <p:sp>
        <p:nvSpPr>
          <p:cNvPr id="401" name="Shape 401"/>
          <p:cNvSpPr>
            <a:spLocks noGrp="1"/>
          </p:cNvSpPr>
          <p:nvPr>
            <p:ph type="title"/>
          </p:nvPr>
        </p:nvSpPr>
        <p:spPr>
          <a:prstGeom prst="rect">
            <a:avLst/>
          </a:prstGeom>
        </p:spPr>
        <p:txBody>
          <a:bodyPr/>
          <a:lstStyle/>
          <a:p>
            <a:r>
              <a:t>标题文本</a:t>
            </a:r>
          </a:p>
        </p:txBody>
      </p:sp>
      <p:sp>
        <p:nvSpPr>
          <p:cNvPr id="402" name="Shape 40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3" name="Shape 40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911159416"/>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1_Default">
    <p:spTree>
      <p:nvGrpSpPr>
        <p:cNvPr id="1" name=""/>
        <p:cNvGrpSpPr/>
        <p:nvPr/>
      </p:nvGrpSpPr>
      <p:grpSpPr>
        <a:xfrm>
          <a:off x="0" y="0"/>
          <a:ext cx="0" cy="0"/>
          <a:chOff x="0" y="0"/>
          <a:chExt cx="0" cy="0"/>
        </a:xfrm>
      </p:grpSpPr>
      <p:pic>
        <p:nvPicPr>
          <p:cNvPr id="21" name="image2.jpeg"/>
          <p:cNvPicPr>
            <a:picLocks noChangeAspect="1"/>
          </p:cNvPicPr>
          <p:nvPr/>
        </p:nvPicPr>
        <p:blipFill>
          <a:blip r:embed="rId2">
            <a:extLst/>
          </a:blip>
          <a:stretch>
            <a:fillRect/>
          </a:stretch>
        </p:blipFill>
        <p:spPr>
          <a:xfrm>
            <a:off x="0" y="126"/>
            <a:ext cx="12192000" cy="4159125"/>
          </a:xfrm>
          <a:prstGeom prst="rect">
            <a:avLst/>
          </a:prstGeom>
          <a:ln w="12700">
            <a:miter lim="400000"/>
          </a:ln>
        </p:spPr>
      </p:pic>
      <p:sp>
        <p:nvSpPr>
          <p:cNvPr id="22" name="Shape 22"/>
          <p:cNvSpPr/>
          <p:nvPr/>
        </p:nvSpPr>
        <p:spPr>
          <a:xfrm>
            <a:off x="0" y="0"/>
            <a:ext cx="12192000" cy="4159250"/>
          </a:xfrm>
          <a:prstGeom prst="rect">
            <a:avLst/>
          </a:prstGeom>
          <a:solidFill>
            <a:srgbClr val="354B5E">
              <a:alpha val="79998"/>
            </a:srgbClr>
          </a:solidFill>
          <a:ln w="12700">
            <a:miter lim="400000"/>
          </a:ln>
        </p:spPr>
        <p:txBody>
          <a:bodyPr lIns="45718" tIns="45718" rIns="45718" bIns="45718" anchor="ct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23" name="Shape 23"/>
          <p:cNvSpPr/>
          <p:nvPr/>
        </p:nvSpPr>
        <p:spPr>
          <a:xfrm>
            <a:off x="0" y="4087812"/>
            <a:ext cx="12192000" cy="71441"/>
          </a:xfrm>
          <a:prstGeom prst="rect">
            <a:avLst/>
          </a:prstGeom>
          <a:solidFill>
            <a:schemeClr val="accent2"/>
          </a:solidFill>
          <a:ln w="12700">
            <a:miter lim="400000"/>
          </a:ln>
        </p:spPr>
        <p:txBody>
          <a:bodyPr lIns="45718" tIns="45718" rIns="45718" bIns="45718" anchor="ct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24" name="Shape 24"/>
          <p:cNvSpPr/>
          <p:nvPr/>
        </p:nvSpPr>
        <p:spPr>
          <a:xfrm>
            <a:off x="5556250" y="3586162"/>
            <a:ext cx="1079500" cy="1079503"/>
          </a:xfrm>
          <a:prstGeom prst="roundRect">
            <a:avLst>
              <a:gd name="adj" fmla="val 50000"/>
            </a:avLst>
          </a:prstGeom>
          <a:solidFill>
            <a:schemeClr val="accent2"/>
          </a:solidFill>
          <a:ln w="12700">
            <a:miter lim="400000"/>
          </a:ln>
        </p:spPr>
        <p:txBody>
          <a:bodyPr lIns="45718" tIns="45718" rIns="45718" bIns="45718" anchor="ct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25" name="Shape 25"/>
          <p:cNvSpPr>
            <a:spLocks noGrp="1"/>
          </p:cNvSpPr>
          <p:nvPr>
            <p:ph type="title"/>
          </p:nvPr>
        </p:nvSpPr>
        <p:spPr>
          <a:prstGeom prst="rect">
            <a:avLst/>
          </a:prstGeom>
        </p:spPr>
        <p:txBody>
          <a:bodyPr/>
          <a:lstStyle/>
          <a:p>
            <a:r>
              <a:t>标题文本</a:t>
            </a:r>
          </a:p>
        </p:txBody>
      </p:sp>
      <p:sp>
        <p:nvSpPr>
          <p:cNvPr id="26" name="Shape 2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7" name="Shape 27"/>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617761589"/>
      </p:ext>
    </p:extLst>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19_Default">
    <p:spTree>
      <p:nvGrpSpPr>
        <p:cNvPr id="1" name=""/>
        <p:cNvGrpSpPr/>
        <p:nvPr/>
      </p:nvGrpSpPr>
      <p:grpSpPr>
        <a:xfrm>
          <a:off x="0" y="0"/>
          <a:ext cx="0" cy="0"/>
          <a:chOff x="0" y="0"/>
          <a:chExt cx="0" cy="0"/>
        </a:xfrm>
      </p:grpSpPr>
      <p:sp>
        <p:nvSpPr>
          <p:cNvPr id="198" name="Shape 198"/>
          <p:cNvSpPr>
            <a:spLocks noGrp="1"/>
          </p:cNvSpPr>
          <p:nvPr>
            <p:ph type="title"/>
          </p:nvPr>
        </p:nvSpPr>
        <p:spPr>
          <a:prstGeom prst="rect">
            <a:avLst/>
          </a:prstGeom>
        </p:spPr>
        <p:txBody>
          <a:bodyPr/>
          <a:lstStyle/>
          <a:p>
            <a:r>
              <a:t>标题文本</a:t>
            </a:r>
          </a:p>
        </p:txBody>
      </p:sp>
      <p:sp>
        <p:nvSpPr>
          <p:cNvPr id="199" name="Shape 19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00" name="Shape 20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695444654"/>
      </p:ext>
    </p:extLst>
  </p:cSld>
  <p:clrMapOvr>
    <a:masterClrMapping/>
  </p:clrMapOvr>
  <p:transition xmlns:p14="http://schemas.microsoft.com/office/powerpoint/2010/main" spd="med"/>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type="tx">
  <p:cSld name="42_Default">
    <p:spTree>
      <p:nvGrpSpPr>
        <p:cNvPr id="1" name=""/>
        <p:cNvGrpSpPr/>
        <p:nvPr/>
      </p:nvGrpSpPr>
      <p:grpSpPr>
        <a:xfrm>
          <a:off x="0" y="0"/>
          <a:ext cx="0" cy="0"/>
          <a:chOff x="0" y="0"/>
          <a:chExt cx="0" cy="0"/>
        </a:xfrm>
      </p:grpSpPr>
      <p:sp>
        <p:nvSpPr>
          <p:cNvPr id="410" name="Shape 410"/>
          <p:cNvSpPr>
            <a:spLocks noGrp="1"/>
          </p:cNvSpPr>
          <p:nvPr>
            <p:ph type="title"/>
          </p:nvPr>
        </p:nvSpPr>
        <p:spPr>
          <a:prstGeom prst="rect">
            <a:avLst/>
          </a:prstGeom>
        </p:spPr>
        <p:txBody>
          <a:bodyPr/>
          <a:lstStyle/>
          <a:p>
            <a:r>
              <a:t>标题文本</a:t>
            </a:r>
          </a:p>
        </p:txBody>
      </p:sp>
      <p:sp>
        <p:nvSpPr>
          <p:cNvPr id="411" name="Shape 41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12" name="Shape 41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86287390"/>
      </p:ext>
    </p:extLst>
  </p:cSld>
  <p:clrMapOvr>
    <a:masterClrMapping/>
  </p:clrMapOvr>
  <p:transition xmlns:p14="http://schemas.microsoft.com/office/powerpoint/2010/main" spd="med"/>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type="tx">
  <p:cSld name="43_Default">
    <p:spTree>
      <p:nvGrpSpPr>
        <p:cNvPr id="1" name=""/>
        <p:cNvGrpSpPr/>
        <p:nvPr/>
      </p:nvGrpSpPr>
      <p:grpSpPr>
        <a:xfrm>
          <a:off x="0" y="0"/>
          <a:ext cx="0" cy="0"/>
          <a:chOff x="0" y="0"/>
          <a:chExt cx="0" cy="0"/>
        </a:xfrm>
      </p:grpSpPr>
      <p:sp>
        <p:nvSpPr>
          <p:cNvPr id="419" name="Shape 419"/>
          <p:cNvSpPr>
            <a:spLocks noGrp="1"/>
          </p:cNvSpPr>
          <p:nvPr>
            <p:ph type="title"/>
          </p:nvPr>
        </p:nvSpPr>
        <p:spPr>
          <a:prstGeom prst="rect">
            <a:avLst/>
          </a:prstGeom>
        </p:spPr>
        <p:txBody>
          <a:bodyPr/>
          <a:lstStyle/>
          <a:p>
            <a:r>
              <a:t>标题文本</a:t>
            </a:r>
          </a:p>
        </p:txBody>
      </p:sp>
      <p:sp>
        <p:nvSpPr>
          <p:cNvPr id="420" name="Shape 42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21" name="Shape 42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220815027"/>
      </p:ext>
    </p:extLst>
  </p:cSld>
  <p:clrMapOvr>
    <a:masterClrMapping/>
  </p:clrMapOvr>
  <p:transition xmlns:p14="http://schemas.microsoft.com/office/powerpoint/2010/main" spd="med"/>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type="tx">
  <p:cSld name="44_Default">
    <p:spTree>
      <p:nvGrpSpPr>
        <p:cNvPr id="1" name=""/>
        <p:cNvGrpSpPr/>
        <p:nvPr/>
      </p:nvGrpSpPr>
      <p:grpSpPr>
        <a:xfrm>
          <a:off x="0" y="0"/>
          <a:ext cx="0" cy="0"/>
          <a:chOff x="0" y="0"/>
          <a:chExt cx="0" cy="0"/>
        </a:xfrm>
      </p:grpSpPr>
      <p:sp>
        <p:nvSpPr>
          <p:cNvPr id="428" name="Shape 428"/>
          <p:cNvSpPr>
            <a:spLocks noGrp="1"/>
          </p:cNvSpPr>
          <p:nvPr>
            <p:ph type="title"/>
          </p:nvPr>
        </p:nvSpPr>
        <p:spPr>
          <a:prstGeom prst="rect">
            <a:avLst/>
          </a:prstGeom>
        </p:spPr>
        <p:txBody>
          <a:bodyPr/>
          <a:lstStyle/>
          <a:p>
            <a:r>
              <a:t>标题文本</a:t>
            </a:r>
          </a:p>
        </p:txBody>
      </p:sp>
      <p:sp>
        <p:nvSpPr>
          <p:cNvPr id="429" name="Shape 42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30" name="Shape 43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965863083"/>
      </p:ext>
    </p:extLst>
  </p:cSld>
  <p:clrMapOvr>
    <a:masterClrMapping/>
  </p:clrMapOvr>
  <p:transition xmlns:p14="http://schemas.microsoft.com/office/powerpoint/2010/main" spd="med"/>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type="tx">
  <p:cSld name="45_Default">
    <p:spTree>
      <p:nvGrpSpPr>
        <p:cNvPr id="1" name=""/>
        <p:cNvGrpSpPr/>
        <p:nvPr/>
      </p:nvGrpSpPr>
      <p:grpSpPr>
        <a:xfrm>
          <a:off x="0" y="0"/>
          <a:ext cx="0" cy="0"/>
          <a:chOff x="0" y="0"/>
          <a:chExt cx="0" cy="0"/>
        </a:xfrm>
      </p:grpSpPr>
      <p:sp>
        <p:nvSpPr>
          <p:cNvPr id="437" name="Shape 437"/>
          <p:cNvSpPr>
            <a:spLocks noGrp="1"/>
          </p:cNvSpPr>
          <p:nvPr>
            <p:ph type="title"/>
          </p:nvPr>
        </p:nvSpPr>
        <p:spPr>
          <a:prstGeom prst="rect">
            <a:avLst/>
          </a:prstGeom>
        </p:spPr>
        <p:txBody>
          <a:bodyPr/>
          <a:lstStyle/>
          <a:p>
            <a:r>
              <a:t>标题文本</a:t>
            </a:r>
          </a:p>
        </p:txBody>
      </p:sp>
      <p:sp>
        <p:nvSpPr>
          <p:cNvPr id="438" name="Shape 43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39" name="Shape 43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242977612"/>
      </p:ext>
    </p:extLst>
  </p:cSld>
  <p:clrMapOvr>
    <a:masterClrMapping/>
  </p:clrMapOvr>
  <p:transition xmlns:p14="http://schemas.microsoft.com/office/powerpoint/2010/main" spd="med"/>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type="tx">
  <p:cSld name="46_Default">
    <p:spTree>
      <p:nvGrpSpPr>
        <p:cNvPr id="1" name=""/>
        <p:cNvGrpSpPr/>
        <p:nvPr/>
      </p:nvGrpSpPr>
      <p:grpSpPr>
        <a:xfrm>
          <a:off x="0" y="0"/>
          <a:ext cx="0" cy="0"/>
          <a:chOff x="0" y="0"/>
          <a:chExt cx="0" cy="0"/>
        </a:xfrm>
      </p:grpSpPr>
      <p:sp>
        <p:nvSpPr>
          <p:cNvPr id="446" name="Shape 44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083460403"/>
      </p:ext>
    </p:extLst>
  </p:cSld>
  <p:clrMapOvr>
    <a:masterClrMapping/>
  </p:clrMapOvr>
  <p:transition xmlns:p14="http://schemas.microsoft.com/office/powerpoint/2010/main" spd="med"/>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type="tx">
  <p:cSld name="1_Default 0">
    <p:spTree>
      <p:nvGrpSpPr>
        <p:cNvPr id="1" name=""/>
        <p:cNvGrpSpPr/>
        <p:nvPr/>
      </p:nvGrpSpPr>
      <p:grpSpPr>
        <a:xfrm>
          <a:off x="0" y="0"/>
          <a:ext cx="0" cy="0"/>
          <a:chOff x="0" y="0"/>
          <a:chExt cx="0" cy="0"/>
        </a:xfrm>
      </p:grpSpPr>
      <p:sp>
        <p:nvSpPr>
          <p:cNvPr id="453" name="Shape 45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40510344"/>
      </p:ext>
    </p:extLst>
  </p:cSld>
  <p:clrMapOvr>
    <a:masterClrMapping/>
  </p:clrMapOvr>
  <p:transition xmlns:p14="http://schemas.microsoft.com/office/powerpoint/2010/main" spd="med"/>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type="tx">
  <p:cSld name="47_Default">
    <p:spTree>
      <p:nvGrpSpPr>
        <p:cNvPr id="1" name=""/>
        <p:cNvGrpSpPr/>
        <p:nvPr/>
      </p:nvGrpSpPr>
      <p:grpSpPr>
        <a:xfrm>
          <a:off x="0" y="0"/>
          <a:ext cx="0" cy="0"/>
          <a:chOff x="0" y="0"/>
          <a:chExt cx="0" cy="0"/>
        </a:xfrm>
      </p:grpSpPr>
      <p:sp>
        <p:nvSpPr>
          <p:cNvPr id="460" name="Shape 460"/>
          <p:cNvSpPr>
            <a:spLocks noGrp="1"/>
          </p:cNvSpPr>
          <p:nvPr>
            <p:ph type="title"/>
          </p:nvPr>
        </p:nvSpPr>
        <p:spPr>
          <a:prstGeom prst="rect">
            <a:avLst/>
          </a:prstGeom>
        </p:spPr>
        <p:txBody>
          <a:bodyPr/>
          <a:lstStyle/>
          <a:p>
            <a:r>
              <a:t>标题文本</a:t>
            </a:r>
          </a:p>
        </p:txBody>
      </p:sp>
      <p:sp>
        <p:nvSpPr>
          <p:cNvPr id="461" name="Shape 46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62" name="Shape 46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487871979"/>
      </p:ext>
    </p:extLst>
  </p:cSld>
  <p:clrMapOvr>
    <a:masterClrMapping/>
  </p:clrMapOvr>
  <p:transition xmlns:p14="http://schemas.microsoft.com/office/powerpoint/2010/main" spd="med"/>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type="tx">
  <p:cSld name="48_Default">
    <p:spTree>
      <p:nvGrpSpPr>
        <p:cNvPr id="1" name=""/>
        <p:cNvGrpSpPr/>
        <p:nvPr/>
      </p:nvGrpSpPr>
      <p:grpSpPr>
        <a:xfrm>
          <a:off x="0" y="0"/>
          <a:ext cx="0" cy="0"/>
          <a:chOff x="0" y="0"/>
          <a:chExt cx="0" cy="0"/>
        </a:xfrm>
      </p:grpSpPr>
      <p:sp>
        <p:nvSpPr>
          <p:cNvPr id="469" name="Shape 469"/>
          <p:cNvSpPr>
            <a:spLocks noGrp="1"/>
          </p:cNvSpPr>
          <p:nvPr>
            <p:ph type="title"/>
          </p:nvPr>
        </p:nvSpPr>
        <p:spPr>
          <a:prstGeom prst="rect">
            <a:avLst/>
          </a:prstGeom>
        </p:spPr>
        <p:txBody>
          <a:bodyPr/>
          <a:lstStyle/>
          <a:p>
            <a:r>
              <a:t>标题文本</a:t>
            </a:r>
          </a:p>
        </p:txBody>
      </p:sp>
      <p:sp>
        <p:nvSpPr>
          <p:cNvPr id="470" name="Shape 47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71" name="Shape 47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69540572"/>
      </p:ext>
    </p:extLst>
  </p:cSld>
  <p:clrMapOvr>
    <a:masterClrMapping/>
  </p:clrMapOvr>
  <p:transition xmlns:p14="http://schemas.microsoft.com/office/powerpoint/2010/main" spd="med"/>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type="tx">
  <p:cSld name="49_Default">
    <p:spTree>
      <p:nvGrpSpPr>
        <p:cNvPr id="1" name=""/>
        <p:cNvGrpSpPr/>
        <p:nvPr/>
      </p:nvGrpSpPr>
      <p:grpSpPr>
        <a:xfrm>
          <a:off x="0" y="0"/>
          <a:ext cx="0" cy="0"/>
          <a:chOff x="0" y="0"/>
          <a:chExt cx="0" cy="0"/>
        </a:xfrm>
      </p:grpSpPr>
      <p:sp>
        <p:nvSpPr>
          <p:cNvPr id="478" name="Shape 478"/>
          <p:cNvSpPr>
            <a:spLocks noGrp="1"/>
          </p:cNvSpPr>
          <p:nvPr>
            <p:ph type="title"/>
          </p:nvPr>
        </p:nvSpPr>
        <p:spPr>
          <a:prstGeom prst="rect">
            <a:avLst/>
          </a:prstGeom>
        </p:spPr>
        <p:txBody>
          <a:bodyPr/>
          <a:lstStyle/>
          <a:p>
            <a:r>
              <a:t>标题文本</a:t>
            </a:r>
          </a:p>
        </p:txBody>
      </p:sp>
      <p:sp>
        <p:nvSpPr>
          <p:cNvPr id="479" name="Shape 47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80" name="Shape 48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20400881"/>
      </p:ext>
    </p:extLst>
  </p:cSld>
  <p:clrMapOvr>
    <a:masterClrMapping/>
  </p:clrMapOvr>
  <p:transition xmlns:p14="http://schemas.microsoft.com/office/powerpoint/2010/main" spd="med"/>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type="tx">
  <p:cSld name="50_Default">
    <p:spTree>
      <p:nvGrpSpPr>
        <p:cNvPr id="1" name=""/>
        <p:cNvGrpSpPr/>
        <p:nvPr/>
      </p:nvGrpSpPr>
      <p:grpSpPr>
        <a:xfrm>
          <a:off x="0" y="0"/>
          <a:ext cx="0" cy="0"/>
          <a:chOff x="0" y="0"/>
          <a:chExt cx="0" cy="0"/>
        </a:xfrm>
      </p:grpSpPr>
      <p:sp>
        <p:nvSpPr>
          <p:cNvPr id="487" name="Shape 487"/>
          <p:cNvSpPr>
            <a:spLocks noGrp="1"/>
          </p:cNvSpPr>
          <p:nvPr>
            <p:ph type="title"/>
          </p:nvPr>
        </p:nvSpPr>
        <p:spPr>
          <a:prstGeom prst="rect">
            <a:avLst/>
          </a:prstGeom>
        </p:spPr>
        <p:txBody>
          <a:bodyPr/>
          <a:lstStyle/>
          <a:p>
            <a:r>
              <a:t>标题文本</a:t>
            </a:r>
          </a:p>
        </p:txBody>
      </p:sp>
      <p:sp>
        <p:nvSpPr>
          <p:cNvPr id="488" name="Shape 48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89" name="Shape 48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387488591"/>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20_Default">
    <p:spTree>
      <p:nvGrpSpPr>
        <p:cNvPr id="1" name=""/>
        <p:cNvGrpSpPr/>
        <p:nvPr/>
      </p:nvGrpSpPr>
      <p:grpSpPr>
        <a:xfrm>
          <a:off x="0" y="0"/>
          <a:ext cx="0" cy="0"/>
          <a:chOff x="0" y="0"/>
          <a:chExt cx="0" cy="0"/>
        </a:xfrm>
      </p:grpSpPr>
      <p:sp>
        <p:nvSpPr>
          <p:cNvPr id="207" name="Shape 207"/>
          <p:cNvSpPr>
            <a:spLocks noGrp="1"/>
          </p:cNvSpPr>
          <p:nvPr>
            <p:ph type="title"/>
          </p:nvPr>
        </p:nvSpPr>
        <p:spPr>
          <a:prstGeom prst="rect">
            <a:avLst/>
          </a:prstGeom>
        </p:spPr>
        <p:txBody>
          <a:bodyPr/>
          <a:lstStyle/>
          <a:p>
            <a:r>
              <a:t>标题文本</a:t>
            </a:r>
          </a:p>
        </p:txBody>
      </p:sp>
      <p:sp>
        <p:nvSpPr>
          <p:cNvPr id="208" name="Shape 20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09" name="Shape 20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834931868"/>
      </p:ext>
    </p:extLst>
  </p:cSld>
  <p:clrMapOvr>
    <a:masterClrMapping/>
  </p:clrMapOvr>
  <p:transition xmlns:p14="http://schemas.microsoft.com/office/powerpoint/2010/main" spd="med"/>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type="tx">
  <p:cSld name="51_Default">
    <p:spTree>
      <p:nvGrpSpPr>
        <p:cNvPr id="1" name=""/>
        <p:cNvGrpSpPr/>
        <p:nvPr/>
      </p:nvGrpSpPr>
      <p:grpSpPr>
        <a:xfrm>
          <a:off x="0" y="0"/>
          <a:ext cx="0" cy="0"/>
          <a:chOff x="0" y="0"/>
          <a:chExt cx="0" cy="0"/>
        </a:xfrm>
      </p:grpSpPr>
      <p:sp>
        <p:nvSpPr>
          <p:cNvPr id="496" name="Shape 496"/>
          <p:cNvSpPr>
            <a:spLocks noGrp="1"/>
          </p:cNvSpPr>
          <p:nvPr>
            <p:ph type="title"/>
          </p:nvPr>
        </p:nvSpPr>
        <p:spPr>
          <a:prstGeom prst="rect">
            <a:avLst/>
          </a:prstGeom>
        </p:spPr>
        <p:txBody>
          <a:bodyPr/>
          <a:lstStyle/>
          <a:p>
            <a:r>
              <a:t>标题文本</a:t>
            </a:r>
          </a:p>
        </p:txBody>
      </p:sp>
      <p:sp>
        <p:nvSpPr>
          <p:cNvPr id="497" name="Shape 49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98" name="Shape 49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489015566"/>
      </p:ext>
    </p:extLst>
  </p:cSld>
  <p:clrMapOvr>
    <a:masterClrMapping/>
  </p:clrMapOvr>
  <p:transition xmlns:p14="http://schemas.microsoft.com/office/powerpoint/2010/main" spd="med"/>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type="tx">
  <p:cSld name="52_Default">
    <p:spTree>
      <p:nvGrpSpPr>
        <p:cNvPr id="1" name=""/>
        <p:cNvGrpSpPr/>
        <p:nvPr/>
      </p:nvGrpSpPr>
      <p:grpSpPr>
        <a:xfrm>
          <a:off x="0" y="0"/>
          <a:ext cx="0" cy="0"/>
          <a:chOff x="0" y="0"/>
          <a:chExt cx="0" cy="0"/>
        </a:xfrm>
      </p:grpSpPr>
      <p:sp>
        <p:nvSpPr>
          <p:cNvPr id="505" name="Shape 50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12926612"/>
      </p:ext>
    </p:extLst>
  </p:cSld>
  <p:clrMapOvr>
    <a:masterClrMapping/>
  </p:clrMapOvr>
  <p:transition xmlns:p14="http://schemas.microsoft.com/office/powerpoint/2010/main" spd="med"/>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type="tx">
  <p:cSld name="2_Default 0">
    <p:spTree>
      <p:nvGrpSpPr>
        <p:cNvPr id="1" name=""/>
        <p:cNvGrpSpPr/>
        <p:nvPr/>
      </p:nvGrpSpPr>
      <p:grpSpPr>
        <a:xfrm>
          <a:off x="0" y="0"/>
          <a:ext cx="0" cy="0"/>
          <a:chOff x="0" y="0"/>
          <a:chExt cx="0" cy="0"/>
        </a:xfrm>
      </p:grpSpPr>
      <p:sp>
        <p:nvSpPr>
          <p:cNvPr id="512" name="Shape 51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013136174"/>
      </p:ext>
    </p:extLst>
  </p:cSld>
  <p:clrMapOvr>
    <a:masterClrMapping/>
  </p:clrMapOvr>
  <p:transition xmlns:p14="http://schemas.microsoft.com/office/powerpoint/2010/main" spd="med"/>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type="tx">
  <p:cSld name="53_Default">
    <p:spTree>
      <p:nvGrpSpPr>
        <p:cNvPr id="1" name=""/>
        <p:cNvGrpSpPr/>
        <p:nvPr/>
      </p:nvGrpSpPr>
      <p:grpSpPr>
        <a:xfrm>
          <a:off x="0" y="0"/>
          <a:ext cx="0" cy="0"/>
          <a:chOff x="0" y="0"/>
          <a:chExt cx="0" cy="0"/>
        </a:xfrm>
      </p:grpSpPr>
      <p:sp>
        <p:nvSpPr>
          <p:cNvPr id="519" name="Shape 519"/>
          <p:cNvSpPr>
            <a:spLocks noGrp="1"/>
          </p:cNvSpPr>
          <p:nvPr>
            <p:ph type="title"/>
          </p:nvPr>
        </p:nvSpPr>
        <p:spPr>
          <a:prstGeom prst="rect">
            <a:avLst/>
          </a:prstGeom>
        </p:spPr>
        <p:txBody>
          <a:bodyPr/>
          <a:lstStyle/>
          <a:p>
            <a:r>
              <a:t>标题文本</a:t>
            </a:r>
          </a:p>
        </p:txBody>
      </p:sp>
      <p:sp>
        <p:nvSpPr>
          <p:cNvPr id="520" name="Shape 52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21" name="Shape 52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820650585"/>
      </p:ext>
    </p:extLst>
  </p:cSld>
  <p:clrMapOvr>
    <a:masterClrMapping/>
  </p:clrMapOvr>
  <p:transition xmlns:p14="http://schemas.microsoft.com/office/powerpoint/2010/main" spd="med"/>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type="tx">
  <p:cSld name="54_Default">
    <p:spTree>
      <p:nvGrpSpPr>
        <p:cNvPr id="1" name=""/>
        <p:cNvGrpSpPr/>
        <p:nvPr/>
      </p:nvGrpSpPr>
      <p:grpSpPr>
        <a:xfrm>
          <a:off x="0" y="0"/>
          <a:ext cx="0" cy="0"/>
          <a:chOff x="0" y="0"/>
          <a:chExt cx="0" cy="0"/>
        </a:xfrm>
      </p:grpSpPr>
      <p:sp>
        <p:nvSpPr>
          <p:cNvPr id="528" name="Shape 528"/>
          <p:cNvSpPr>
            <a:spLocks noGrp="1"/>
          </p:cNvSpPr>
          <p:nvPr>
            <p:ph type="title"/>
          </p:nvPr>
        </p:nvSpPr>
        <p:spPr>
          <a:prstGeom prst="rect">
            <a:avLst/>
          </a:prstGeom>
        </p:spPr>
        <p:txBody>
          <a:bodyPr/>
          <a:lstStyle/>
          <a:p>
            <a:r>
              <a:t>标题文本</a:t>
            </a:r>
          </a:p>
        </p:txBody>
      </p:sp>
      <p:sp>
        <p:nvSpPr>
          <p:cNvPr id="529" name="Shape 52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30" name="Shape 53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38120933"/>
      </p:ext>
    </p:extLst>
  </p:cSld>
  <p:clrMapOvr>
    <a:masterClrMapping/>
  </p:clrMapOvr>
  <p:transition xmlns:p14="http://schemas.microsoft.com/office/powerpoint/2010/main" spd="med"/>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type="tx">
  <p:cSld name="55_Default">
    <p:spTree>
      <p:nvGrpSpPr>
        <p:cNvPr id="1" name=""/>
        <p:cNvGrpSpPr/>
        <p:nvPr/>
      </p:nvGrpSpPr>
      <p:grpSpPr>
        <a:xfrm>
          <a:off x="0" y="0"/>
          <a:ext cx="0" cy="0"/>
          <a:chOff x="0" y="0"/>
          <a:chExt cx="0" cy="0"/>
        </a:xfrm>
      </p:grpSpPr>
      <p:sp>
        <p:nvSpPr>
          <p:cNvPr id="537" name="Shape 537"/>
          <p:cNvSpPr>
            <a:spLocks noGrp="1"/>
          </p:cNvSpPr>
          <p:nvPr>
            <p:ph type="title"/>
          </p:nvPr>
        </p:nvSpPr>
        <p:spPr>
          <a:prstGeom prst="rect">
            <a:avLst/>
          </a:prstGeom>
        </p:spPr>
        <p:txBody>
          <a:bodyPr/>
          <a:lstStyle/>
          <a:p>
            <a:r>
              <a:t>标题文本</a:t>
            </a:r>
          </a:p>
        </p:txBody>
      </p:sp>
      <p:sp>
        <p:nvSpPr>
          <p:cNvPr id="538" name="Shape 53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39" name="Shape 53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64190678"/>
      </p:ext>
    </p:extLst>
  </p:cSld>
  <p:clrMapOvr>
    <a:masterClrMapping/>
  </p:clrMapOvr>
  <p:transition xmlns:p14="http://schemas.microsoft.com/office/powerpoint/2010/main" spd="med"/>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type="tx">
  <p:cSld name="56_Default">
    <p:spTree>
      <p:nvGrpSpPr>
        <p:cNvPr id="1" name=""/>
        <p:cNvGrpSpPr/>
        <p:nvPr/>
      </p:nvGrpSpPr>
      <p:grpSpPr>
        <a:xfrm>
          <a:off x="0" y="0"/>
          <a:ext cx="0" cy="0"/>
          <a:chOff x="0" y="0"/>
          <a:chExt cx="0" cy="0"/>
        </a:xfrm>
      </p:grpSpPr>
      <p:sp>
        <p:nvSpPr>
          <p:cNvPr id="546" name="Shape 546"/>
          <p:cNvSpPr>
            <a:spLocks noGrp="1"/>
          </p:cNvSpPr>
          <p:nvPr>
            <p:ph type="title"/>
          </p:nvPr>
        </p:nvSpPr>
        <p:spPr>
          <a:prstGeom prst="rect">
            <a:avLst/>
          </a:prstGeom>
        </p:spPr>
        <p:txBody>
          <a:bodyPr/>
          <a:lstStyle/>
          <a:p>
            <a:r>
              <a:t>标题文本</a:t>
            </a:r>
          </a:p>
        </p:txBody>
      </p:sp>
      <p:sp>
        <p:nvSpPr>
          <p:cNvPr id="547" name="Shape 54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48" name="Shape 54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568967986"/>
      </p:ext>
    </p:extLst>
  </p:cSld>
  <p:clrMapOvr>
    <a:masterClrMapping/>
  </p:clrMapOvr>
  <p:transition xmlns:p14="http://schemas.microsoft.com/office/powerpoint/2010/main" spd="med"/>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type="tx">
  <p:cSld name="57_Default">
    <p:spTree>
      <p:nvGrpSpPr>
        <p:cNvPr id="1" name=""/>
        <p:cNvGrpSpPr/>
        <p:nvPr/>
      </p:nvGrpSpPr>
      <p:grpSpPr>
        <a:xfrm>
          <a:off x="0" y="0"/>
          <a:ext cx="0" cy="0"/>
          <a:chOff x="0" y="0"/>
          <a:chExt cx="0" cy="0"/>
        </a:xfrm>
      </p:grpSpPr>
      <p:sp>
        <p:nvSpPr>
          <p:cNvPr id="555" name="Shape 55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7037187"/>
      </p:ext>
    </p:extLst>
  </p:cSld>
  <p:clrMapOvr>
    <a:masterClrMapping/>
  </p:clrMapOvr>
  <p:transition xmlns:p14="http://schemas.microsoft.com/office/powerpoint/2010/main" spd="med"/>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type="tx">
  <p:cSld name="3_Default 0">
    <p:spTree>
      <p:nvGrpSpPr>
        <p:cNvPr id="1" name=""/>
        <p:cNvGrpSpPr/>
        <p:nvPr/>
      </p:nvGrpSpPr>
      <p:grpSpPr>
        <a:xfrm>
          <a:off x="0" y="0"/>
          <a:ext cx="0" cy="0"/>
          <a:chOff x="0" y="0"/>
          <a:chExt cx="0" cy="0"/>
        </a:xfrm>
      </p:grpSpPr>
      <p:sp>
        <p:nvSpPr>
          <p:cNvPr id="562" name="Shape 56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72726569"/>
      </p:ext>
    </p:extLst>
  </p:cSld>
  <p:clrMapOvr>
    <a:masterClrMapping/>
  </p:clrMapOvr>
  <p:transition xmlns:p14="http://schemas.microsoft.com/office/powerpoint/2010/main" spd="med"/>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type="tx">
  <p:cSld name="58_Default">
    <p:spTree>
      <p:nvGrpSpPr>
        <p:cNvPr id="1" name=""/>
        <p:cNvGrpSpPr/>
        <p:nvPr/>
      </p:nvGrpSpPr>
      <p:grpSpPr>
        <a:xfrm>
          <a:off x="0" y="0"/>
          <a:ext cx="0" cy="0"/>
          <a:chOff x="0" y="0"/>
          <a:chExt cx="0" cy="0"/>
        </a:xfrm>
      </p:grpSpPr>
      <p:sp>
        <p:nvSpPr>
          <p:cNvPr id="569" name="Shape 569"/>
          <p:cNvSpPr>
            <a:spLocks noGrp="1"/>
          </p:cNvSpPr>
          <p:nvPr>
            <p:ph type="title"/>
          </p:nvPr>
        </p:nvSpPr>
        <p:spPr>
          <a:prstGeom prst="rect">
            <a:avLst/>
          </a:prstGeom>
        </p:spPr>
        <p:txBody>
          <a:bodyPr/>
          <a:lstStyle/>
          <a:p>
            <a:r>
              <a:t>标题文本</a:t>
            </a:r>
          </a:p>
        </p:txBody>
      </p:sp>
      <p:sp>
        <p:nvSpPr>
          <p:cNvPr id="570" name="Shape 57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71" name="Shape 57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00648467"/>
      </p:ext>
    </p:extLst>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21_Default">
    <p:spTree>
      <p:nvGrpSpPr>
        <p:cNvPr id="1" name=""/>
        <p:cNvGrpSpPr/>
        <p:nvPr/>
      </p:nvGrpSpPr>
      <p:grpSpPr>
        <a:xfrm>
          <a:off x="0" y="0"/>
          <a:ext cx="0" cy="0"/>
          <a:chOff x="0" y="0"/>
          <a:chExt cx="0" cy="0"/>
        </a:xfrm>
      </p:grpSpPr>
      <p:sp>
        <p:nvSpPr>
          <p:cNvPr id="216" name="Shape 216"/>
          <p:cNvSpPr>
            <a:spLocks noGrp="1"/>
          </p:cNvSpPr>
          <p:nvPr>
            <p:ph type="title"/>
          </p:nvPr>
        </p:nvSpPr>
        <p:spPr>
          <a:prstGeom prst="rect">
            <a:avLst/>
          </a:prstGeom>
        </p:spPr>
        <p:txBody>
          <a:bodyPr/>
          <a:lstStyle/>
          <a:p>
            <a:r>
              <a:t>标题文本</a:t>
            </a:r>
          </a:p>
        </p:txBody>
      </p:sp>
      <p:sp>
        <p:nvSpPr>
          <p:cNvPr id="217" name="Shape 21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18" name="Shape 21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51408527"/>
      </p:ext>
    </p:extLst>
  </p:cSld>
  <p:clrMapOvr>
    <a:masterClrMapping/>
  </p:clrMapOvr>
  <p:transition xmlns:p14="http://schemas.microsoft.com/office/powerpoint/2010/main" spd="med"/>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type="tx">
  <p:cSld name="59_Default">
    <p:spTree>
      <p:nvGrpSpPr>
        <p:cNvPr id="1" name=""/>
        <p:cNvGrpSpPr/>
        <p:nvPr/>
      </p:nvGrpSpPr>
      <p:grpSpPr>
        <a:xfrm>
          <a:off x="0" y="0"/>
          <a:ext cx="0" cy="0"/>
          <a:chOff x="0" y="0"/>
          <a:chExt cx="0" cy="0"/>
        </a:xfrm>
      </p:grpSpPr>
      <p:sp>
        <p:nvSpPr>
          <p:cNvPr id="578" name="Shape 578"/>
          <p:cNvSpPr>
            <a:spLocks noGrp="1"/>
          </p:cNvSpPr>
          <p:nvPr>
            <p:ph type="title"/>
          </p:nvPr>
        </p:nvSpPr>
        <p:spPr>
          <a:prstGeom prst="rect">
            <a:avLst/>
          </a:prstGeom>
        </p:spPr>
        <p:txBody>
          <a:bodyPr/>
          <a:lstStyle/>
          <a:p>
            <a:r>
              <a:t>标题文本</a:t>
            </a:r>
          </a:p>
        </p:txBody>
      </p:sp>
      <p:sp>
        <p:nvSpPr>
          <p:cNvPr id="579" name="Shape 57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0" name="Shape 58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641500152"/>
      </p:ext>
    </p:extLst>
  </p:cSld>
  <p:clrMapOvr>
    <a:masterClrMapping/>
  </p:clrMapOvr>
  <p:transition xmlns:p14="http://schemas.microsoft.com/office/powerpoint/2010/main" spd="med"/>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type="tx">
  <p:cSld name="60_Default">
    <p:spTree>
      <p:nvGrpSpPr>
        <p:cNvPr id="1" name=""/>
        <p:cNvGrpSpPr/>
        <p:nvPr/>
      </p:nvGrpSpPr>
      <p:grpSpPr>
        <a:xfrm>
          <a:off x="0" y="0"/>
          <a:ext cx="0" cy="0"/>
          <a:chOff x="0" y="0"/>
          <a:chExt cx="0" cy="0"/>
        </a:xfrm>
      </p:grpSpPr>
      <p:sp>
        <p:nvSpPr>
          <p:cNvPr id="587" name="Shape 587"/>
          <p:cNvSpPr>
            <a:spLocks noGrp="1"/>
          </p:cNvSpPr>
          <p:nvPr>
            <p:ph type="title"/>
          </p:nvPr>
        </p:nvSpPr>
        <p:spPr>
          <a:prstGeom prst="rect">
            <a:avLst/>
          </a:prstGeom>
        </p:spPr>
        <p:txBody>
          <a:bodyPr/>
          <a:lstStyle/>
          <a:p>
            <a:r>
              <a:t>标题文本</a:t>
            </a:r>
          </a:p>
        </p:txBody>
      </p:sp>
      <p:sp>
        <p:nvSpPr>
          <p:cNvPr id="588" name="Shape 58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9" name="Shape 58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80753700"/>
      </p:ext>
    </p:extLst>
  </p:cSld>
  <p:clrMapOvr>
    <a:masterClrMapping/>
  </p:clrMapOvr>
  <p:transition xmlns:p14="http://schemas.microsoft.com/office/powerpoint/2010/main" spd="med"/>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type="tx">
  <p:cSld name="61_Default">
    <p:spTree>
      <p:nvGrpSpPr>
        <p:cNvPr id="1" name=""/>
        <p:cNvGrpSpPr/>
        <p:nvPr/>
      </p:nvGrpSpPr>
      <p:grpSpPr>
        <a:xfrm>
          <a:off x="0" y="0"/>
          <a:ext cx="0" cy="0"/>
          <a:chOff x="0" y="0"/>
          <a:chExt cx="0" cy="0"/>
        </a:xfrm>
      </p:grpSpPr>
      <p:sp>
        <p:nvSpPr>
          <p:cNvPr id="596" name="Shape 596"/>
          <p:cNvSpPr>
            <a:spLocks noGrp="1"/>
          </p:cNvSpPr>
          <p:nvPr>
            <p:ph type="title"/>
          </p:nvPr>
        </p:nvSpPr>
        <p:spPr>
          <a:prstGeom prst="rect">
            <a:avLst/>
          </a:prstGeom>
        </p:spPr>
        <p:txBody>
          <a:bodyPr/>
          <a:lstStyle/>
          <a:p>
            <a:r>
              <a:t>标题文本</a:t>
            </a:r>
          </a:p>
        </p:txBody>
      </p:sp>
      <p:sp>
        <p:nvSpPr>
          <p:cNvPr id="597" name="Shape 59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98" name="Shape 59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58701366"/>
      </p:ext>
    </p:extLst>
  </p:cSld>
  <p:clrMapOvr>
    <a:masterClrMapping/>
  </p:clrMapOvr>
  <p:transition xmlns:p14="http://schemas.microsoft.com/office/powerpoint/2010/main" spd="med"/>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type="tx">
  <p:cSld name="62_Default">
    <p:spTree>
      <p:nvGrpSpPr>
        <p:cNvPr id="1" name=""/>
        <p:cNvGrpSpPr/>
        <p:nvPr/>
      </p:nvGrpSpPr>
      <p:grpSpPr>
        <a:xfrm>
          <a:off x="0" y="0"/>
          <a:ext cx="0" cy="0"/>
          <a:chOff x="0" y="0"/>
          <a:chExt cx="0" cy="0"/>
        </a:xfrm>
      </p:grpSpPr>
      <p:sp>
        <p:nvSpPr>
          <p:cNvPr id="605" name="Shape 605"/>
          <p:cNvSpPr>
            <a:spLocks noGrp="1"/>
          </p:cNvSpPr>
          <p:nvPr>
            <p:ph type="title"/>
          </p:nvPr>
        </p:nvSpPr>
        <p:spPr>
          <a:prstGeom prst="rect">
            <a:avLst/>
          </a:prstGeom>
        </p:spPr>
        <p:txBody>
          <a:bodyPr/>
          <a:lstStyle/>
          <a:p>
            <a:r>
              <a:t>标题文本</a:t>
            </a:r>
          </a:p>
        </p:txBody>
      </p:sp>
      <p:sp>
        <p:nvSpPr>
          <p:cNvPr id="606" name="Shape 60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07" name="Shape 607"/>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238126610"/>
      </p:ext>
    </p:extLst>
  </p:cSld>
  <p:clrMapOvr>
    <a:masterClrMapping/>
  </p:clrMapOvr>
  <p:transition xmlns:p14="http://schemas.microsoft.com/office/powerpoint/2010/main" spd="med"/>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type="tx">
  <p:cSld name="63_Default">
    <p:spTree>
      <p:nvGrpSpPr>
        <p:cNvPr id="1" name=""/>
        <p:cNvGrpSpPr/>
        <p:nvPr/>
      </p:nvGrpSpPr>
      <p:grpSpPr>
        <a:xfrm>
          <a:off x="0" y="0"/>
          <a:ext cx="0" cy="0"/>
          <a:chOff x="0" y="0"/>
          <a:chExt cx="0" cy="0"/>
        </a:xfrm>
      </p:grpSpPr>
      <p:sp>
        <p:nvSpPr>
          <p:cNvPr id="614" name="Shape 614"/>
          <p:cNvSpPr>
            <a:spLocks noGrp="1"/>
          </p:cNvSpPr>
          <p:nvPr>
            <p:ph type="title"/>
          </p:nvPr>
        </p:nvSpPr>
        <p:spPr>
          <a:prstGeom prst="rect">
            <a:avLst/>
          </a:prstGeom>
        </p:spPr>
        <p:txBody>
          <a:bodyPr/>
          <a:lstStyle/>
          <a:p>
            <a:r>
              <a:t>标题文本</a:t>
            </a:r>
          </a:p>
        </p:txBody>
      </p:sp>
      <p:sp>
        <p:nvSpPr>
          <p:cNvPr id="615" name="Shape 615"/>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16" name="Shape 61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705768195"/>
      </p:ext>
    </p:extLst>
  </p:cSld>
  <p:clrMapOvr>
    <a:masterClrMapping/>
  </p:clrMapOvr>
  <p:transition xmlns:p14="http://schemas.microsoft.com/office/powerpoint/2010/main" spd="med"/>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type="tx">
  <p:cSld name="64_Default">
    <p:spTree>
      <p:nvGrpSpPr>
        <p:cNvPr id="1" name=""/>
        <p:cNvGrpSpPr/>
        <p:nvPr/>
      </p:nvGrpSpPr>
      <p:grpSpPr>
        <a:xfrm>
          <a:off x="0" y="0"/>
          <a:ext cx="0" cy="0"/>
          <a:chOff x="0" y="0"/>
          <a:chExt cx="0" cy="0"/>
        </a:xfrm>
      </p:grpSpPr>
      <p:sp>
        <p:nvSpPr>
          <p:cNvPr id="623" name="Shape 623"/>
          <p:cNvSpPr>
            <a:spLocks noGrp="1"/>
          </p:cNvSpPr>
          <p:nvPr>
            <p:ph type="title"/>
          </p:nvPr>
        </p:nvSpPr>
        <p:spPr>
          <a:prstGeom prst="rect">
            <a:avLst/>
          </a:prstGeom>
        </p:spPr>
        <p:txBody>
          <a:bodyPr/>
          <a:lstStyle/>
          <a:p>
            <a:r>
              <a:t>标题文本</a:t>
            </a:r>
          </a:p>
        </p:txBody>
      </p:sp>
      <p:sp>
        <p:nvSpPr>
          <p:cNvPr id="624" name="Shape 624"/>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25" name="Shape 62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264515315"/>
      </p:ext>
    </p:extLst>
  </p:cSld>
  <p:clrMapOvr>
    <a:masterClrMapping/>
  </p:clrMapOvr>
  <p:transition xmlns:p14="http://schemas.microsoft.com/office/powerpoint/2010/main" spd="med"/>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type="tx">
  <p:cSld name="65_Default">
    <p:spTree>
      <p:nvGrpSpPr>
        <p:cNvPr id="1" name=""/>
        <p:cNvGrpSpPr/>
        <p:nvPr/>
      </p:nvGrpSpPr>
      <p:grpSpPr>
        <a:xfrm>
          <a:off x="0" y="0"/>
          <a:ext cx="0" cy="0"/>
          <a:chOff x="0" y="0"/>
          <a:chExt cx="0" cy="0"/>
        </a:xfrm>
      </p:grpSpPr>
      <p:sp>
        <p:nvSpPr>
          <p:cNvPr id="632" name="Shape 632"/>
          <p:cNvSpPr>
            <a:spLocks noGrp="1"/>
          </p:cNvSpPr>
          <p:nvPr>
            <p:ph type="title"/>
          </p:nvPr>
        </p:nvSpPr>
        <p:spPr>
          <a:prstGeom prst="rect">
            <a:avLst/>
          </a:prstGeom>
        </p:spPr>
        <p:txBody>
          <a:bodyPr/>
          <a:lstStyle/>
          <a:p>
            <a:r>
              <a:t>标题文本</a:t>
            </a:r>
          </a:p>
        </p:txBody>
      </p:sp>
      <p:sp>
        <p:nvSpPr>
          <p:cNvPr id="633" name="Shape 63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34" name="Shape 634"/>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35270548"/>
      </p:ext>
    </p:extLst>
  </p:cSld>
  <p:clrMapOvr>
    <a:masterClrMapping/>
  </p:clrMapOvr>
  <p:transition xmlns:p14="http://schemas.microsoft.com/office/powerpoint/2010/main" spd="med"/>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type="tx">
  <p:cSld name="66_Default">
    <p:spTree>
      <p:nvGrpSpPr>
        <p:cNvPr id="1" name=""/>
        <p:cNvGrpSpPr/>
        <p:nvPr/>
      </p:nvGrpSpPr>
      <p:grpSpPr>
        <a:xfrm>
          <a:off x="0" y="0"/>
          <a:ext cx="0" cy="0"/>
          <a:chOff x="0" y="0"/>
          <a:chExt cx="0" cy="0"/>
        </a:xfrm>
      </p:grpSpPr>
      <p:sp>
        <p:nvSpPr>
          <p:cNvPr id="641" name="Shape 641"/>
          <p:cNvSpPr>
            <a:spLocks noGrp="1"/>
          </p:cNvSpPr>
          <p:nvPr>
            <p:ph type="title"/>
          </p:nvPr>
        </p:nvSpPr>
        <p:spPr>
          <a:prstGeom prst="rect">
            <a:avLst/>
          </a:prstGeom>
        </p:spPr>
        <p:txBody>
          <a:bodyPr/>
          <a:lstStyle/>
          <a:p>
            <a:r>
              <a:t>标题文本</a:t>
            </a:r>
          </a:p>
        </p:txBody>
      </p:sp>
      <p:sp>
        <p:nvSpPr>
          <p:cNvPr id="642" name="Shape 64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43" name="Shape 64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823289793"/>
      </p:ext>
    </p:extLst>
  </p:cSld>
  <p:clrMapOvr>
    <a:masterClrMapping/>
  </p:clrMapOvr>
  <p:transition xmlns:p14="http://schemas.microsoft.com/office/powerpoint/2010/main" spd="med"/>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type="tx">
  <p:cSld name="67_Default">
    <p:spTree>
      <p:nvGrpSpPr>
        <p:cNvPr id="1" name=""/>
        <p:cNvGrpSpPr/>
        <p:nvPr/>
      </p:nvGrpSpPr>
      <p:grpSpPr>
        <a:xfrm>
          <a:off x="0" y="0"/>
          <a:ext cx="0" cy="0"/>
          <a:chOff x="0" y="0"/>
          <a:chExt cx="0" cy="0"/>
        </a:xfrm>
      </p:grpSpPr>
      <p:sp>
        <p:nvSpPr>
          <p:cNvPr id="650" name="Shape 650"/>
          <p:cNvSpPr>
            <a:spLocks noGrp="1"/>
          </p:cNvSpPr>
          <p:nvPr>
            <p:ph type="title"/>
          </p:nvPr>
        </p:nvSpPr>
        <p:spPr>
          <a:prstGeom prst="rect">
            <a:avLst/>
          </a:prstGeom>
        </p:spPr>
        <p:txBody>
          <a:bodyPr/>
          <a:lstStyle/>
          <a:p>
            <a:r>
              <a:t>标题文本</a:t>
            </a:r>
          </a:p>
        </p:txBody>
      </p:sp>
      <p:sp>
        <p:nvSpPr>
          <p:cNvPr id="651" name="Shape 65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52" name="Shape 65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633282180"/>
      </p:ext>
    </p:extLst>
  </p:cSld>
  <p:clrMapOvr>
    <a:masterClrMapping/>
  </p:clrMapOvr>
  <p:transition xmlns:p14="http://schemas.microsoft.com/office/powerpoint/2010/main" spd="med"/>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type="tx">
  <p:cSld name="68_Default">
    <p:spTree>
      <p:nvGrpSpPr>
        <p:cNvPr id="1" name=""/>
        <p:cNvGrpSpPr/>
        <p:nvPr/>
      </p:nvGrpSpPr>
      <p:grpSpPr>
        <a:xfrm>
          <a:off x="0" y="0"/>
          <a:ext cx="0" cy="0"/>
          <a:chOff x="0" y="0"/>
          <a:chExt cx="0" cy="0"/>
        </a:xfrm>
      </p:grpSpPr>
      <p:sp>
        <p:nvSpPr>
          <p:cNvPr id="659" name="Shape 65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62137060"/>
      </p:ext>
    </p:extLst>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22_Default">
    <p:spTree>
      <p:nvGrpSpPr>
        <p:cNvPr id="1" name=""/>
        <p:cNvGrpSpPr/>
        <p:nvPr/>
      </p:nvGrpSpPr>
      <p:grpSpPr>
        <a:xfrm>
          <a:off x="0" y="0"/>
          <a:ext cx="0" cy="0"/>
          <a:chOff x="0" y="0"/>
          <a:chExt cx="0" cy="0"/>
        </a:xfrm>
      </p:grpSpPr>
      <p:sp>
        <p:nvSpPr>
          <p:cNvPr id="225" name="Shape 225"/>
          <p:cNvSpPr>
            <a:spLocks noGrp="1"/>
          </p:cNvSpPr>
          <p:nvPr>
            <p:ph type="title"/>
          </p:nvPr>
        </p:nvSpPr>
        <p:spPr>
          <a:prstGeom prst="rect">
            <a:avLst/>
          </a:prstGeom>
        </p:spPr>
        <p:txBody>
          <a:bodyPr/>
          <a:lstStyle/>
          <a:p>
            <a:r>
              <a:t>标题文本</a:t>
            </a:r>
          </a:p>
        </p:txBody>
      </p:sp>
      <p:sp>
        <p:nvSpPr>
          <p:cNvPr id="226" name="Shape 22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7" name="Shape 227"/>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0785769"/>
      </p:ext>
    </p:extLst>
  </p:cSld>
  <p:clrMapOvr>
    <a:masterClrMapping/>
  </p:clrMapOvr>
  <p:transition xmlns:p14="http://schemas.microsoft.com/office/powerpoint/2010/main" spd="med"/>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type="tx">
  <p:cSld name="4_Default 0">
    <p:spTree>
      <p:nvGrpSpPr>
        <p:cNvPr id="1" name=""/>
        <p:cNvGrpSpPr/>
        <p:nvPr/>
      </p:nvGrpSpPr>
      <p:grpSpPr>
        <a:xfrm>
          <a:off x="0" y="0"/>
          <a:ext cx="0" cy="0"/>
          <a:chOff x="0" y="0"/>
          <a:chExt cx="0" cy="0"/>
        </a:xfrm>
      </p:grpSpPr>
      <p:sp>
        <p:nvSpPr>
          <p:cNvPr id="666" name="Shape 66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75228798"/>
      </p:ext>
    </p:extLst>
  </p:cSld>
  <p:clrMapOvr>
    <a:masterClrMapping/>
  </p:clrMapOvr>
  <p:transition xmlns:p14="http://schemas.microsoft.com/office/powerpoint/2010/main" spd="med"/>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type="tx">
  <p:cSld name="69_Default">
    <p:spTree>
      <p:nvGrpSpPr>
        <p:cNvPr id="1" name=""/>
        <p:cNvGrpSpPr/>
        <p:nvPr/>
      </p:nvGrpSpPr>
      <p:grpSpPr>
        <a:xfrm>
          <a:off x="0" y="0"/>
          <a:ext cx="0" cy="0"/>
          <a:chOff x="0" y="0"/>
          <a:chExt cx="0" cy="0"/>
        </a:xfrm>
      </p:grpSpPr>
      <p:sp>
        <p:nvSpPr>
          <p:cNvPr id="673" name="Shape 673"/>
          <p:cNvSpPr>
            <a:spLocks noGrp="1"/>
          </p:cNvSpPr>
          <p:nvPr>
            <p:ph type="title"/>
          </p:nvPr>
        </p:nvSpPr>
        <p:spPr>
          <a:prstGeom prst="rect">
            <a:avLst/>
          </a:prstGeom>
        </p:spPr>
        <p:txBody>
          <a:bodyPr/>
          <a:lstStyle/>
          <a:p>
            <a:r>
              <a:t>标题文本</a:t>
            </a:r>
          </a:p>
        </p:txBody>
      </p:sp>
      <p:sp>
        <p:nvSpPr>
          <p:cNvPr id="674" name="Shape 674"/>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75" name="Shape 67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54069859"/>
      </p:ext>
    </p:extLst>
  </p:cSld>
  <p:clrMapOvr>
    <a:masterClrMapping/>
  </p:clrMapOvr>
  <p:transition xmlns:p14="http://schemas.microsoft.com/office/powerpoint/2010/main" spd="med"/>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type="tx">
  <p:cSld name="70_Default">
    <p:spTree>
      <p:nvGrpSpPr>
        <p:cNvPr id="1" name=""/>
        <p:cNvGrpSpPr/>
        <p:nvPr/>
      </p:nvGrpSpPr>
      <p:grpSpPr>
        <a:xfrm>
          <a:off x="0" y="0"/>
          <a:ext cx="0" cy="0"/>
          <a:chOff x="0" y="0"/>
          <a:chExt cx="0" cy="0"/>
        </a:xfrm>
      </p:grpSpPr>
      <p:sp>
        <p:nvSpPr>
          <p:cNvPr id="682" name="Shape 682"/>
          <p:cNvSpPr>
            <a:spLocks noGrp="1"/>
          </p:cNvSpPr>
          <p:nvPr>
            <p:ph type="title"/>
          </p:nvPr>
        </p:nvSpPr>
        <p:spPr>
          <a:prstGeom prst="rect">
            <a:avLst/>
          </a:prstGeom>
        </p:spPr>
        <p:txBody>
          <a:bodyPr/>
          <a:lstStyle/>
          <a:p>
            <a:r>
              <a:t>标题文本</a:t>
            </a:r>
          </a:p>
        </p:txBody>
      </p:sp>
      <p:sp>
        <p:nvSpPr>
          <p:cNvPr id="683" name="Shape 68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84" name="Shape 684"/>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027518743"/>
      </p:ext>
    </p:extLst>
  </p:cSld>
  <p:clrMapOvr>
    <a:masterClrMapping/>
  </p:clrMapOvr>
  <p:transition xmlns:p14="http://schemas.microsoft.com/office/powerpoint/2010/main" spd="med"/>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type="tx">
  <p:cSld name="71_Default">
    <p:spTree>
      <p:nvGrpSpPr>
        <p:cNvPr id="1" name=""/>
        <p:cNvGrpSpPr/>
        <p:nvPr/>
      </p:nvGrpSpPr>
      <p:grpSpPr>
        <a:xfrm>
          <a:off x="0" y="0"/>
          <a:ext cx="0" cy="0"/>
          <a:chOff x="0" y="0"/>
          <a:chExt cx="0" cy="0"/>
        </a:xfrm>
      </p:grpSpPr>
      <p:sp>
        <p:nvSpPr>
          <p:cNvPr id="691" name="Shape 691"/>
          <p:cNvSpPr>
            <a:spLocks noGrp="1"/>
          </p:cNvSpPr>
          <p:nvPr>
            <p:ph type="title"/>
          </p:nvPr>
        </p:nvSpPr>
        <p:spPr>
          <a:prstGeom prst="rect">
            <a:avLst/>
          </a:prstGeom>
        </p:spPr>
        <p:txBody>
          <a:bodyPr/>
          <a:lstStyle/>
          <a:p>
            <a:r>
              <a:t>标题文本</a:t>
            </a:r>
          </a:p>
        </p:txBody>
      </p:sp>
      <p:sp>
        <p:nvSpPr>
          <p:cNvPr id="692" name="Shape 69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93" name="Shape 69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08231570"/>
      </p:ext>
    </p:extLst>
  </p:cSld>
  <p:clrMapOvr>
    <a:masterClrMapping/>
  </p:clrMapOvr>
  <p:transition xmlns:p14="http://schemas.microsoft.com/office/powerpoint/2010/main" spd="med"/>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type="tx">
  <p:cSld name="72_Default">
    <p:spTree>
      <p:nvGrpSpPr>
        <p:cNvPr id="1" name=""/>
        <p:cNvGrpSpPr/>
        <p:nvPr/>
      </p:nvGrpSpPr>
      <p:grpSpPr>
        <a:xfrm>
          <a:off x="0" y="0"/>
          <a:ext cx="0" cy="0"/>
          <a:chOff x="0" y="0"/>
          <a:chExt cx="0" cy="0"/>
        </a:xfrm>
      </p:grpSpPr>
      <p:sp>
        <p:nvSpPr>
          <p:cNvPr id="700" name="Shape 700"/>
          <p:cNvSpPr>
            <a:spLocks noGrp="1"/>
          </p:cNvSpPr>
          <p:nvPr>
            <p:ph type="title"/>
          </p:nvPr>
        </p:nvSpPr>
        <p:spPr>
          <a:prstGeom prst="rect">
            <a:avLst/>
          </a:prstGeom>
        </p:spPr>
        <p:txBody>
          <a:bodyPr/>
          <a:lstStyle/>
          <a:p>
            <a:r>
              <a:t>标题文本</a:t>
            </a:r>
          </a:p>
        </p:txBody>
      </p:sp>
      <p:sp>
        <p:nvSpPr>
          <p:cNvPr id="701" name="Shape 70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02" name="Shape 70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34802015"/>
      </p:ext>
    </p:extLst>
  </p:cSld>
  <p:clrMapOvr>
    <a:masterClrMapping/>
  </p:clrMapOvr>
  <p:transition xmlns:p14="http://schemas.microsoft.com/office/powerpoint/2010/main" spd="med"/>
</p:sldLayout>
</file>

<file path=ppt/slideLayouts/slideLayout23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r>
              <a:t>标题文本</a:t>
            </a:r>
          </a:p>
        </p:txBody>
      </p:sp>
      <p:sp>
        <p:nvSpPr>
          <p:cNvPr id="13" name="Shape 1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4" name="Shape 14"/>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97399984"/>
      </p:ext>
    </p:extLst>
  </p:cSld>
  <p:clrMapOvr>
    <a:masterClrMapping/>
  </p:clrMapOvr>
  <p:transition xmlns:p14="http://schemas.microsoft.com/office/powerpoint/2010/main" spd="med"/>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type="tx">
  <p:cSld name="1_Default">
    <p:spTree>
      <p:nvGrpSpPr>
        <p:cNvPr id="1" name=""/>
        <p:cNvGrpSpPr/>
        <p:nvPr/>
      </p:nvGrpSpPr>
      <p:grpSpPr>
        <a:xfrm>
          <a:off x="0" y="0"/>
          <a:ext cx="0" cy="0"/>
          <a:chOff x="0" y="0"/>
          <a:chExt cx="0" cy="0"/>
        </a:xfrm>
      </p:grpSpPr>
      <p:pic>
        <p:nvPicPr>
          <p:cNvPr id="21" name="image2.jpeg"/>
          <p:cNvPicPr>
            <a:picLocks noChangeAspect="1"/>
          </p:cNvPicPr>
          <p:nvPr/>
        </p:nvPicPr>
        <p:blipFill>
          <a:blip r:embed="rId2">
            <a:extLst/>
          </a:blip>
          <a:stretch>
            <a:fillRect/>
          </a:stretch>
        </p:blipFill>
        <p:spPr>
          <a:xfrm>
            <a:off x="0" y="126"/>
            <a:ext cx="12192000" cy="4159125"/>
          </a:xfrm>
          <a:prstGeom prst="rect">
            <a:avLst/>
          </a:prstGeom>
          <a:ln w="12700">
            <a:miter lim="400000"/>
          </a:ln>
        </p:spPr>
      </p:pic>
      <p:sp>
        <p:nvSpPr>
          <p:cNvPr id="22" name="Shape 22"/>
          <p:cNvSpPr/>
          <p:nvPr/>
        </p:nvSpPr>
        <p:spPr>
          <a:xfrm>
            <a:off x="0" y="0"/>
            <a:ext cx="12192000" cy="4159250"/>
          </a:xfrm>
          <a:prstGeom prst="rect">
            <a:avLst/>
          </a:prstGeom>
          <a:solidFill>
            <a:srgbClr val="354B5E">
              <a:alpha val="79998"/>
            </a:srgbClr>
          </a:solidFill>
          <a:ln w="12700">
            <a:miter lim="400000"/>
          </a:ln>
        </p:spPr>
        <p:txBody>
          <a:bodyPr lIns="45718" tIns="45718" rIns="45718" bIns="45718" anchor="ct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23" name="Shape 23"/>
          <p:cNvSpPr/>
          <p:nvPr/>
        </p:nvSpPr>
        <p:spPr>
          <a:xfrm>
            <a:off x="0" y="4087812"/>
            <a:ext cx="12192000" cy="71441"/>
          </a:xfrm>
          <a:prstGeom prst="rect">
            <a:avLst/>
          </a:prstGeom>
          <a:solidFill>
            <a:schemeClr val="accent2"/>
          </a:solidFill>
          <a:ln w="12700">
            <a:miter lim="400000"/>
          </a:ln>
        </p:spPr>
        <p:txBody>
          <a:bodyPr lIns="45718" tIns="45718" rIns="45718" bIns="45718" anchor="ct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24" name="Shape 24"/>
          <p:cNvSpPr/>
          <p:nvPr/>
        </p:nvSpPr>
        <p:spPr>
          <a:xfrm>
            <a:off x="5556250" y="3586162"/>
            <a:ext cx="1079500" cy="1079503"/>
          </a:xfrm>
          <a:prstGeom prst="roundRect">
            <a:avLst>
              <a:gd name="adj" fmla="val 50000"/>
            </a:avLst>
          </a:prstGeom>
          <a:solidFill>
            <a:schemeClr val="accent2"/>
          </a:solidFill>
          <a:ln w="12700">
            <a:miter lim="400000"/>
          </a:ln>
        </p:spPr>
        <p:txBody>
          <a:bodyPr lIns="45718" tIns="45718" rIns="45718" bIns="45718" anchor="ct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25" name="Shape 25"/>
          <p:cNvSpPr>
            <a:spLocks noGrp="1"/>
          </p:cNvSpPr>
          <p:nvPr>
            <p:ph type="title"/>
          </p:nvPr>
        </p:nvSpPr>
        <p:spPr>
          <a:prstGeom prst="rect">
            <a:avLst/>
          </a:prstGeom>
        </p:spPr>
        <p:txBody>
          <a:bodyPr/>
          <a:lstStyle/>
          <a:p>
            <a:r>
              <a:t>标题文本</a:t>
            </a:r>
          </a:p>
        </p:txBody>
      </p:sp>
      <p:sp>
        <p:nvSpPr>
          <p:cNvPr id="26" name="Shape 2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7" name="Shape 27"/>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97463498"/>
      </p:ext>
    </p:extLst>
  </p:cSld>
  <p:clrMapOvr>
    <a:masterClrMapping/>
  </p:clrMapOvr>
  <p:transition xmlns:p14="http://schemas.microsoft.com/office/powerpoint/2010/main" spd="med"/>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type="tx">
  <p:cSld name="2_Default">
    <p:spTree>
      <p:nvGrpSpPr>
        <p:cNvPr id="1" name=""/>
        <p:cNvGrpSpPr/>
        <p:nvPr/>
      </p:nvGrpSpPr>
      <p:grpSpPr>
        <a:xfrm>
          <a:off x="0" y="0"/>
          <a:ext cx="0" cy="0"/>
          <a:chOff x="0" y="0"/>
          <a:chExt cx="0" cy="0"/>
        </a:xfrm>
      </p:grpSpPr>
      <p:grpSp>
        <p:nvGrpSpPr>
          <p:cNvPr id="37" name="Group 37"/>
          <p:cNvGrpSpPr/>
          <p:nvPr/>
        </p:nvGrpSpPr>
        <p:grpSpPr>
          <a:xfrm>
            <a:off x="479422" y="692146"/>
            <a:ext cx="179392" cy="630243"/>
            <a:chOff x="-1" y="0"/>
            <a:chExt cx="179391" cy="630242"/>
          </a:xfrm>
        </p:grpSpPr>
        <p:sp>
          <p:nvSpPr>
            <p:cNvPr id="34" name="Shape 34"/>
            <p:cNvSpPr/>
            <p:nvPr/>
          </p:nvSpPr>
          <p:spPr>
            <a:xfrm>
              <a:off x="-2" y="-1"/>
              <a:ext cx="179392" cy="179391"/>
            </a:xfrm>
            <a:prstGeom prst="roundRect">
              <a:avLst>
                <a:gd name="adj" fmla="val 16667"/>
              </a:avLst>
            </a:prstGeom>
            <a:solidFill>
              <a:schemeClr val="accent1"/>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35" name="Shape 35"/>
            <p:cNvSpPr/>
            <p:nvPr/>
          </p:nvSpPr>
          <p:spPr>
            <a:xfrm>
              <a:off x="-2" y="225424"/>
              <a:ext cx="179392" cy="179393"/>
            </a:xfrm>
            <a:prstGeom prst="roundRect">
              <a:avLst>
                <a:gd name="adj" fmla="val 16667"/>
              </a:avLst>
            </a:prstGeom>
            <a:solidFill>
              <a:schemeClr val="accent2"/>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36" name="Shape 36"/>
            <p:cNvSpPr/>
            <p:nvPr/>
          </p:nvSpPr>
          <p:spPr>
            <a:xfrm>
              <a:off x="-2" y="450851"/>
              <a:ext cx="179392" cy="179391"/>
            </a:xfrm>
            <a:prstGeom prst="roundRect">
              <a:avLst>
                <a:gd name="adj" fmla="val 16667"/>
              </a:avLst>
            </a:prstGeom>
            <a:solidFill>
              <a:schemeClr val="accent1"/>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grpSp>
      <p:sp>
        <p:nvSpPr>
          <p:cNvPr id="38" name="Shape 38"/>
          <p:cNvSpPr>
            <a:spLocks noGrp="1"/>
          </p:cNvSpPr>
          <p:nvPr>
            <p:ph type="title"/>
          </p:nvPr>
        </p:nvSpPr>
        <p:spPr>
          <a:prstGeom prst="rect">
            <a:avLst/>
          </a:prstGeom>
        </p:spPr>
        <p:txBody>
          <a:bodyPr/>
          <a:lstStyle/>
          <a:p>
            <a:r>
              <a:t>标题文本</a:t>
            </a:r>
          </a:p>
        </p:txBody>
      </p:sp>
      <p:sp>
        <p:nvSpPr>
          <p:cNvPr id="39" name="Shape 3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Shape 4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23660137"/>
      </p:ext>
    </p:extLst>
  </p:cSld>
  <p:clrMapOvr>
    <a:masterClrMapping/>
  </p:clrMapOvr>
  <p:transition xmlns:p14="http://schemas.microsoft.com/office/powerpoint/2010/main" spd="med"/>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type="tx">
  <p:cSld name="3_Default">
    <p:spTree>
      <p:nvGrpSpPr>
        <p:cNvPr id="1" name=""/>
        <p:cNvGrpSpPr/>
        <p:nvPr/>
      </p:nvGrpSpPr>
      <p:grpSpPr>
        <a:xfrm>
          <a:off x="0" y="0"/>
          <a:ext cx="0" cy="0"/>
          <a:chOff x="0" y="0"/>
          <a:chExt cx="0" cy="0"/>
        </a:xfrm>
      </p:grpSpPr>
      <p:pic>
        <p:nvPicPr>
          <p:cNvPr id="47" name="image3.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48" name="Shape 48"/>
          <p:cNvSpPr/>
          <p:nvPr/>
        </p:nvSpPr>
        <p:spPr>
          <a:xfrm>
            <a:off x="0" y="0"/>
            <a:ext cx="12192000" cy="6858000"/>
          </a:xfrm>
          <a:prstGeom prst="rect">
            <a:avLst/>
          </a:prstGeom>
          <a:solidFill>
            <a:srgbClr val="354B5E">
              <a:alpha val="79998"/>
            </a:srgbClr>
          </a:solidFill>
          <a:ln w="12700">
            <a:miter lim="400000"/>
          </a:ln>
        </p:spPr>
        <p:txBody>
          <a:bodyPr lIns="45718" tIns="45718" rIns="45718" bIns="45718" anchor="ct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49" name="Shape 49"/>
          <p:cNvSpPr>
            <a:spLocks noGrp="1"/>
          </p:cNvSpPr>
          <p:nvPr>
            <p:ph type="title"/>
          </p:nvPr>
        </p:nvSpPr>
        <p:spPr>
          <a:prstGeom prst="rect">
            <a:avLst/>
          </a:prstGeom>
        </p:spPr>
        <p:txBody>
          <a:bodyPr/>
          <a:lstStyle/>
          <a:p>
            <a:r>
              <a:t>标题文本</a:t>
            </a:r>
          </a:p>
        </p:txBody>
      </p:sp>
      <p:sp>
        <p:nvSpPr>
          <p:cNvPr id="50" name="Shape 5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1" name="Shape 5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47726671"/>
      </p:ext>
    </p:extLst>
  </p:cSld>
  <p:clrMapOvr>
    <a:masterClrMapping/>
  </p:clrMapOvr>
  <p:transition xmlns:p14="http://schemas.microsoft.com/office/powerpoint/2010/main" spd="med"/>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type="tx">
  <p:cSld name="4_Default">
    <p:spTree>
      <p:nvGrpSpPr>
        <p:cNvPr id="1" name=""/>
        <p:cNvGrpSpPr/>
        <p:nvPr/>
      </p:nvGrpSpPr>
      <p:grpSpPr>
        <a:xfrm>
          <a:off x="0" y="0"/>
          <a:ext cx="0" cy="0"/>
          <a:chOff x="0" y="0"/>
          <a:chExt cx="0" cy="0"/>
        </a:xfrm>
      </p:grpSpPr>
      <p:grpSp>
        <p:nvGrpSpPr>
          <p:cNvPr id="61" name="Group 61"/>
          <p:cNvGrpSpPr/>
          <p:nvPr/>
        </p:nvGrpSpPr>
        <p:grpSpPr>
          <a:xfrm>
            <a:off x="479422" y="692146"/>
            <a:ext cx="179392" cy="630243"/>
            <a:chOff x="-1" y="0"/>
            <a:chExt cx="179391" cy="630242"/>
          </a:xfrm>
        </p:grpSpPr>
        <p:sp>
          <p:nvSpPr>
            <p:cNvPr id="58" name="Shape 58"/>
            <p:cNvSpPr/>
            <p:nvPr/>
          </p:nvSpPr>
          <p:spPr>
            <a:xfrm>
              <a:off x="-2" y="-1"/>
              <a:ext cx="179392" cy="179391"/>
            </a:xfrm>
            <a:prstGeom prst="roundRect">
              <a:avLst>
                <a:gd name="adj" fmla="val 16667"/>
              </a:avLst>
            </a:prstGeom>
            <a:solidFill>
              <a:schemeClr val="accent1"/>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59" name="Shape 59"/>
            <p:cNvSpPr/>
            <p:nvPr/>
          </p:nvSpPr>
          <p:spPr>
            <a:xfrm>
              <a:off x="-2" y="225424"/>
              <a:ext cx="179392" cy="179393"/>
            </a:xfrm>
            <a:prstGeom prst="roundRect">
              <a:avLst>
                <a:gd name="adj" fmla="val 16667"/>
              </a:avLst>
            </a:prstGeom>
            <a:solidFill>
              <a:schemeClr val="accent2"/>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60" name="Shape 60"/>
            <p:cNvSpPr/>
            <p:nvPr/>
          </p:nvSpPr>
          <p:spPr>
            <a:xfrm>
              <a:off x="-2" y="450851"/>
              <a:ext cx="179392" cy="179391"/>
            </a:xfrm>
            <a:prstGeom prst="roundRect">
              <a:avLst>
                <a:gd name="adj" fmla="val 16667"/>
              </a:avLst>
            </a:prstGeom>
            <a:solidFill>
              <a:schemeClr val="accent1"/>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grpSp>
      <p:sp>
        <p:nvSpPr>
          <p:cNvPr id="62" name="Shape 62"/>
          <p:cNvSpPr>
            <a:spLocks noGrp="1"/>
          </p:cNvSpPr>
          <p:nvPr>
            <p:ph type="title"/>
          </p:nvPr>
        </p:nvSpPr>
        <p:spPr>
          <a:prstGeom prst="rect">
            <a:avLst/>
          </a:prstGeom>
        </p:spPr>
        <p:txBody>
          <a:bodyPr/>
          <a:lstStyle/>
          <a:p>
            <a:r>
              <a:t>标题文本</a:t>
            </a:r>
          </a:p>
        </p:txBody>
      </p:sp>
      <p:sp>
        <p:nvSpPr>
          <p:cNvPr id="63" name="Shape 6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4" name="Shape 64"/>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063506470"/>
      </p:ext>
    </p:extLst>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23_Default">
    <p:spTree>
      <p:nvGrpSpPr>
        <p:cNvPr id="1" name=""/>
        <p:cNvGrpSpPr/>
        <p:nvPr/>
      </p:nvGrpSpPr>
      <p:grpSpPr>
        <a:xfrm>
          <a:off x="0" y="0"/>
          <a:ext cx="0" cy="0"/>
          <a:chOff x="0" y="0"/>
          <a:chExt cx="0" cy="0"/>
        </a:xfrm>
      </p:grpSpPr>
      <p:sp>
        <p:nvSpPr>
          <p:cNvPr id="234" name="Shape 234"/>
          <p:cNvSpPr>
            <a:spLocks noGrp="1"/>
          </p:cNvSpPr>
          <p:nvPr>
            <p:ph type="title"/>
          </p:nvPr>
        </p:nvSpPr>
        <p:spPr>
          <a:prstGeom prst="rect">
            <a:avLst/>
          </a:prstGeom>
        </p:spPr>
        <p:txBody>
          <a:bodyPr/>
          <a:lstStyle/>
          <a:p>
            <a:r>
              <a:t>标题文本</a:t>
            </a:r>
          </a:p>
        </p:txBody>
      </p:sp>
      <p:sp>
        <p:nvSpPr>
          <p:cNvPr id="235" name="Shape 235"/>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36" name="Shape 23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99532339"/>
      </p:ext>
    </p:extLst>
  </p:cSld>
  <p:clrMapOvr>
    <a:masterClrMapping/>
  </p:clrMapOvr>
  <p:transition xmlns:p14="http://schemas.microsoft.com/office/powerpoint/2010/main" spd="med"/>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type="tx">
  <p:cSld name="5_Default">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a:lstStyle/>
          <a:p>
            <a:r>
              <a:t>标题文本</a:t>
            </a:r>
          </a:p>
        </p:txBody>
      </p:sp>
      <p:sp>
        <p:nvSpPr>
          <p:cNvPr id="72" name="Shape 7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3" name="Shape 7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42419732"/>
      </p:ext>
    </p:extLst>
  </p:cSld>
  <p:clrMapOvr>
    <a:masterClrMapping/>
  </p:clrMapOvr>
  <p:transition xmlns:p14="http://schemas.microsoft.com/office/powerpoint/2010/main" spd="med"/>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type="tx">
  <p:cSld name="6_Default">
    <p:spTree>
      <p:nvGrpSpPr>
        <p:cNvPr id="1" name=""/>
        <p:cNvGrpSpPr/>
        <p:nvPr/>
      </p:nvGrpSpPr>
      <p:grpSpPr>
        <a:xfrm>
          <a:off x="0" y="0"/>
          <a:ext cx="0" cy="0"/>
          <a:chOff x="0" y="0"/>
          <a:chExt cx="0" cy="0"/>
        </a:xfrm>
      </p:grpSpPr>
      <p:pic>
        <p:nvPicPr>
          <p:cNvPr id="80" name="image2.png"/>
          <p:cNvPicPr>
            <a:picLocks noChangeAspect="1"/>
          </p:cNvPicPr>
          <p:nvPr/>
        </p:nvPicPr>
        <p:blipFill>
          <a:blip r:embed="rId2">
            <a:extLst/>
          </a:blip>
          <a:stretch>
            <a:fillRect/>
          </a:stretch>
        </p:blipFill>
        <p:spPr>
          <a:xfrm>
            <a:off x="371475" y="671512"/>
            <a:ext cx="466725" cy="466728"/>
          </a:xfrm>
          <a:prstGeom prst="rect">
            <a:avLst/>
          </a:prstGeom>
          <a:ln w="12700">
            <a:miter lim="400000"/>
          </a:ln>
        </p:spPr>
      </p:pic>
      <p:sp>
        <p:nvSpPr>
          <p:cNvPr id="81" name="Shape 81"/>
          <p:cNvSpPr>
            <a:spLocks noGrp="1"/>
          </p:cNvSpPr>
          <p:nvPr>
            <p:ph type="title"/>
          </p:nvPr>
        </p:nvSpPr>
        <p:spPr>
          <a:prstGeom prst="rect">
            <a:avLst/>
          </a:prstGeom>
        </p:spPr>
        <p:txBody>
          <a:bodyPr/>
          <a:lstStyle/>
          <a:p>
            <a:r>
              <a:t>标题文本</a:t>
            </a:r>
          </a:p>
        </p:txBody>
      </p:sp>
      <p:sp>
        <p:nvSpPr>
          <p:cNvPr id="82" name="Shape 8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83" name="Shape 8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563032965"/>
      </p:ext>
    </p:extLst>
  </p:cSld>
  <p:clrMapOvr>
    <a:masterClrMapping/>
  </p:clrMapOvr>
  <p:transition xmlns:p14="http://schemas.microsoft.com/office/powerpoint/2010/main" spd="med"/>
</p:sldLayout>
</file>

<file path=ppt/slideLayouts/slideLayout242.xml><?xml version="1.0" encoding="utf-8"?>
<p:sldLayout xmlns:a="http://schemas.openxmlformats.org/drawingml/2006/main" xmlns:r="http://schemas.openxmlformats.org/officeDocument/2006/relationships" xmlns:p="http://schemas.openxmlformats.org/presentationml/2006/main" showMasterSp="0" type="tx">
  <p:cSld name="7_Default">
    <p:spTree>
      <p:nvGrpSpPr>
        <p:cNvPr id="1" name=""/>
        <p:cNvGrpSpPr/>
        <p:nvPr/>
      </p:nvGrpSpPr>
      <p:grpSpPr>
        <a:xfrm>
          <a:off x="0" y="0"/>
          <a:ext cx="0" cy="0"/>
          <a:chOff x="0" y="0"/>
          <a:chExt cx="0" cy="0"/>
        </a:xfrm>
      </p:grpSpPr>
      <p:sp>
        <p:nvSpPr>
          <p:cNvPr id="90" name="Shape 90"/>
          <p:cNvSpPr>
            <a:spLocks noGrp="1"/>
          </p:cNvSpPr>
          <p:nvPr>
            <p:ph type="title"/>
          </p:nvPr>
        </p:nvSpPr>
        <p:spPr>
          <a:prstGeom prst="rect">
            <a:avLst/>
          </a:prstGeom>
        </p:spPr>
        <p:txBody>
          <a:bodyPr/>
          <a:lstStyle/>
          <a:p>
            <a:r>
              <a:t>标题文本</a:t>
            </a:r>
          </a:p>
        </p:txBody>
      </p:sp>
      <p:sp>
        <p:nvSpPr>
          <p:cNvPr id="91" name="Shape 9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2" name="Shape 92"/>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212287693"/>
      </p:ext>
    </p:extLst>
  </p:cSld>
  <p:clrMapOvr>
    <a:masterClrMapping/>
  </p:clrMapOvr>
  <p:transition xmlns:p14="http://schemas.microsoft.com/office/powerpoint/2010/main" spd="med"/>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type="tx">
  <p:cSld name="8_Default">
    <p:spTree>
      <p:nvGrpSpPr>
        <p:cNvPr id="1" name=""/>
        <p:cNvGrpSpPr/>
        <p:nvPr/>
      </p:nvGrpSpPr>
      <p:grpSpPr>
        <a:xfrm>
          <a:off x="0" y="0"/>
          <a:ext cx="0" cy="0"/>
          <a:chOff x="0" y="0"/>
          <a:chExt cx="0" cy="0"/>
        </a:xfrm>
      </p:grpSpPr>
      <p:sp>
        <p:nvSpPr>
          <p:cNvPr id="99" name="Shape 99"/>
          <p:cNvSpPr>
            <a:spLocks noGrp="1"/>
          </p:cNvSpPr>
          <p:nvPr>
            <p:ph type="title"/>
          </p:nvPr>
        </p:nvSpPr>
        <p:spPr>
          <a:prstGeom prst="rect">
            <a:avLst/>
          </a:prstGeom>
        </p:spPr>
        <p:txBody>
          <a:bodyPr/>
          <a:lstStyle/>
          <a:p>
            <a:r>
              <a:t>标题文本</a:t>
            </a:r>
          </a:p>
        </p:txBody>
      </p:sp>
      <p:sp>
        <p:nvSpPr>
          <p:cNvPr id="100" name="Shape 10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1" name="Shape 101"/>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092090486"/>
      </p:ext>
    </p:extLst>
  </p:cSld>
  <p:clrMapOvr>
    <a:masterClrMapping/>
  </p:clrMapOvr>
  <p:transition xmlns:p14="http://schemas.microsoft.com/office/powerpoint/2010/main" spd="med"/>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type="tx">
  <p:cSld name="9_Default">
    <p:spTree>
      <p:nvGrpSpPr>
        <p:cNvPr id="1" name=""/>
        <p:cNvGrpSpPr/>
        <p:nvPr/>
      </p:nvGrpSpPr>
      <p:grpSpPr>
        <a:xfrm>
          <a:off x="0" y="0"/>
          <a:ext cx="0" cy="0"/>
          <a:chOff x="0" y="0"/>
          <a:chExt cx="0" cy="0"/>
        </a:xfrm>
      </p:grpSpPr>
      <p:sp>
        <p:nvSpPr>
          <p:cNvPr id="108" name="Shape 108"/>
          <p:cNvSpPr>
            <a:spLocks noGrp="1"/>
          </p:cNvSpPr>
          <p:nvPr>
            <p:ph type="title"/>
          </p:nvPr>
        </p:nvSpPr>
        <p:spPr>
          <a:prstGeom prst="rect">
            <a:avLst/>
          </a:prstGeom>
        </p:spPr>
        <p:txBody>
          <a:bodyPr/>
          <a:lstStyle/>
          <a:p>
            <a:r>
              <a:t>标题文本</a:t>
            </a:r>
          </a:p>
        </p:txBody>
      </p:sp>
      <p:sp>
        <p:nvSpPr>
          <p:cNvPr id="109" name="Shape 10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0" name="Shape 110"/>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17182893"/>
      </p:ext>
    </p:extLst>
  </p:cSld>
  <p:clrMapOvr>
    <a:masterClrMapping/>
  </p:clrMapOvr>
  <p:transition xmlns:p14="http://schemas.microsoft.com/office/powerpoint/2010/main" spd="med"/>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type="tx">
  <p:cSld name="10_Default">
    <p:spTree>
      <p:nvGrpSpPr>
        <p:cNvPr id="1" name=""/>
        <p:cNvGrpSpPr/>
        <p:nvPr/>
      </p:nvGrpSpPr>
      <p:grpSpPr>
        <a:xfrm>
          <a:off x="0" y="0"/>
          <a:ext cx="0" cy="0"/>
          <a:chOff x="0" y="0"/>
          <a:chExt cx="0" cy="0"/>
        </a:xfrm>
      </p:grpSpPr>
      <p:sp>
        <p:nvSpPr>
          <p:cNvPr id="117" name="Shape 117"/>
          <p:cNvSpPr>
            <a:spLocks noGrp="1"/>
          </p:cNvSpPr>
          <p:nvPr>
            <p:ph type="title"/>
          </p:nvPr>
        </p:nvSpPr>
        <p:spPr>
          <a:prstGeom prst="rect">
            <a:avLst/>
          </a:prstGeom>
        </p:spPr>
        <p:txBody>
          <a:bodyPr/>
          <a:lstStyle/>
          <a:p>
            <a:r>
              <a:t>标题文本</a:t>
            </a:r>
          </a:p>
        </p:txBody>
      </p:sp>
      <p:sp>
        <p:nvSpPr>
          <p:cNvPr id="118" name="Shape 11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9" name="Shape 119"/>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688492893"/>
      </p:ext>
    </p:extLst>
  </p:cSld>
  <p:clrMapOvr>
    <a:masterClrMapping/>
  </p:clrMapOvr>
  <p:transition xmlns:p14="http://schemas.microsoft.com/office/powerpoint/2010/main" spd="med"/>
</p:sldLayout>
</file>

<file path=ppt/slideLayouts/slideLayout246.xml><?xml version="1.0" encoding="utf-8"?>
<p:sldLayout xmlns:a="http://schemas.openxmlformats.org/drawingml/2006/main" xmlns:r="http://schemas.openxmlformats.org/officeDocument/2006/relationships" xmlns:p="http://schemas.openxmlformats.org/presentationml/2006/main" showMasterSp="0" type="tx">
  <p:cSld name="11_Default">
    <p:spTree>
      <p:nvGrpSpPr>
        <p:cNvPr id="1" name=""/>
        <p:cNvGrpSpPr/>
        <p:nvPr/>
      </p:nvGrpSpPr>
      <p:grpSpPr>
        <a:xfrm>
          <a:off x="0" y="0"/>
          <a:ext cx="0" cy="0"/>
          <a:chOff x="0" y="0"/>
          <a:chExt cx="0" cy="0"/>
        </a:xfrm>
      </p:grpSpPr>
      <p:sp>
        <p:nvSpPr>
          <p:cNvPr id="126" name="Shape 126"/>
          <p:cNvSpPr>
            <a:spLocks noGrp="1"/>
          </p:cNvSpPr>
          <p:nvPr>
            <p:ph type="title"/>
          </p:nvPr>
        </p:nvSpPr>
        <p:spPr>
          <a:prstGeom prst="rect">
            <a:avLst/>
          </a:prstGeom>
        </p:spPr>
        <p:txBody>
          <a:bodyPr/>
          <a:lstStyle/>
          <a:p>
            <a:r>
              <a:t>标题文本</a:t>
            </a:r>
          </a:p>
        </p:txBody>
      </p:sp>
      <p:sp>
        <p:nvSpPr>
          <p:cNvPr id="127" name="Shape 12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28" name="Shape 128"/>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402997696"/>
      </p:ext>
    </p:extLst>
  </p:cSld>
  <p:clrMapOvr>
    <a:masterClrMapping/>
  </p:clrMapOvr>
  <p:transition xmlns:p14="http://schemas.microsoft.com/office/powerpoint/2010/main" spd="med"/>
</p:sldLayout>
</file>

<file path=ppt/slideLayouts/slideLayout247.xml><?xml version="1.0" encoding="utf-8"?>
<p:sldLayout xmlns:a="http://schemas.openxmlformats.org/drawingml/2006/main" xmlns:r="http://schemas.openxmlformats.org/officeDocument/2006/relationships" xmlns:p="http://schemas.openxmlformats.org/presentationml/2006/main" showMasterSp="0" type="tx">
  <p:cSld name="12_Default">
    <p:spTree>
      <p:nvGrpSpPr>
        <p:cNvPr id="1" name=""/>
        <p:cNvGrpSpPr/>
        <p:nvPr/>
      </p:nvGrpSpPr>
      <p:grpSpPr>
        <a:xfrm>
          <a:off x="0" y="0"/>
          <a:ext cx="0" cy="0"/>
          <a:chOff x="0" y="0"/>
          <a:chExt cx="0" cy="0"/>
        </a:xfrm>
      </p:grpSpPr>
      <p:sp>
        <p:nvSpPr>
          <p:cNvPr id="135" name="Shape 135"/>
          <p:cNvSpPr>
            <a:spLocks noGrp="1"/>
          </p:cNvSpPr>
          <p:nvPr>
            <p:ph type="title"/>
          </p:nvPr>
        </p:nvSpPr>
        <p:spPr>
          <a:prstGeom prst="rect">
            <a:avLst/>
          </a:prstGeom>
        </p:spPr>
        <p:txBody>
          <a:bodyPr/>
          <a:lstStyle/>
          <a:p>
            <a:r>
              <a:t>标题文本</a:t>
            </a:r>
          </a:p>
        </p:txBody>
      </p:sp>
      <p:sp>
        <p:nvSpPr>
          <p:cNvPr id="136" name="Shape 13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37" name="Shape 137"/>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62961318"/>
      </p:ext>
    </p:extLst>
  </p:cSld>
  <p:clrMapOvr>
    <a:masterClrMapping/>
  </p:clrMapOvr>
  <p:transition xmlns:p14="http://schemas.microsoft.com/office/powerpoint/2010/main" spd="med"/>
</p:sldLayout>
</file>

<file path=ppt/slideLayouts/slideLayout248.xml><?xml version="1.0" encoding="utf-8"?>
<p:sldLayout xmlns:a="http://schemas.openxmlformats.org/drawingml/2006/main" xmlns:r="http://schemas.openxmlformats.org/officeDocument/2006/relationships" xmlns:p="http://schemas.openxmlformats.org/presentationml/2006/main" showMasterSp="0" type="tx">
  <p:cSld name="13_Default">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lstStyle/>
          <a:p>
            <a:r>
              <a:t>标题文本</a:t>
            </a:r>
          </a:p>
        </p:txBody>
      </p:sp>
      <p:sp>
        <p:nvSpPr>
          <p:cNvPr id="145" name="Shape 145"/>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46" name="Shape 146"/>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424557968"/>
      </p:ext>
    </p:extLst>
  </p:cSld>
  <p:clrMapOvr>
    <a:masterClrMapping/>
  </p:clrMapOvr>
  <p:transition xmlns:p14="http://schemas.microsoft.com/office/powerpoint/2010/main" spd="med"/>
</p:sldLayout>
</file>

<file path=ppt/slideLayouts/slideLayout249.xml><?xml version="1.0" encoding="utf-8"?>
<p:sldLayout xmlns:a="http://schemas.openxmlformats.org/drawingml/2006/main" xmlns:r="http://schemas.openxmlformats.org/officeDocument/2006/relationships" xmlns:p="http://schemas.openxmlformats.org/presentationml/2006/main" showMasterSp="0" type="tx">
  <p:cSld name="14_Default">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p>
            <a:r>
              <a:t>标题文本</a:t>
            </a:r>
          </a:p>
        </p:txBody>
      </p:sp>
      <p:sp>
        <p:nvSpPr>
          <p:cNvPr id="154" name="Shape 154"/>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55" name="Shape 155"/>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095612212"/>
      </p:ext>
    </p:extLst>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24_Default">
    <p:spTree>
      <p:nvGrpSpPr>
        <p:cNvPr id="1" name=""/>
        <p:cNvGrpSpPr/>
        <p:nvPr/>
      </p:nvGrpSpPr>
      <p:grpSpPr>
        <a:xfrm>
          <a:off x="0" y="0"/>
          <a:ext cx="0" cy="0"/>
          <a:chOff x="0" y="0"/>
          <a:chExt cx="0" cy="0"/>
        </a:xfrm>
      </p:grpSpPr>
      <p:sp>
        <p:nvSpPr>
          <p:cNvPr id="243" name="Shape 24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65112774"/>
      </p:ext>
    </p:extLst>
  </p:cSld>
  <p:clrMapOvr>
    <a:masterClrMapping/>
  </p:clrMapOvr>
  <p:transition xmlns:p14="http://schemas.microsoft.com/office/powerpoint/2010/main" spd="med"/>
</p:sldLayout>
</file>

<file path=ppt/slideLayouts/slideLayout250.xml><?xml version="1.0" encoding="utf-8"?>
<p:sldLayout xmlns:a="http://schemas.openxmlformats.org/drawingml/2006/main" xmlns:r="http://schemas.openxmlformats.org/officeDocument/2006/relationships" xmlns:p="http://schemas.openxmlformats.org/presentationml/2006/main" showMasterSp="0" type="tx">
  <p:cSld name="15_Default">
    <p:spTree>
      <p:nvGrpSpPr>
        <p:cNvPr id="1" name=""/>
        <p:cNvGrpSpPr/>
        <p:nvPr/>
      </p:nvGrpSpPr>
      <p:grpSpPr>
        <a:xfrm>
          <a:off x="0" y="0"/>
          <a:ext cx="0" cy="0"/>
          <a:chOff x="0" y="0"/>
          <a:chExt cx="0" cy="0"/>
        </a:xfrm>
      </p:grpSpPr>
      <p:sp>
        <p:nvSpPr>
          <p:cNvPr id="162" name="Shape 162"/>
          <p:cNvSpPr>
            <a:spLocks noGrp="1"/>
          </p:cNvSpPr>
          <p:nvPr>
            <p:ph type="title"/>
          </p:nvPr>
        </p:nvSpPr>
        <p:spPr>
          <a:prstGeom prst="rect">
            <a:avLst/>
          </a:prstGeom>
        </p:spPr>
        <p:txBody>
          <a:bodyPr/>
          <a:lstStyle/>
          <a:p>
            <a:r>
              <a:t>标题文本</a:t>
            </a:r>
          </a:p>
        </p:txBody>
      </p:sp>
      <p:sp>
        <p:nvSpPr>
          <p:cNvPr id="163" name="Shape 16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64" name="Shape 164"/>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345115827"/>
      </p:ext>
    </p:extLst>
  </p:cSld>
  <p:clrMapOvr>
    <a:masterClrMapping/>
  </p:clrMapOvr>
  <p:transition xmlns:p14="http://schemas.microsoft.com/office/powerpoint/2010/main" spd="med"/>
</p:sldLayout>
</file>

<file path=ppt/slideLayouts/slideLayout251.xml><?xml version="1.0" encoding="utf-8"?>
<p:sldLayout xmlns:a="http://schemas.openxmlformats.org/drawingml/2006/main" xmlns:r="http://schemas.openxmlformats.org/officeDocument/2006/relationships" xmlns:p="http://schemas.openxmlformats.org/presentationml/2006/main" showMasterSp="0" type="tx">
  <p:cSld name="16_Default">
    <p:spTree>
      <p:nvGrpSpPr>
        <p:cNvPr id="1" name=""/>
        <p:cNvGrpSpPr/>
        <p:nvPr/>
      </p:nvGrpSpPr>
      <p:grpSpPr>
        <a:xfrm>
          <a:off x="0" y="0"/>
          <a:ext cx="0" cy="0"/>
          <a:chOff x="0" y="0"/>
          <a:chExt cx="0" cy="0"/>
        </a:xfrm>
      </p:grpSpPr>
      <p:sp>
        <p:nvSpPr>
          <p:cNvPr id="171" name="Shape 171"/>
          <p:cNvSpPr>
            <a:spLocks noGrp="1"/>
          </p:cNvSpPr>
          <p:nvPr>
            <p:ph type="title"/>
          </p:nvPr>
        </p:nvSpPr>
        <p:spPr>
          <a:prstGeom prst="rect">
            <a:avLst/>
          </a:prstGeom>
        </p:spPr>
        <p:txBody>
          <a:bodyPr/>
          <a:lstStyle/>
          <a:p>
            <a:r>
              <a:t>标题文本</a:t>
            </a:r>
          </a:p>
        </p:txBody>
      </p:sp>
      <p:sp>
        <p:nvSpPr>
          <p:cNvPr id="172" name="Shape 17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73" name="Shape 17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389241713"/>
      </p:ext>
    </p:extLst>
  </p:cSld>
  <p:clrMapOvr>
    <a:masterClrMapping/>
  </p:clrMapOvr>
  <p:transition xmlns:p14="http://schemas.microsoft.com/office/powerpoint/2010/main" spd="med"/>
</p:sldLayout>
</file>

<file path=ppt/slideLayouts/slideLayout252.xml><?xml version="1.0" encoding="utf-8"?>
<p:sldLayout xmlns:a="http://schemas.openxmlformats.org/drawingml/2006/main" xmlns:r="http://schemas.openxmlformats.org/officeDocument/2006/relationships" xmlns:p="http://schemas.openxmlformats.org/presentationml/2006/main" showMasterSp="0" type="tx">
  <p:cSld name="17_Default">
    <p:spTree>
      <p:nvGrpSpPr>
        <p:cNvPr id="1" name=""/>
        <p:cNvGrpSpPr/>
        <p:nvPr/>
      </p:nvGrpSpPr>
      <p:grpSpPr>
        <a:xfrm>
          <a:off x="0" y="0"/>
          <a:ext cx="0" cy="0"/>
          <a:chOff x="0" y="0"/>
          <a:chExt cx="0" cy="0"/>
        </a:xfrm>
      </p:grpSpPr>
      <p:sp>
        <p:nvSpPr>
          <p:cNvPr id="180" name="Shape 180"/>
          <p:cNvSpPr>
            <a:spLocks noGrp="1"/>
          </p:cNvSpPr>
          <p:nvPr>
            <p:ph type="title"/>
          </p:nvPr>
        </p:nvSpPr>
        <p:spPr>
          <a:prstGeom prst="rect">
            <a:avLst/>
          </a:prstGeom>
        </p:spPr>
        <p:txBody>
          <a:bodyPr/>
          <a:lstStyle/>
          <a:p>
            <a:r>
              <a:t>标题文本</a:t>
            </a:r>
          </a:p>
        </p:txBody>
      </p:sp>
      <p:sp>
        <p:nvSpPr>
          <p:cNvPr id="181" name="Shape 18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82" name="Shape 182"/>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39036391"/>
      </p:ext>
    </p:extLst>
  </p:cSld>
  <p:clrMapOvr>
    <a:masterClrMapping/>
  </p:clrMapOvr>
  <p:transition xmlns:p14="http://schemas.microsoft.com/office/powerpoint/2010/main" spd="med"/>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type="tx">
  <p:cSld name="18_Default">
    <p:spTree>
      <p:nvGrpSpPr>
        <p:cNvPr id="1" name=""/>
        <p:cNvGrpSpPr/>
        <p:nvPr/>
      </p:nvGrpSpPr>
      <p:grpSpPr>
        <a:xfrm>
          <a:off x="0" y="0"/>
          <a:ext cx="0" cy="0"/>
          <a:chOff x="0" y="0"/>
          <a:chExt cx="0" cy="0"/>
        </a:xfrm>
      </p:grpSpPr>
      <p:sp>
        <p:nvSpPr>
          <p:cNvPr id="189" name="Shape 189"/>
          <p:cNvSpPr>
            <a:spLocks noGrp="1"/>
          </p:cNvSpPr>
          <p:nvPr>
            <p:ph type="title"/>
          </p:nvPr>
        </p:nvSpPr>
        <p:spPr>
          <a:prstGeom prst="rect">
            <a:avLst/>
          </a:prstGeom>
        </p:spPr>
        <p:txBody>
          <a:bodyPr/>
          <a:lstStyle/>
          <a:p>
            <a:r>
              <a:t>标题文本</a:t>
            </a:r>
          </a:p>
        </p:txBody>
      </p:sp>
      <p:sp>
        <p:nvSpPr>
          <p:cNvPr id="190" name="Shape 19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91" name="Shape 19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603915641"/>
      </p:ext>
    </p:extLst>
  </p:cSld>
  <p:clrMapOvr>
    <a:masterClrMapping/>
  </p:clrMapOvr>
  <p:transition xmlns:p14="http://schemas.microsoft.com/office/powerpoint/2010/main" spd="med"/>
</p:sldLayout>
</file>

<file path=ppt/slideLayouts/slideLayout254.xml><?xml version="1.0" encoding="utf-8"?>
<p:sldLayout xmlns:a="http://schemas.openxmlformats.org/drawingml/2006/main" xmlns:r="http://schemas.openxmlformats.org/officeDocument/2006/relationships" xmlns:p="http://schemas.openxmlformats.org/presentationml/2006/main" showMasterSp="0" type="tx">
  <p:cSld name="19_Default">
    <p:spTree>
      <p:nvGrpSpPr>
        <p:cNvPr id="1" name=""/>
        <p:cNvGrpSpPr/>
        <p:nvPr/>
      </p:nvGrpSpPr>
      <p:grpSpPr>
        <a:xfrm>
          <a:off x="0" y="0"/>
          <a:ext cx="0" cy="0"/>
          <a:chOff x="0" y="0"/>
          <a:chExt cx="0" cy="0"/>
        </a:xfrm>
      </p:grpSpPr>
      <p:sp>
        <p:nvSpPr>
          <p:cNvPr id="198" name="Shape 198"/>
          <p:cNvSpPr>
            <a:spLocks noGrp="1"/>
          </p:cNvSpPr>
          <p:nvPr>
            <p:ph type="title"/>
          </p:nvPr>
        </p:nvSpPr>
        <p:spPr>
          <a:prstGeom prst="rect">
            <a:avLst/>
          </a:prstGeom>
        </p:spPr>
        <p:txBody>
          <a:bodyPr/>
          <a:lstStyle/>
          <a:p>
            <a:r>
              <a:t>标题文本</a:t>
            </a:r>
          </a:p>
        </p:txBody>
      </p:sp>
      <p:sp>
        <p:nvSpPr>
          <p:cNvPr id="199" name="Shape 19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00" name="Shape 20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49039502"/>
      </p:ext>
    </p:extLst>
  </p:cSld>
  <p:clrMapOvr>
    <a:masterClrMapping/>
  </p:clrMapOvr>
  <p:transition xmlns:p14="http://schemas.microsoft.com/office/powerpoint/2010/main" spd="med"/>
</p:sldLayout>
</file>

<file path=ppt/slideLayouts/slideLayout255.xml><?xml version="1.0" encoding="utf-8"?>
<p:sldLayout xmlns:a="http://schemas.openxmlformats.org/drawingml/2006/main" xmlns:r="http://schemas.openxmlformats.org/officeDocument/2006/relationships" xmlns:p="http://schemas.openxmlformats.org/presentationml/2006/main" showMasterSp="0" type="tx">
  <p:cSld name="20_Default">
    <p:spTree>
      <p:nvGrpSpPr>
        <p:cNvPr id="1" name=""/>
        <p:cNvGrpSpPr/>
        <p:nvPr/>
      </p:nvGrpSpPr>
      <p:grpSpPr>
        <a:xfrm>
          <a:off x="0" y="0"/>
          <a:ext cx="0" cy="0"/>
          <a:chOff x="0" y="0"/>
          <a:chExt cx="0" cy="0"/>
        </a:xfrm>
      </p:grpSpPr>
      <p:sp>
        <p:nvSpPr>
          <p:cNvPr id="207" name="Shape 207"/>
          <p:cNvSpPr>
            <a:spLocks noGrp="1"/>
          </p:cNvSpPr>
          <p:nvPr>
            <p:ph type="title"/>
          </p:nvPr>
        </p:nvSpPr>
        <p:spPr>
          <a:prstGeom prst="rect">
            <a:avLst/>
          </a:prstGeom>
        </p:spPr>
        <p:txBody>
          <a:bodyPr/>
          <a:lstStyle/>
          <a:p>
            <a:r>
              <a:t>标题文本</a:t>
            </a:r>
          </a:p>
        </p:txBody>
      </p:sp>
      <p:sp>
        <p:nvSpPr>
          <p:cNvPr id="208" name="Shape 20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09" name="Shape 20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034249857"/>
      </p:ext>
    </p:extLst>
  </p:cSld>
  <p:clrMapOvr>
    <a:masterClrMapping/>
  </p:clrMapOvr>
  <p:transition xmlns:p14="http://schemas.microsoft.com/office/powerpoint/2010/main" spd="med"/>
</p:sldLayout>
</file>

<file path=ppt/slideLayouts/slideLayout256.xml><?xml version="1.0" encoding="utf-8"?>
<p:sldLayout xmlns:a="http://schemas.openxmlformats.org/drawingml/2006/main" xmlns:r="http://schemas.openxmlformats.org/officeDocument/2006/relationships" xmlns:p="http://schemas.openxmlformats.org/presentationml/2006/main" showMasterSp="0" type="tx">
  <p:cSld name="21_Default">
    <p:spTree>
      <p:nvGrpSpPr>
        <p:cNvPr id="1" name=""/>
        <p:cNvGrpSpPr/>
        <p:nvPr/>
      </p:nvGrpSpPr>
      <p:grpSpPr>
        <a:xfrm>
          <a:off x="0" y="0"/>
          <a:ext cx="0" cy="0"/>
          <a:chOff x="0" y="0"/>
          <a:chExt cx="0" cy="0"/>
        </a:xfrm>
      </p:grpSpPr>
      <p:sp>
        <p:nvSpPr>
          <p:cNvPr id="216" name="Shape 216"/>
          <p:cNvSpPr>
            <a:spLocks noGrp="1"/>
          </p:cNvSpPr>
          <p:nvPr>
            <p:ph type="title"/>
          </p:nvPr>
        </p:nvSpPr>
        <p:spPr>
          <a:prstGeom prst="rect">
            <a:avLst/>
          </a:prstGeom>
        </p:spPr>
        <p:txBody>
          <a:bodyPr/>
          <a:lstStyle/>
          <a:p>
            <a:r>
              <a:t>标题文本</a:t>
            </a:r>
          </a:p>
        </p:txBody>
      </p:sp>
      <p:sp>
        <p:nvSpPr>
          <p:cNvPr id="217" name="Shape 21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18" name="Shape 21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73923747"/>
      </p:ext>
    </p:extLst>
  </p:cSld>
  <p:clrMapOvr>
    <a:masterClrMapping/>
  </p:clrMapOvr>
  <p:transition xmlns:p14="http://schemas.microsoft.com/office/powerpoint/2010/main" spd="med"/>
</p:sldLayout>
</file>

<file path=ppt/slideLayouts/slideLayout257.xml><?xml version="1.0" encoding="utf-8"?>
<p:sldLayout xmlns:a="http://schemas.openxmlformats.org/drawingml/2006/main" xmlns:r="http://schemas.openxmlformats.org/officeDocument/2006/relationships" xmlns:p="http://schemas.openxmlformats.org/presentationml/2006/main" showMasterSp="0" type="tx">
  <p:cSld name="22_Default">
    <p:spTree>
      <p:nvGrpSpPr>
        <p:cNvPr id="1" name=""/>
        <p:cNvGrpSpPr/>
        <p:nvPr/>
      </p:nvGrpSpPr>
      <p:grpSpPr>
        <a:xfrm>
          <a:off x="0" y="0"/>
          <a:ext cx="0" cy="0"/>
          <a:chOff x="0" y="0"/>
          <a:chExt cx="0" cy="0"/>
        </a:xfrm>
      </p:grpSpPr>
      <p:sp>
        <p:nvSpPr>
          <p:cNvPr id="225" name="Shape 225"/>
          <p:cNvSpPr>
            <a:spLocks noGrp="1"/>
          </p:cNvSpPr>
          <p:nvPr>
            <p:ph type="title"/>
          </p:nvPr>
        </p:nvSpPr>
        <p:spPr>
          <a:prstGeom prst="rect">
            <a:avLst/>
          </a:prstGeom>
        </p:spPr>
        <p:txBody>
          <a:bodyPr/>
          <a:lstStyle/>
          <a:p>
            <a:r>
              <a:t>标题文本</a:t>
            </a:r>
          </a:p>
        </p:txBody>
      </p:sp>
      <p:sp>
        <p:nvSpPr>
          <p:cNvPr id="226" name="Shape 22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7" name="Shape 227"/>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856968953"/>
      </p:ext>
    </p:extLst>
  </p:cSld>
  <p:clrMapOvr>
    <a:masterClrMapping/>
  </p:clrMapOvr>
  <p:transition xmlns:p14="http://schemas.microsoft.com/office/powerpoint/2010/main" spd="med"/>
</p:sldLayout>
</file>

<file path=ppt/slideLayouts/slideLayout258.xml><?xml version="1.0" encoding="utf-8"?>
<p:sldLayout xmlns:a="http://schemas.openxmlformats.org/drawingml/2006/main" xmlns:r="http://schemas.openxmlformats.org/officeDocument/2006/relationships" xmlns:p="http://schemas.openxmlformats.org/presentationml/2006/main" showMasterSp="0" type="tx">
  <p:cSld name="23_Default">
    <p:spTree>
      <p:nvGrpSpPr>
        <p:cNvPr id="1" name=""/>
        <p:cNvGrpSpPr/>
        <p:nvPr/>
      </p:nvGrpSpPr>
      <p:grpSpPr>
        <a:xfrm>
          <a:off x="0" y="0"/>
          <a:ext cx="0" cy="0"/>
          <a:chOff x="0" y="0"/>
          <a:chExt cx="0" cy="0"/>
        </a:xfrm>
      </p:grpSpPr>
      <p:sp>
        <p:nvSpPr>
          <p:cNvPr id="234" name="Shape 234"/>
          <p:cNvSpPr>
            <a:spLocks noGrp="1"/>
          </p:cNvSpPr>
          <p:nvPr>
            <p:ph type="title"/>
          </p:nvPr>
        </p:nvSpPr>
        <p:spPr>
          <a:prstGeom prst="rect">
            <a:avLst/>
          </a:prstGeom>
        </p:spPr>
        <p:txBody>
          <a:bodyPr/>
          <a:lstStyle/>
          <a:p>
            <a:r>
              <a:t>标题文本</a:t>
            </a:r>
          </a:p>
        </p:txBody>
      </p:sp>
      <p:sp>
        <p:nvSpPr>
          <p:cNvPr id="235" name="Shape 235"/>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36" name="Shape 23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5667152"/>
      </p:ext>
    </p:extLst>
  </p:cSld>
  <p:clrMapOvr>
    <a:masterClrMapping/>
  </p:clrMapOvr>
  <p:transition xmlns:p14="http://schemas.microsoft.com/office/powerpoint/2010/main" spd="med"/>
</p:sldLayout>
</file>

<file path=ppt/slideLayouts/slideLayout259.xml><?xml version="1.0" encoding="utf-8"?>
<p:sldLayout xmlns:a="http://schemas.openxmlformats.org/drawingml/2006/main" xmlns:r="http://schemas.openxmlformats.org/officeDocument/2006/relationships" xmlns:p="http://schemas.openxmlformats.org/presentationml/2006/main" showMasterSp="0" type="tx">
  <p:cSld name="24_Default">
    <p:spTree>
      <p:nvGrpSpPr>
        <p:cNvPr id="1" name=""/>
        <p:cNvGrpSpPr/>
        <p:nvPr/>
      </p:nvGrpSpPr>
      <p:grpSpPr>
        <a:xfrm>
          <a:off x="0" y="0"/>
          <a:ext cx="0" cy="0"/>
          <a:chOff x="0" y="0"/>
          <a:chExt cx="0" cy="0"/>
        </a:xfrm>
      </p:grpSpPr>
      <p:sp>
        <p:nvSpPr>
          <p:cNvPr id="243" name="Shape 24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052062164"/>
      </p:ext>
    </p:extLst>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Default 0">
    <p:spTree>
      <p:nvGrpSpPr>
        <p:cNvPr id="1" name=""/>
        <p:cNvGrpSpPr/>
        <p:nvPr/>
      </p:nvGrpSpPr>
      <p:grpSpPr>
        <a:xfrm>
          <a:off x="0" y="0"/>
          <a:ext cx="0" cy="0"/>
          <a:chOff x="0" y="0"/>
          <a:chExt cx="0" cy="0"/>
        </a:xfrm>
      </p:grpSpPr>
      <p:sp>
        <p:nvSpPr>
          <p:cNvPr id="250" name="Shape 25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308957543"/>
      </p:ext>
    </p:extLst>
  </p:cSld>
  <p:clrMapOvr>
    <a:masterClrMapping/>
  </p:clrMapOvr>
  <p:transition xmlns:p14="http://schemas.microsoft.com/office/powerpoint/2010/main" spd="med"/>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type="tx">
  <p:cSld name="Default 0">
    <p:spTree>
      <p:nvGrpSpPr>
        <p:cNvPr id="1" name=""/>
        <p:cNvGrpSpPr/>
        <p:nvPr/>
      </p:nvGrpSpPr>
      <p:grpSpPr>
        <a:xfrm>
          <a:off x="0" y="0"/>
          <a:ext cx="0" cy="0"/>
          <a:chOff x="0" y="0"/>
          <a:chExt cx="0" cy="0"/>
        </a:xfrm>
      </p:grpSpPr>
      <p:sp>
        <p:nvSpPr>
          <p:cNvPr id="250" name="Shape 25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705228943"/>
      </p:ext>
    </p:extLst>
  </p:cSld>
  <p:clrMapOvr>
    <a:masterClrMapping/>
  </p:clrMapOvr>
  <p:transition xmlns:p14="http://schemas.microsoft.com/office/powerpoint/2010/main" spd="med"/>
</p:sldLayout>
</file>

<file path=ppt/slideLayouts/slideLayout261.xml><?xml version="1.0" encoding="utf-8"?>
<p:sldLayout xmlns:a="http://schemas.openxmlformats.org/drawingml/2006/main" xmlns:r="http://schemas.openxmlformats.org/officeDocument/2006/relationships" xmlns:p="http://schemas.openxmlformats.org/presentationml/2006/main" showMasterSp="0" type="tx">
  <p:cSld name="25_Default">
    <p:spTree>
      <p:nvGrpSpPr>
        <p:cNvPr id="1" name=""/>
        <p:cNvGrpSpPr/>
        <p:nvPr/>
      </p:nvGrpSpPr>
      <p:grpSpPr>
        <a:xfrm>
          <a:off x="0" y="0"/>
          <a:ext cx="0" cy="0"/>
          <a:chOff x="0" y="0"/>
          <a:chExt cx="0" cy="0"/>
        </a:xfrm>
      </p:grpSpPr>
      <p:sp>
        <p:nvSpPr>
          <p:cNvPr id="257" name="Shape 257"/>
          <p:cNvSpPr>
            <a:spLocks noGrp="1"/>
          </p:cNvSpPr>
          <p:nvPr>
            <p:ph type="title"/>
          </p:nvPr>
        </p:nvSpPr>
        <p:spPr>
          <a:prstGeom prst="rect">
            <a:avLst/>
          </a:prstGeom>
        </p:spPr>
        <p:txBody>
          <a:bodyPr/>
          <a:lstStyle/>
          <a:p>
            <a:r>
              <a:t>标题文本</a:t>
            </a:r>
          </a:p>
        </p:txBody>
      </p:sp>
      <p:sp>
        <p:nvSpPr>
          <p:cNvPr id="258" name="Shape 25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59" name="Shape 25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49743583"/>
      </p:ext>
    </p:extLst>
  </p:cSld>
  <p:clrMapOvr>
    <a:masterClrMapping/>
  </p:clrMapOvr>
  <p:transition xmlns:p14="http://schemas.microsoft.com/office/powerpoint/2010/main" spd="med"/>
</p:sldLayout>
</file>

<file path=ppt/slideLayouts/slideLayout262.xml><?xml version="1.0" encoding="utf-8"?>
<p:sldLayout xmlns:a="http://schemas.openxmlformats.org/drawingml/2006/main" xmlns:r="http://schemas.openxmlformats.org/officeDocument/2006/relationships" xmlns:p="http://schemas.openxmlformats.org/presentationml/2006/main" showMasterSp="0" type="tx">
  <p:cSld name="26_Default">
    <p:spTree>
      <p:nvGrpSpPr>
        <p:cNvPr id="1" name=""/>
        <p:cNvGrpSpPr/>
        <p:nvPr/>
      </p:nvGrpSpPr>
      <p:grpSpPr>
        <a:xfrm>
          <a:off x="0" y="0"/>
          <a:ext cx="0" cy="0"/>
          <a:chOff x="0" y="0"/>
          <a:chExt cx="0" cy="0"/>
        </a:xfrm>
      </p:grpSpPr>
      <p:sp>
        <p:nvSpPr>
          <p:cNvPr id="266" name="Shape 266"/>
          <p:cNvSpPr>
            <a:spLocks noGrp="1"/>
          </p:cNvSpPr>
          <p:nvPr>
            <p:ph type="title"/>
          </p:nvPr>
        </p:nvSpPr>
        <p:spPr>
          <a:prstGeom prst="rect">
            <a:avLst/>
          </a:prstGeom>
        </p:spPr>
        <p:txBody>
          <a:bodyPr/>
          <a:lstStyle/>
          <a:p>
            <a:r>
              <a:t>标题文本</a:t>
            </a:r>
          </a:p>
        </p:txBody>
      </p:sp>
      <p:sp>
        <p:nvSpPr>
          <p:cNvPr id="267" name="Shape 26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68" name="Shape 26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298143887"/>
      </p:ext>
    </p:extLst>
  </p:cSld>
  <p:clrMapOvr>
    <a:masterClrMapping/>
  </p:clrMapOvr>
  <p:transition xmlns:p14="http://schemas.microsoft.com/office/powerpoint/2010/main" spd="med"/>
</p:sldLayout>
</file>

<file path=ppt/slideLayouts/slideLayout263.xml><?xml version="1.0" encoding="utf-8"?>
<p:sldLayout xmlns:a="http://schemas.openxmlformats.org/drawingml/2006/main" xmlns:r="http://schemas.openxmlformats.org/officeDocument/2006/relationships" xmlns:p="http://schemas.openxmlformats.org/presentationml/2006/main" showMasterSp="0" type="tx">
  <p:cSld name="27_Default">
    <p:spTree>
      <p:nvGrpSpPr>
        <p:cNvPr id="1" name=""/>
        <p:cNvGrpSpPr/>
        <p:nvPr/>
      </p:nvGrpSpPr>
      <p:grpSpPr>
        <a:xfrm>
          <a:off x="0" y="0"/>
          <a:ext cx="0" cy="0"/>
          <a:chOff x="0" y="0"/>
          <a:chExt cx="0" cy="0"/>
        </a:xfrm>
      </p:grpSpPr>
      <p:sp>
        <p:nvSpPr>
          <p:cNvPr id="275" name="Shape 275"/>
          <p:cNvSpPr>
            <a:spLocks noGrp="1"/>
          </p:cNvSpPr>
          <p:nvPr>
            <p:ph type="title"/>
          </p:nvPr>
        </p:nvSpPr>
        <p:spPr>
          <a:prstGeom prst="rect">
            <a:avLst/>
          </a:prstGeom>
        </p:spPr>
        <p:txBody>
          <a:bodyPr/>
          <a:lstStyle/>
          <a:p>
            <a:r>
              <a:t>标题文本</a:t>
            </a:r>
          </a:p>
        </p:txBody>
      </p:sp>
      <p:sp>
        <p:nvSpPr>
          <p:cNvPr id="276" name="Shape 27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77" name="Shape 277"/>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011199917"/>
      </p:ext>
    </p:extLst>
  </p:cSld>
  <p:clrMapOvr>
    <a:masterClrMapping/>
  </p:clrMapOvr>
  <p:transition xmlns:p14="http://schemas.microsoft.com/office/powerpoint/2010/main" spd="med"/>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type="tx">
  <p:cSld name="28_Default">
    <p:spTree>
      <p:nvGrpSpPr>
        <p:cNvPr id="1" name=""/>
        <p:cNvGrpSpPr/>
        <p:nvPr/>
      </p:nvGrpSpPr>
      <p:grpSpPr>
        <a:xfrm>
          <a:off x="0" y="0"/>
          <a:ext cx="0" cy="0"/>
          <a:chOff x="0" y="0"/>
          <a:chExt cx="0" cy="0"/>
        </a:xfrm>
      </p:grpSpPr>
      <p:sp>
        <p:nvSpPr>
          <p:cNvPr id="284" name="Shape 284"/>
          <p:cNvSpPr>
            <a:spLocks noGrp="1"/>
          </p:cNvSpPr>
          <p:nvPr>
            <p:ph type="title"/>
          </p:nvPr>
        </p:nvSpPr>
        <p:spPr>
          <a:prstGeom prst="rect">
            <a:avLst/>
          </a:prstGeom>
        </p:spPr>
        <p:txBody>
          <a:bodyPr/>
          <a:lstStyle/>
          <a:p>
            <a:r>
              <a:t>标题文本</a:t>
            </a:r>
          </a:p>
        </p:txBody>
      </p:sp>
      <p:sp>
        <p:nvSpPr>
          <p:cNvPr id="285" name="Shape 285"/>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86" name="Shape 28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704497617"/>
      </p:ext>
    </p:extLst>
  </p:cSld>
  <p:clrMapOvr>
    <a:masterClrMapping/>
  </p:clrMapOvr>
  <p:transition xmlns:p14="http://schemas.microsoft.com/office/powerpoint/2010/main" spd="med"/>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type="tx">
  <p:cSld name="29_Default">
    <p:spTree>
      <p:nvGrpSpPr>
        <p:cNvPr id="1" name=""/>
        <p:cNvGrpSpPr/>
        <p:nvPr/>
      </p:nvGrpSpPr>
      <p:grpSpPr>
        <a:xfrm>
          <a:off x="0" y="0"/>
          <a:ext cx="0" cy="0"/>
          <a:chOff x="0" y="0"/>
          <a:chExt cx="0" cy="0"/>
        </a:xfrm>
      </p:grpSpPr>
      <p:sp>
        <p:nvSpPr>
          <p:cNvPr id="293" name="Shape 293"/>
          <p:cNvSpPr>
            <a:spLocks noGrp="1"/>
          </p:cNvSpPr>
          <p:nvPr>
            <p:ph type="title"/>
          </p:nvPr>
        </p:nvSpPr>
        <p:spPr>
          <a:prstGeom prst="rect">
            <a:avLst/>
          </a:prstGeom>
        </p:spPr>
        <p:txBody>
          <a:bodyPr/>
          <a:lstStyle/>
          <a:p>
            <a:r>
              <a:t>标题文本</a:t>
            </a:r>
          </a:p>
        </p:txBody>
      </p:sp>
      <p:sp>
        <p:nvSpPr>
          <p:cNvPr id="294" name="Shape 294"/>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95" name="Shape 29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444649750"/>
      </p:ext>
    </p:extLst>
  </p:cSld>
  <p:clrMapOvr>
    <a:masterClrMapping/>
  </p:clrMapOvr>
  <p:transition xmlns:p14="http://schemas.microsoft.com/office/powerpoint/2010/main" spd="med"/>
</p:sldLayout>
</file>

<file path=ppt/slideLayouts/slideLayout266.xml><?xml version="1.0" encoding="utf-8"?>
<p:sldLayout xmlns:a="http://schemas.openxmlformats.org/drawingml/2006/main" xmlns:r="http://schemas.openxmlformats.org/officeDocument/2006/relationships" xmlns:p="http://schemas.openxmlformats.org/presentationml/2006/main" showMasterSp="0" type="tx">
  <p:cSld name="30_Default">
    <p:spTree>
      <p:nvGrpSpPr>
        <p:cNvPr id="1" name=""/>
        <p:cNvGrpSpPr/>
        <p:nvPr/>
      </p:nvGrpSpPr>
      <p:grpSpPr>
        <a:xfrm>
          <a:off x="0" y="0"/>
          <a:ext cx="0" cy="0"/>
          <a:chOff x="0" y="0"/>
          <a:chExt cx="0" cy="0"/>
        </a:xfrm>
      </p:grpSpPr>
      <p:sp>
        <p:nvSpPr>
          <p:cNvPr id="302" name="Shape 302"/>
          <p:cNvSpPr>
            <a:spLocks noGrp="1"/>
          </p:cNvSpPr>
          <p:nvPr>
            <p:ph type="title"/>
          </p:nvPr>
        </p:nvSpPr>
        <p:spPr>
          <a:prstGeom prst="rect">
            <a:avLst/>
          </a:prstGeom>
        </p:spPr>
        <p:txBody>
          <a:bodyPr/>
          <a:lstStyle/>
          <a:p>
            <a:r>
              <a:t>标题文本</a:t>
            </a:r>
          </a:p>
        </p:txBody>
      </p:sp>
      <p:sp>
        <p:nvSpPr>
          <p:cNvPr id="303" name="Shape 30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04" name="Shape 304"/>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44303661"/>
      </p:ext>
    </p:extLst>
  </p:cSld>
  <p:clrMapOvr>
    <a:masterClrMapping/>
  </p:clrMapOvr>
  <p:transition xmlns:p14="http://schemas.microsoft.com/office/powerpoint/2010/main" spd="med"/>
</p:sldLayout>
</file>

<file path=ppt/slideLayouts/slideLayout267.xml><?xml version="1.0" encoding="utf-8"?>
<p:sldLayout xmlns:a="http://schemas.openxmlformats.org/drawingml/2006/main" xmlns:r="http://schemas.openxmlformats.org/officeDocument/2006/relationships" xmlns:p="http://schemas.openxmlformats.org/presentationml/2006/main" showMasterSp="0" type="tx">
  <p:cSld name="31_Default">
    <p:spTree>
      <p:nvGrpSpPr>
        <p:cNvPr id="1" name=""/>
        <p:cNvGrpSpPr/>
        <p:nvPr/>
      </p:nvGrpSpPr>
      <p:grpSpPr>
        <a:xfrm>
          <a:off x="0" y="0"/>
          <a:ext cx="0" cy="0"/>
          <a:chOff x="0" y="0"/>
          <a:chExt cx="0" cy="0"/>
        </a:xfrm>
      </p:grpSpPr>
      <p:sp>
        <p:nvSpPr>
          <p:cNvPr id="311" name="Shape 311"/>
          <p:cNvSpPr>
            <a:spLocks noGrp="1"/>
          </p:cNvSpPr>
          <p:nvPr>
            <p:ph type="title"/>
          </p:nvPr>
        </p:nvSpPr>
        <p:spPr>
          <a:prstGeom prst="rect">
            <a:avLst/>
          </a:prstGeom>
        </p:spPr>
        <p:txBody>
          <a:bodyPr/>
          <a:lstStyle/>
          <a:p>
            <a:r>
              <a:t>标题文本</a:t>
            </a:r>
          </a:p>
        </p:txBody>
      </p:sp>
      <p:sp>
        <p:nvSpPr>
          <p:cNvPr id="312" name="Shape 31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13" name="Shape 31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893994608"/>
      </p:ext>
    </p:extLst>
  </p:cSld>
  <p:clrMapOvr>
    <a:masterClrMapping/>
  </p:clrMapOvr>
  <p:transition xmlns:p14="http://schemas.microsoft.com/office/powerpoint/2010/main" spd="med"/>
</p:sldLayout>
</file>

<file path=ppt/slideLayouts/slideLayout268.xml><?xml version="1.0" encoding="utf-8"?>
<p:sldLayout xmlns:a="http://schemas.openxmlformats.org/drawingml/2006/main" xmlns:r="http://schemas.openxmlformats.org/officeDocument/2006/relationships" xmlns:p="http://schemas.openxmlformats.org/presentationml/2006/main" showMasterSp="0" type="tx">
  <p:cSld name="32_Default">
    <p:spTree>
      <p:nvGrpSpPr>
        <p:cNvPr id="1" name=""/>
        <p:cNvGrpSpPr/>
        <p:nvPr/>
      </p:nvGrpSpPr>
      <p:grpSpPr>
        <a:xfrm>
          <a:off x="0" y="0"/>
          <a:ext cx="0" cy="0"/>
          <a:chOff x="0" y="0"/>
          <a:chExt cx="0" cy="0"/>
        </a:xfrm>
      </p:grpSpPr>
      <p:sp>
        <p:nvSpPr>
          <p:cNvPr id="320" name="Shape 320"/>
          <p:cNvSpPr>
            <a:spLocks noGrp="1"/>
          </p:cNvSpPr>
          <p:nvPr>
            <p:ph type="title"/>
          </p:nvPr>
        </p:nvSpPr>
        <p:spPr>
          <a:prstGeom prst="rect">
            <a:avLst/>
          </a:prstGeom>
        </p:spPr>
        <p:txBody>
          <a:bodyPr/>
          <a:lstStyle/>
          <a:p>
            <a:r>
              <a:t>标题文本</a:t>
            </a:r>
          </a:p>
        </p:txBody>
      </p:sp>
      <p:sp>
        <p:nvSpPr>
          <p:cNvPr id="321" name="Shape 32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22" name="Shape 32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09484436"/>
      </p:ext>
    </p:extLst>
  </p:cSld>
  <p:clrMapOvr>
    <a:masterClrMapping/>
  </p:clrMapOvr>
  <p:transition xmlns:p14="http://schemas.microsoft.com/office/powerpoint/2010/main" spd="med"/>
</p:sldLayout>
</file>

<file path=ppt/slideLayouts/slideLayout269.xml><?xml version="1.0" encoding="utf-8"?>
<p:sldLayout xmlns:a="http://schemas.openxmlformats.org/drawingml/2006/main" xmlns:r="http://schemas.openxmlformats.org/officeDocument/2006/relationships" xmlns:p="http://schemas.openxmlformats.org/presentationml/2006/main" showMasterSp="0" type="tx">
  <p:cSld name="33_Default">
    <p:spTree>
      <p:nvGrpSpPr>
        <p:cNvPr id="1" name=""/>
        <p:cNvGrpSpPr/>
        <p:nvPr/>
      </p:nvGrpSpPr>
      <p:grpSpPr>
        <a:xfrm>
          <a:off x="0" y="0"/>
          <a:ext cx="0" cy="0"/>
          <a:chOff x="0" y="0"/>
          <a:chExt cx="0" cy="0"/>
        </a:xfrm>
      </p:grpSpPr>
      <p:sp>
        <p:nvSpPr>
          <p:cNvPr id="329" name="Shape 329"/>
          <p:cNvSpPr>
            <a:spLocks noGrp="1"/>
          </p:cNvSpPr>
          <p:nvPr>
            <p:ph type="title"/>
          </p:nvPr>
        </p:nvSpPr>
        <p:spPr>
          <a:prstGeom prst="rect">
            <a:avLst/>
          </a:prstGeom>
        </p:spPr>
        <p:txBody>
          <a:bodyPr/>
          <a:lstStyle/>
          <a:p>
            <a:r>
              <a:t>标题文本</a:t>
            </a:r>
          </a:p>
        </p:txBody>
      </p:sp>
      <p:sp>
        <p:nvSpPr>
          <p:cNvPr id="330" name="Shape 33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31" name="Shape 33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86102732"/>
      </p:ext>
    </p:extLst>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25_Default">
    <p:spTree>
      <p:nvGrpSpPr>
        <p:cNvPr id="1" name=""/>
        <p:cNvGrpSpPr/>
        <p:nvPr/>
      </p:nvGrpSpPr>
      <p:grpSpPr>
        <a:xfrm>
          <a:off x="0" y="0"/>
          <a:ext cx="0" cy="0"/>
          <a:chOff x="0" y="0"/>
          <a:chExt cx="0" cy="0"/>
        </a:xfrm>
      </p:grpSpPr>
      <p:sp>
        <p:nvSpPr>
          <p:cNvPr id="257" name="Shape 257"/>
          <p:cNvSpPr>
            <a:spLocks noGrp="1"/>
          </p:cNvSpPr>
          <p:nvPr>
            <p:ph type="title"/>
          </p:nvPr>
        </p:nvSpPr>
        <p:spPr>
          <a:prstGeom prst="rect">
            <a:avLst/>
          </a:prstGeom>
        </p:spPr>
        <p:txBody>
          <a:bodyPr/>
          <a:lstStyle/>
          <a:p>
            <a:r>
              <a:t>标题文本</a:t>
            </a:r>
          </a:p>
        </p:txBody>
      </p:sp>
      <p:sp>
        <p:nvSpPr>
          <p:cNvPr id="258" name="Shape 25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59" name="Shape 25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637433377"/>
      </p:ext>
    </p:extLst>
  </p:cSld>
  <p:clrMapOvr>
    <a:masterClrMapping/>
  </p:clrMapOvr>
  <p:transition xmlns:p14="http://schemas.microsoft.com/office/powerpoint/2010/main" spd="med"/>
</p:sldLayout>
</file>

<file path=ppt/slideLayouts/slideLayout270.xml><?xml version="1.0" encoding="utf-8"?>
<p:sldLayout xmlns:a="http://schemas.openxmlformats.org/drawingml/2006/main" xmlns:r="http://schemas.openxmlformats.org/officeDocument/2006/relationships" xmlns:p="http://schemas.openxmlformats.org/presentationml/2006/main" showMasterSp="0" type="tx">
  <p:cSld name="34_Default">
    <p:spTree>
      <p:nvGrpSpPr>
        <p:cNvPr id="1" name=""/>
        <p:cNvGrpSpPr/>
        <p:nvPr/>
      </p:nvGrpSpPr>
      <p:grpSpPr>
        <a:xfrm>
          <a:off x="0" y="0"/>
          <a:ext cx="0" cy="0"/>
          <a:chOff x="0" y="0"/>
          <a:chExt cx="0" cy="0"/>
        </a:xfrm>
      </p:grpSpPr>
      <p:sp>
        <p:nvSpPr>
          <p:cNvPr id="338" name="Shape 338"/>
          <p:cNvSpPr>
            <a:spLocks noGrp="1"/>
          </p:cNvSpPr>
          <p:nvPr>
            <p:ph type="title"/>
          </p:nvPr>
        </p:nvSpPr>
        <p:spPr>
          <a:prstGeom prst="rect">
            <a:avLst/>
          </a:prstGeom>
        </p:spPr>
        <p:txBody>
          <a:bodyPr/>
          <a:lstStyle/>
          <a:p>
            <a:r>
              <a:t>标题文本</a:t>
            </a:r>
          </a:p>
        </p:txBody>
      </p:sp>
      <p:sp>
        <p:nvSpPr>
          <p:cNvPr id="339" name="Shape 33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40" name="Shape 34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75328901"/>
      </p:ext>
    </p:extLst>
  </p:cSld>
  <p:clrMapOvr>
    <a:masterClrMapping/>
  </p:clrMapOvr>
  <p:transition xmlns:p14="http://schemas.microsoft.com/office/powerpoint/2010/main" spd="med"/>
</p:sldLayout>
</file>

<file path=ppt/slideLayouts/slideLayout271.xml><?xml version="1.0" encoding="utf-8"?>
<p:sldLayout xmlns:a="http://schemas.openxmlformats.org/drawingml/2006/main" xmlns:r="http://schemas.openxmlformats.org/officeDocument/2006/relationships" xmlns:p="http://schemas.openxmlformats.org/presentationml/2006/main" showMasterSp="0" type="tx">
  <p:cSld name="35_Default">
    <p:spTree>
      <p:nvGrpSpPr>
        <p:cNvPr id="1" name=""/>
        <p:cNvGrpSpPr/>
        <p:nvPr/>
      </p:nvGrpSpPr>
      <p:grpSpPr>
        <a:xfrm>
          <a:off x="0" y="0"/>
          <a:ext cx="0" cy="0"/>
          <a:chOff x="0" y="0"/>
          <a:chExt cx="0" cy="0"/>
        </a:xfrm>
      </p:grpSpPr>
      <p:sp>
        <p:nvSpPr>
          <p:cNvPr id="347" name="Shape 347"/>
          <p:cNvSpPr>
            <a:spLocks noGrp="1"/>
          </p:cNvSpPr>
          <p:nvPr>
            <p:ph type="title"/>
          </p:nvPr>
        </p:nvSpPr>
        <p:spPr>
          <a:prstGeom prst="rect">
            <a:avLst/>
          </a:prstGeom>
        </p:spPr>
        <p:txBody>
          <a:bodyPr/>
          <a:lstStyle/>
          <a:p>
            <a:r>
              <a:t>标题文本</a:t>
            </a:r>
          </a:p>
        </p:txBody>
      </p:sp>
      <p:sp>
        <p:nvSpPr>
          <p:cNvPr id="348" name="Shape 34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49" name="Shape 34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589538493"/>
      </p:ext>
    </p:extLst>
  </p:cSld>
  <p:clrMapOvr>
    <a:masterClrMapping/>
  </p:clrMapOvr>
  <p:transition xmlns:p14="http://schemas.microsoft.com/office/powerpoint/2010/main" spd="med"/>
</p:sldLayout>
</file>

<file path=ppt/slideLayouts/slideLayout272.xml><?xml version="1.0" encoding="utf-8"?>
<p:sldLayout xmlns:a="http://schemas.openxmlformats.org/drawingml/2006/main" xmlns:r="http://schemas.openxmlformats.org/officeDocument/2006/relationships" xmlns:p="http://schemas.openxmlformats.org/presentationml/2006/main" showMasterSp="0" type="tx">
  <p:cSld name="36_Default">
    <p:spTree>
      <p:nvGrpSpPr>
        <p:cNvPr id="1" name=""/>
        <p:cNvGrpSpPr/>
        <p:nvPr/>
      </p:nvGrpSpPr>
      <p:grpSpPr>
        <a:xfrm>
          <a:off x="0" y="0"/>
          <a:ext cx="0" cy="0"/>
          <a:chOff x="0" y="0"/>
          <a:chExt cx="0" cy="0"/>
        </a:xfrm>
      </p:grpSpPr>
      <p:sp>
        <p:nvSpPr>
          <p:cNvPr id="356" name="Shape 356"/>
          <p:cNvSpPr>
            <a:spLocks noGrp="1"/>
          </p:cNvSpPr>
          <p:nvPr>
            <p:ph type="title"/>
          </p:nvPr>
        </p:nvSpPr>
        <p:spPr>
          <a:prstGeom prst="rect">
            <a:avLst/>
          </a:prstGeom>
        </p:spPr>
        <p:txBody>
          <a:bodyPr/>
          <a:lstStyle/>
          <a:p>
            <a:r>
              <a:t>标题文本</a:t>
            </a:r>
          </a:p>
        </p:txBody>
      </p:sp>
      <p:sp>
        <p:nvSpPr>
          <p:cNvPr id="357" name="Shape 35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58" name="Shape 35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340999883"/>
      </p:ext>
    </p:extLst>
  </p:cSld>
  <p:clrMapOvr>
    <a:masterClrMapping/>
  </p:clrMapOvr>
  <p:transition xmlns:p14="http://schemas.microsoft.com/office/powerpoint/2010/main" spd="med"/>
</p:sldLayout>
</file>

<file path=ppt/slideLayouts/slideLayout273.xml><?xml version="1.0" encoding="utf-8"?>
<p:sldLayout xmlns:a="http://schemas.openxmlformats.org/drawingml/2006/main" xmlns:r="http://schemas.openxmlformats.org/officeDocument/2006/relationships" xmlns:p="http://schemas.openxmlformats.org/presentationml/2006/main" showMasterSp="0" type="tx">
  <p:cSld name="37_Default">
    <p:spTree>
      <p:nvGrpSpPr>
        <p:cNvPr id="1" name=""/>
        <p:cNvGrpSpPr/>
        <p:nvPr/>
      </p:nvGrpSpPr>
      <p:grpSpPr>
        <a:xfrm>
          <a:off x="0" y="0"/>
          <a:ext cx="0" cy="0"/>
          <a:chOff x="0" y="0"/>
          <a:chExt cx="0" cy="0"/>
        </a:xfrm>
      </p:grpSpPr>
      <p:sp>
        <p:nvSpPr>
          <p:cNvPr id="365" name="Shape 365"/>
          <p:cNvSpPr>
            <a:spLocks noGrp="1"/>
          </p:cNvSpPr>
          <p:nvPr>
            <p:ph type="title"/>
          </p:nvPr>
        </p:nvSpPr>
        <p:spPr>
          <a:prstGeom prst="rect">
            <a:avLst/>
          </a:prstGeom>
        </p:spPr>
        <p:txBody>
          <a:bodyPr/>
          <a:lstStyle/>
          <a:p>
            <a:r>
              <a:t>标题文本</a:t>
            </a:r>
          </a:p>
        </p:txBody>
      </p:sp>
      <p:sp>
        <p:nvSpPr>
          <p:cNvPr id="366" name="Shape 36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67" name="Shape 367"/>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789935"/>
      </p:ext>
    </p:extLst>
  </p:cSld>
  <p:clrMapOvr>
    <a:masterClrMapping/>
  </p:clrMapOvr>
  <p:transition xmlns:p14="http://schemas.microsoft.com/office/powerpoint/2010/main" spd="med"/>
</p:sldLayout>
</file>

<file path=ppt/slideLayouts/slideLayout274.xml><?xml version="1.0" encoding="utf-8"?>
<p:sldLayout xmlns:a="http://schemas.openxmlformats.org/drawingml/2006/main" xmlns:r="http://schemas.openxmlformats.org/officeDocument/2006/relationships" xmlns:p="http://schemas.openxmlformats.org/presentationml/2006/main" showMasterSp="0" type="tx">
  <p:cSld name="38_Default">
    <p:spTree>
      <p:nvGrpSpPr>
        <p:cNvPr id="1" name=""/>
        <p:cNvGrpSpPr/>
        <p:nvPr/>
      </p:nvGrpSpPr>
      <p:grpSpPr>
        <a:xfrm>
          <a:off x="0" y="0"/>
          <a:ext cx="0" cy="0"/>
          <a:chOff x="0" y="0"/>
          <a:chExt cx="0" cy="0"/>
        </a:xfrm>
      </p:grpSpPr>
      <p:sp>
        <p:nvSpPr>
          <p:cNvPr id="374" name="Shape 374"/>
          <p:cNvSpPr>
            <a:spLocks noGrp="1"/>
          </p:cNvSpPr>
          <p:nvPr>
            <p:ph type="title"/>
          </p:nvPr>
        </p:nvSpPr>
        <p:spPr>
          <a:prstGeom prst="rect">
            <a:avLst/>
          </a:prstGeom>
        </p:spPr>
        <p:txBody>
          <a:bodyPr/>
          <a:lstStyle/>
          <a:p>
            <a:r>
              <a:t>标题文本</a:t>
            </a:r>
          </a:p>
        </p:txBody>
      </p:sp>
      <p:sp>
        <p:nvSpPr>
          <p:cNvPr id="375" name="Shape 375"/>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76" name="Shape 37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956435939"/>
      </p:ext>
    </p:extLst>
  </p:cSld>
  <p:clrMapOvr>
    <a:masterClrMapping/>
  </p:clrMapOvr>
  <p:transition xmlns:p14="http://schemas.microsoft.com/office/powerpoint/2010/main" spd="med"/>
</p:sldLayout>
</file>

<file path=ppt/slideLayouts/slideLayout275.xml><?xml version="1.0" encoding="utf-8"?>
<p:sldLayout xmlns:a="http://schemas.openxmlformats.org/drawingml/2006/main" xmlns:r="http://schemas.openxmlformats.org/officeDocument/2006/relationships" xmlns:p="http://schemas.openxmlformats.org/presentationml/2006/main" showMasterSp="0" type="tx">
  <p:cSld name="39_Default">
    <p:spTree>
      <p:nvGrpSpPr>
        <p:cNvPr id="1" name=""/>
        <p:cNvGrpSpPr/>
        <p:nvPr/>
      </p:nvGrpSpPr>
      <p:grpSpPr>
        <a:xfrm>
          <a:off x="0" y="0"/>
          <a:ext cx="0" cy="0"/>
          <a:chOff x="0" y="0"/>
          <a:chExt cx="0" cy="0"/>
        </a:xfrm>
      </p:grpSpPr>
      <p:sp>
        <p:nvSpPr>
          <p:cNvPr id="383" name="Shape 383"/>
          <p:cNvSpPr>
            <a:spLocks noGrp="1"/>
          </p:cNvSpPr>
          <p:nvPr>
            <p:ph type="title"/>
          </p:nvPr>
        </p:nvSpPr>
        <p:spPr>
          <a:prstGeom prst="rect">
            <a:avLst/>
          </a:prstGeom>
        </p:spPr>
        <p:txBody>
          <a:bodyPr/>
          <a:lstStyle/>
          <a:p>
            <a:r>
              <a:t>标题文本</a:t>
            </a:r>
          </a:p>
        </p:txBody>
      </p:sp>
      <p:sp>
        <p:nvSpPr>
          <p:cNvPr id="384" name="Shape 384"/>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85" name="Shape 38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391769899"/>
      </p:ext>
    </p:extLst>
  </p:cSld>
  <p:clrMapOvr>
    <a:masterClrMapping/>
  </p:clrMapOvr>
  <p:transition xmlns:p14="http://schemas.microsoft.com/office/powerpoint/2010/main" spd="med"/>
</p:sldLayout>
</file>

<file path=ppt/slideLayouts/slideLayout276.xml><?xml version="1.0" encoding="utf-8"?>
<p:sldLayout xmlns:a="http://schemas.openxmlformats.org/drawingml/2006/main" xmlns:r="http://schemas.openxmlformats.org/officeDocument/2006/relationships" xmlns:p="http://schemas.openxmlformats.org/presentationml/2006/main" showMasterSp="0" type="tx">
  <p:cSld name="40_Default">
    <p:spTree>
      <p:nvGrpSpPr>
        <p:cNvPr id="1" name=""/>
        <p:cNvGrpSpPr/>
        <p:nvPr/>
      </p:nvGrpSpPr>
      <p:grpSpPr>
        <a:xfrm>
          <a:off x="0" y="0"/>
          <a:ext cx="0" cy="0"/>
          <a:chOff x="0" y="0"/>
          <a:chExt cx="0" cy="0"/>
        </a:xfrm>
      </p:grpSpPr>
      <p:sp>
        <p:nvSpPr>
          <p:cNvPr id="392" name="Shape 392"/>
          <p:cNvSpPr>
            <a:spLocks noGrp="1"/>
          </p:cNvSpPr>
          <p:nvPr>
            <p:ph type="title"/>
          </p:nvPr>
        </p:nvSpPr>
        <p:spPr>
          <a:prstGeom prst="rect">
            <a:avLst/>
          </a:prstGeom>
        </p:spPr>
        <p:txBody>
          <a:bodyPr/>
          <a:lstStyle/>
          <a:p>
            <a:r>
              <a:t>标题文本</a:t>
            </a:r>
          </a:p>
        </p:txBody>
      </p:sp>
      <p:sp>
        <p:nvSpPr>
          <p:cNvPr id="393" name="Shape 39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94" name="Shape 394"/>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984218019"/>
      </p:ext>
    </p:extLst>
  </p:cSld>
  <p:clrMapOvr>
    <a:masterClrMapping/>
  </p:clrMapOvr>
  <p:transition xmlns:p14="http://schemas.microsoft.com/office/powerpoint/2010/main" spd="med"/>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type="tx">
  <p:cSld name="41_Default">
    <p:spTree>
      <p:nvGrpSpPr>
        <p:cNvPr id="1" name=""/>
        <p:cNvGrpSpPr/>
        <p:nvPr/>
      </p:nvGrpSpPr>
      <p:grpSpPr>
        <a:xfrm>
          <a:off x="0" y="0"/>
          <a:ext cx="0" cy="0"/>
          <a:chOff x="0" y="0"/>
          <a:chExt cx="0" cy="0"/>
        </a:xfrm>
      </p:grpSpPr>
      <p:sp>
        <p:nvSpPr>
          <p:cNvPr id="401" name="Shape 401"/>
          <p:cNvSpPr>
            <a:spLocks noGrp="1"/>
          </p:cNvSpPr>
          <p:nvPr>
            <p:ph type="title"/>
          </p:nvPr>
        </p:nvSpPr>
        <p:spPr>
          <a:prstGeom prst="rect">
            <a:avLst/>
          </a:prstGeom>
        </p:spPr>
        <p:txBody>
          <a:bodyPr/>
          <a:lstStyle/>
          <a:p>
            <a:r>
              <a:t>标题文本</a:t>
            </a:r>
          </a:p>
        </p:txBody>
      </p:sp>
      <p:sp>
        <p:nvSpPr>
          <p:cNvPr id="402" name="Shape 40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3" name="Shape 40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52259839"/>
      </p:ext>
    </p:extLst>
  </p:cSld>
  <p:clrMapOvr>
    <a:masterClrMapping/>
  </p:clrMapOvr>
  <p:transition xmlns:p14="http://schemas.microsoft.com/office/powerpoint/2010/main" spd="med"/>
</p:sldLayout>
</file>

<file path=ppt/slideLayouts/slideLayout278.xml><?xml version="1.0" encoding="utf-8"?>
<p:sldLayout xmlns:a="http://schemas.openxmlformats.org/drawingml/2006/main" xmlns:r="http://schemas.openxmlformats.org/officeDocument/2006/relationships" xmlns:p="http://schemas.openxmlformats.org/presentationml/2006/main" showMasterSp="0" type="tx">
  <p:cSld name="42_Default">
    <p:spTree>
      <p:nvGrpSpPr>
        <p:cNvPr id="1" name=""/>
        <p:cNvGrpSpPr/>
        <p:nvPr/>
      </p:nvGrpSpPr>
      <p:grpSpPr>
        <a:xfrm>
          <a:off x="0" y="0"/>
          <a:ext cx="0" cy="0"/>
          <a:chOff x="0" y="0"/>
          <a:chExt cx="0" cy="0"/>
        </a:xfrm>
      </p:grpSpPr>
      <p:sp>
        <p:nvSpPr>
          <p:cNvPr id="410" name="Shape 410"/>
          <p:cNvSpPr>
            <a:spLocks noGrp="1"/>
          </p:cNvSpPr>
          <p:nvPr>
            <p:ph type="title"/>
          </p:nvPr>
        </p:nvSpPr>
        <p:spPr>
          <a:prstGeom prst="rect">
            <a:avLst/>
          </a:prstGeom>
        </p:spPr>
        <p:txBody>
          <a:bodyPr/>
          <a:lstStyle/>
          <a:p>
            <a:r>
              <a:t>标题文本</a:t>
            </a:r>
          </a:p>
        </p:txBody>
      </p:sp>
      <p:sp>
        <p:nvSpPr>
          <p:cNvPr id="411" name="Shape 41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12" name="Shape 41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945355603"/>
      </p:ext>
    </p:extLst>
  </p:cSld>
  <p:clrMapOvr>
    <a:masterClrMapping/>
  </p:clrMapOvr>
  <p:transition xmlns:p14="http://schemas.microsoft.com/office/powerpoint/2010/main" spd="med"/>
</p:sldLayout>
</file>

<file path=ppt/slideLayouts/slideLayout279.xml><?xml version="1.0" encoding="utf-8"?>
<p:sldLayout xmlns:a="http://schemas.openxmlformats.org/drawingml/2006/main" xmlns:r="http://schemas.openxmlformats.org/officeDocument/2006/relationships" xmlns:p="http://schemas.openxmlformats.org/presentationml/2006/main" showMasterSp="0" type="tx">
  <p:cSld name="43_Default">
    <p:spTree>
      <p:nvGrpSpPr>
        <p:cNvPr id="1" name=""/>
        <p:cNvGrpSpPr/>
        <p:nvPr/>
      </p:nvGrpSpPr>
      <p:grpSpPr>
        <a:xfrm>
          <a:off x="0" y="0"/>
          <a:ext cx="0" cy="0"/>
          <a:chOff x="0" y="0"/>
          <a:chExt cx="0" cy="0"/>
        </a:xfrm>
      </p:grpSpPr>
      <p:sp>
        <p:nvSpPr>
          <p:cNvPr id="419" name="Shape 419"/>
          <p:cNvSpPr>
            <a:spLocks noGrp="1"/>
          </p:cNvSpPr>
          <p:nvPr>
            <p:ph type="title"/>
          </p:nvPr>
        </p:nvSpPr>
        <p:spPr>
          <a:prstGeom prst="rect">
            <a:avLst/>
          </a:prstGeom>
        </p:spPr>
        <p:txBody>
          <a:bodyPr/>
          <a:lstStyle/>
          <a:p>
            <a:r>
              <a:t>标题文本</a:t>
            </a:r>
          </a:p>
        </p:txBody>
      </p:sp>
      <p:sp>
        <p:nvSpPr>
          <p:cNvPr id="420" name="Shape 42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21" name="Shape 42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39823146"/>
      </p:ext>
    </p:extLst>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26_Default">
    <p:spTree>
      <p:nvGrpSpPr>
        <p:cNvPr id="1" name=""/>
        <p:cNvGrpSpPr/>
        <p:nvPr/>
      </p:nvGrpSpPr>
      <p:grpSpPr>
        <a:xfrm>
          <a:off x="0" y="0"/>
          <a:ext cx="0" cy="0"/>
          <a:chOff x="0" y="0"/>
          <a:chExt cx="0" cy="0"/>
        </a:xfrm>
      </p:grpSpPr>
      <p:sp>
        <p:nvSpPr>
          <p:cNvPr id="266" name="Shape 266"/>
          <p:cNvSpPr>
            <a:spLocks noGrp="1"/>
          </p:cNvSpPr>
          <p:nvPr>
            <p:ph type="title"/>
          </p:nvPr>
        </p:nvSpPr>
        <p:spPr>
          <a:prstGeom prst="rect">
            <a:avLst/>
          </a:prstGeom>
        </p:spPr>
        <p:txBody>
          <a:bodyPr/>
          <a:lstStyle/>
          <a:p>
            <a:r>
              <a:t>标题文本</a:t>
            </a:r>
          </a:p>
        </p:txBody>
      </p:sp>
      <p:sp>
        <p:nvSpPr>
          <p:cNvPr id="267" name="Shape 26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68" name="Shape 26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400035814"/>
      </p:ext>
    </p:extLst>
  </p:cSld>
  <p:clrMapOvr>
    <a:masterClrMapping/>
  </p:clrMapOvr>
  <p:transition xmlns:p14="http://schemas.microsoft.com/office/powerpoint/2010/main" spd="med"/>
</p:sldLayout>
</file>

<file path=ppt/slideLayouts/slideLayout280.xml><?xml version="1.0" encoding="utf-8"?>
<p:sldLayout xmlns:a="http://schemas.openxmlformats.org/drawingml/2006/main" xmlns:r="http://schemas.openxmlformats.org/officeDocument/2006/relationships" xmlns:p="http://schemas.openxmlformats.org/presentationml/2006/main" showMasterSp="0" type="tx">
  <p:cSld name="44_Default">
    <p:spTree>
      <p:nvGrpSpPr>
        <p:cNvPr id="1" name=""/>
        <p:cNvGrpSpPr/>
        <p:nvPr/>
      </p:nvGrpSpPr>
      <p:grpSpPr>
        <a:xfrm>
          <a:off x="0" y="0"/>
          <a:ext cx="0" cy="0"/>
          <a:chOff x="0" y="0"/>
          <a:chExt cx="0" cy="0"/>
        </a:xfrm>
      </p:grpSpPr>
      <p:sp>
        <p:nvSpPr>
          <p:cNvPr id="428" name="Shape 428"/>
          <p:cNvSpPr>
            <a:spLocks noGrp="1"/>
          </p:cNvSpPr>
          <p:nvPr>
            <p:ph type="title"/>
          </p:nvPr>
        </p:nvSpPr>
        <p:spPr>
          <a:prstGeom prst="rect">
            <a:avLst/>
          </a:prstGeom>
        </p:spPr>
        <p:txBody>
          <a:bodyPr/>
          <a:lstStyle/>
          <a:p>
            <a:r>
              <a:t>标题文本</a:t>
            </a:r>
          </a:p>
        </p:txBody>
      </p:sp>
      <p:sp>
        <p:nvSpPr>
          <p:cNvPr id="429" name="Shape 42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30" name="Shape 43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475979981"/>
      </p:ext>
    </p:extLst>
  </p:cSld>
  <p:clrMapOvr>
    <a:masterClrMapping/>
  </p:clrMapOvr>
  <p:transition xmlns:p14="http://schemas.microsoft.com/office/powerpoint/2010/main" spd="med"/>
</p:sldLayout>
</file>

<file path=ppt/slideLayouts/slideLayout281.xml><?xml version="1.0" encoding="utf-8"?>
<p:sldLayout xmlns:a="http://schemas.openxmlformats.org/drawingml/2006/main" xmlns:r="http://schemas.openxmlformats.org/officeDocument/2006/relationships" xmlns:p="http://schemas.openxmlformats.org/presentationml/2006/main" showMasterSp="0" type="tx">
  <p:cSld name="45_Default">
    <p:spTree>
      <p:nvGrpSpPr>
        <p:cNvPr id="1" name=""/>
        <p:cNvGrpSpPr/>
        <p:nvPr/>
      </p:nvGrpSpPr>
      <p:grpSpPr>
        <a:xfrm>
          <a:off x="0" y="0"/>
          <a:ext cx="0" cy="0"/>
          <a:chOff x="0" y="0"/>
          <a:chExt cx="0" cy="0"/>
        </a:xfrm>
      </p:grpSpPr>
      <p:sp>
        <p:nvSpPr>
          <p:cNvPr id="437" name="Shape 437"/>
          <p:cNvSpPr>
            <a:spLocks noGrp="1"/>
          </p:cNvSpPr>
          <p:nvPr>
            <p:ph type="title"/>
          </p:nvPr>
        </p:nvSpPr>
        <p:spPr>
          <a:prstGeom prst="rect">
            <a:avLst/>
          </a:prstGeom>
        </p:spPr>
        <p:txBody>
          <a:bodyPr/>
          <a:lstStyle/>
          <a:p>
            <a:r>
              <a:t>标题文本</a:t>
            </a:r>
          </a:p>
        </p:txBody>
      </p:sp>
      <p:sp>
        <p:nvSpPr>
          <p:cNvPr id="438" name="Shape 43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39" name="Shape 43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10158877"/>
      </p:ext>
    </p:extLst>
  </p:cSld>
  <p:clrMapOvr>
    <a:masterClrMapping/>
  </p:clrMapOvr>
  <p:transition xmlns:p14="http://schemas.microsoft.com/office/powerpoint/2010/main" spd="med"/>
</p:sldLayout>
</file>

<file path=ppt/slideLayouts/slideLayout282.xml><?xml version="1.0" encoding="utf-8"?>
<p:sldLayout xmlns:a="http://schemas.openxmlformats.org/drawingml/2006/main" xmlns:r="http://schemas.openxmlformats.org/officeDocument/2006/relationships" xmlns:p="http://schemas.openxmlformats.org/presentationml/2006/main" showMasterSp="0" type="tx">
  <p:cSld name="46_Default">
    <p:spTree>
      <p:nvGrpSpPr>
        <p:cNvPr id="1" name=""/>
        <p:cNvGrpSpPr/>
        <p:nvPr/>
      </p:nvGrpSpPr>
      <p:grpSpPr>
        <a:xfrm>
          <a:off x="0" y="0"/>
          <a:ext cx="0" cy="0"/>
          <a:chOff x="0" y="0"/>
          <a:chExt cx="0" cy="0"/>
        </a:xfrm>
      </p:grpSpPr>
      <p:sp>
        <p:nvSpPr>
          <p:cNvPr id="446" name="Shape 44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8426129"/>
      </p:ext>
    </p:extLst>
  </p:cSld>
  <p:clrMapOvr>
    <a:masterClrMapping/>
  </p:clrMapOvr>
  <p:transition xmlns:p14="http://schemas.microsoft.com/office/powerpoint/2010/main" spd="med"/>
</p:sldLayout>
</file>

<file path=ppt/slideLayouts/slideLayout283.xml><?xml version="1.0" encoding="utf-8"?>
<p:sldLayout xmlns:a="http://schemas.openxmlformats.org/drawingml/2006/main" xmlns:r="http://schemas.openxmlformats.org/officeDocument/2006/relationships" xmlns:p="http://schemas.openxmlformats.org/presentationml/2006/main" showMasterSp="0" type="tx">
  <p:cSld name="1_Default 0">
    <p:spTree>
      <p:nvGrpSpPr>
        <p:cNvPr id="1" name=""/>
        <p:cNvGrpSpPr/>
        <p:nvPr/>
      </p:nvGrpSpPr>
      <p:grpSpPr>
        <a:xfrm>
          <a:off x="0" y="0"/>
          <a:ext cx="0" cy="0"/>
          <a:chOff x="0" y="0"/>
          <a:chExt cx="0" cy="0"/>
        </a:xfrm>
      </p:grpSpPr>
      <p:sp>
        <p:nvSpPr>
          <p:cNvPr id="453" name="Shape 45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812160055"/>
      </p:ext>
    </p:extLst>
  </p:cSld>
  <p:clrMapOvr>
    <a:masterClrMapping/>
  </p:clrMapOvr>
  <p:transition xmlns:p14="http://schemas.microsoft.com/office/powerpoint/2010/main" spd="med"/>
</p:sldLayout>
</file>

<file path=ppt/slideLayouts/slideLayout284.xml><?xml version="1.0" encoding="utf-8"?>
<p:sldLayout xmlns:a="http://schemas.openxmlformats.org/drawingml/2006/main" xmlns:r="http://schemas.openxmlformats.org/officeDocument/2006/relationships" xmlns:p="http://schemas.openxmlformats.org/presentationml/2006/main" showMasterSp="0" type="tx">
  <p:cSld name="47_Default">
    <p:spTree>
      <p:nvGrpSpPr>
        <p:cNvPr id="1" name=""/>
        <p:cNvGrpSpPr/>
        <p:nvPr/>
      </p:nvGrpSpPr>
      <p:grpSpPr>
        <a:xfrm>
          <a:off x="0" y="0"/>
          <a:ext cx="0" cy="0"/>
          <a:chOff x="0" y="0"/>
          <a:chExt cx="0" cy="0"/>
        </a:xfrm>
      </p:grpSpPr>
      <p:sp>
        <p:nvSpPr>
          <p:cNvPr id="460" name="Shape 460"/>
          <p:cNvSpPr>
            <a:spLocks noGrp="1"/>
          </p:cNvSpPr>
          <p:nvPr>
            <p:ph type="title"/>
          </p:nvPr>
        </p:nvSpPr>
        <p:spPr>
          <a:prstGeom prst="rect">
            <a:avLst/>
          </a:prstGeom>
        </p:spPr>
        <p:txBody>
          <a:bodyPr/>
          <a:lstStyle/>
          <a:p>
            <a:r>
              <a:t>标题文本</a:t>
            </a:r>
          </a:p>
        </p:txBody>
      </p:sp>
      <p:sp>
        <p:nvSpPr>
          <p:cNvPr id="461" name="Shape 46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62" name="Shape 46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66397081"/>
      </p:ext>
    </p:extLst>
  </p:cSld>
  <p:clrMapOvr>
    <a:masterClrMapping/>
  </p:clrMapOvr>
  <p:transition xmlns:p14="http://schemas.microsoft.com/office/powerpoint/2010/main" spd="med"/>
</p:sldLayout>
</file>

<file path=ppt/slideLayouts/slideLayout285.xml><?xml version="1.0" encoding="utf-8"?>
<p:sldLayout xmlns:a="http://schemas.openxmlformats.org/drawingml/2006/main" xmlns:r="http://schemas.openxmlformats.org/officeDocument/2006/relationships" xmlns:p="http://schemas.openxmlformats.org/presentationml/2006/main" showMasterSp="0" type="tx">
  <p:cSld name="48_Default">
    <p:spTree>
      <p:nvGrpSpPr>
        <p:cNvPr id="1" name=""/>
        <p:cNvGrpSpPr/>
        <p:nvPr/>
      </p:nvGrpSpPr>
      <p:grpSpPr>
        <a:xfrm>
          <a:off x="0" y="0"/>
          <a:ext cx="0" cy="0"/>
          <a:chOff x="0" y="0"/>
          <a:chExt cx="0" cy="0"/>
        </a:xfrm>
      </p:grpSpPr>
      <p:sp>
        <p:nvSpPr>
          <p:cNvPr id="469" name="Shape 469"/>
          <p:cNvSpPr>
            <a:spLocks noGrp="1"/>
          </p:cNvSpPr>
          <p:nvPr>
            <p:ph type="title"/>
          </p:nvPr>
        </p:nvSpPr>
        <p:spPr>
          <a:prstGeom prst="rect">
            <a:avLst/>
          </a:prstGeom>
        </p:spPr>
        <p:txBody>
          <a:bodyPr/>
          <a:lstStyle/>
          <a:p>
            <a:r>
              <a:t>标题文本</a:t>
            </a:r>
          </a:p>
        </p:txBody>
      </p:sp>
      <p:sp>
        <p:nvSpPr>
          <p:cNvPr id="470" name="Shape 47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71" name="Shape 47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026260969"/>
      </p:ext>
    </p:extLst>
  </p:cSld>
  <p:clrMapOvr>
    <a:masterClrMapping/>
  </p:clrMapOvr>
  <p:transition xmlns:p14="http://schemas.microsoft.com/office/powerpoint/2010/main" spd="med"/>
</p:sldLayout>
</file>

<file path=ppt/slideLayouts/slideLayout286.xml><?xml version="1.0" encoding="utf-8"?>
<p:sldLayout xmlns:a="http://schemas.openxmlformats.org/drawingml/2006/main" xmlns:r="http://schemas.openxmlformats.org/officeDocument/2006/relationships" xmlns:p="http://schemas.openxmlformats.org/presentationml/2006/main" showMasterSp="0" type="tx">
  <p:cSld name="49_Default">
    <p:spTree>
      <p:nvGrpSpPr>
        <p:cNvPr id="1" name=""/>
        <p:cNvGrpSpPr/>
        <p:nvPr/>
      </p:nvGrpSpPr>
      <p:grpSpPr>
        <a:xfrm>
          <a:off x="0" y="0"/>
          <a:ext cx="0" cy="0"/>
          <a:chOff x="0" y="0"/>
          <a:chExt cx="0" cy="0"/>
        </a:xfrm>
      </p:grpSpPr>
      <p:sp>
        <p:nvSpPr>
          <p:cNvPr id="478" name="Shape 478"/>
          <p:cNvSpPr>
            <a:spLocks noGrp="1"/>
          </p:cNvSpPr>
          <p:nvPr>
            <p:ph type="title"/>
          </p:nvPr>
        </p:nvSpPr>
        <p:spPr>
          <a:prstGeom prst="rect">
            <a:avLst/>
          </a:prstGeom>
        </p:spPr>
        <p:txBody>
          <a:bodyPr/>
          <a:lstStyle/>
          <a:p>
            <a:r>
              <a:t>标题文本</a:t>
            </a:r>
          </a:p>
        </p:txBody>
      </p:sp>
      <p:sp>
        <p:nvSpPr>
          <p:cNvPr id="479" name="Shape 47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80" name="Shape 48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80254056"/>
      </p:ext>
    </p:extLst>
  </p:cSld>
  <p:clrMapOvr>
    <a:masterClrMapping/>
  </p:clrMapOvr>
  <p:transition xmlns:p14="http://schemas.microsoft.com/office/powerpoint/2010/main" spd="med"/>
</p:sldLayout>
</file>

<file path=ppt/slideLayouts/slideLayout287.xml><?xml version="1.0" encoding="utf-8"?>
<p:sldLayout xmlns:a="http://schemas.openxmlformats.org/drawingml/2006/main" xmlns:r="http://schemas.openxmlformats.org/officeDocument/2006/relationships" xmlns:p="http://schemas.openxmlformats.org/presentationml/2006/main" showMasterSp="0" type="tx">
  <p:cSld name="50_Default">
    <p:spTree>
      <p:nvGrpSpPr>
        <p:cNvPr id="1" name=""/>
        <p:cNvGrpSpPr/>
        <p:nvPr/>
      </p:nvGrpSpPr>
      <p:grpSpPr>
        <a:xfrm>
          <a:off x="0" y="0"/>
          <a:ext cx="0" cy="0"/>
          <a:chOff x="0" y="0"/>
          <a:chExt cx="0" cy="0"/>
        </a:xfrm>
      </p:grpSpPr>
      <p:sp>
        <p:nvSpPr>
          <p:cNvPr id="487" name="Shape 487"/>
          <p:cNvSpPr>
            <a:spLocks noGrp="1"/>
          </p:cNvSpPr>
          <p:nvPr>
            <p:ph type="title"/>
          </p:nvPr>
        </p:nvSpPr>
        <p:spPr>
          <a:prstGeom prst="rect">
            <a:avLst/>
          </a:prstGeom>
        </p:spPr>
        <p:txBody>
          <a:bodyPr/>
          <a:lstStyle/>
          <a:p>
            <a:r>
              <a:t>标题文本</a:t>
            </a:r>
          </a:p>
        </p:txBody>
      </p:sp>
      <p:sp>
        <p:nvSpPr>
          <p:cNvPr id="488" name="Shape 48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89" name="Shape 48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084414484"/>
      </p:ext>
    </p:extLst>
  </p:cSld>
  <p:clrMapOvr>
    <a:masterClrMapping/>
  </p:clrMapOvr>
  <p:transition xmlns:p14="http://schemas.microsoft.com/office/powerpoint/2010/main" spd="med"/>
</p:sldLayout>
</file>

<file path=ppt/slideLayouts/slideLayout288.xml><?xml version="1.0" encoding="utf-8"?>
<p:sldLayout xmlns:a="http://schemas.openxmlformats.org/drawingml/2006/main" xmlns:r="http://schemas.openxmlformats.org/officeDocument/2006/relationships" xmlns:p="http://schemas.openxmlformats.org/presentationml/2006/main" showMasterSp="0" type="tx">
  <p:cSld name="51_Default">
    <p:spTree>
      <p:nvGrpSpPr>
        <p:cNvPr id="1" name=""/>
        <p:cNvGrpSpPr/>
        <p:nvPr/>
      </p:nvGrpSpPr>
      <p:grpSpPr>
        <a:xfrm>
          <a:off x="0" y="0"/>
          <a:ext cx="0" cy="0"/>
          <a:chOff x="0" y="0"/>
          <a:chExt cx="0" cy="0"/>
        </a:xfrm>
      </p:grpSpPr>
      <p:sp>
        <p:nvSpPr>
          <p:cNvPr id="496" name="Shape 496"/>
          <p:cNvSpPr>
            <a:spLocks noGrp="1"/>
          </p:cNvSpPr>
          <p:nvPr>
            <p:ph type="title"/>
          </p:nvPr>
        </p:nvSpPr>
        <p:spPr>
          <a:prstGeom prst="rect">
            <a:avLst/>
          </a:prstGeom>
        </p:spPr>
        <p:txBody>
          <a:bodyPr/>
          <a:lstStyle/>
          <a:p>
            <a:r>
              <a:t>标题文本</a:t>
            </a:r>
          </a:p>
        </p:txBody>
      </p:sp>
      <p:sp>
        <p:nvSpPr>
          <p:cNvPr id="497" name="Shape 49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98" name="Shape 49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87858557"/>
      </p:ext>
    </p:extLst>
  </p:cSld>
  <p:clrMapOvr>
    <a:masterClrMapping/>
  </p:clrMapOvr>
  <p:transition xmlns:p14="http://schemas.microsoft.com/office/powerpoint/2010/main" spd="med"/>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type="tx">
  <p:cSld name="52_Default">
    <p:spTree>
      <p:nvGrpSpPr>
        <p:cNvPr id="1" name=""/>
        <p:cNvGrpSpPr/>
        <p:nvPr/>
      </p:nvGrpSpPr>
      <p:grpSpPr>
        <a:xfrm>
          <a:off x="0" y="0"/>
          <a:ext cx="0" cy="0"/>
          <a:chOff x="0" y="0"/>
          <a:chExt cx="0" cy="0"/>
        </a:xfrm>
      </p:grpSpPr>
      <p:sp>
        <p:nvSpPr>
          <p:cNvPr id="505" name="Shape 50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697503951"/>
      </p:ext>
    </p:extLst>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27_Default">
    <p:spTree>
      <p:nvGrpSpPr>
        <p:cNvPr id="1" name=""/>
        <p:cNvGrpSpPr/>
        <p:nvPr/>
      </p:nvGrpSpPr>
      <p:grpSpPr>
        <a:xfrm>
          <a:off x="0" y="0"/>
          <a:ext cx="0" cy="0"/>
          <a:chOff x="0" y="0"/>
          <a:chExt cx="0" cy="0"/>
        </a:xfrm>
      </p:grpSpPr>
      <p:sp>
        <p:nvSpPr>
          <p:cNvPr id="275" name="Shape 275"/>
          <p:cNvSpPr>
            <a:spLocks noGrp="1"/>
          </p:cNvSpPr>
          <p:nvPr>
            <p:ph type="title"/>
          </p:nvPr>
        </p:nvSpPr>
        <p:spPr>
          <a:prstGeom prst="rect">
            <a:avLst/>
          </a:prstGeom>
        </p:spPr>
        <p:txBody>
          <a:bodyPr/>
          <a:lstStyle/>
          <a:p>
            <a:r>
              <a:t>标题文本</a:t>
            </a:r>
          </a:p>
        </p:txBody>
      </p:sp>
      <p:sp>
        <p:nvSpPr>
          <p:cNvPr id="276" name="Shape 27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77" name="Shape 277"/>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86839433"/>
      </p:ext>
    </p:extLst>
  </p:cSld>
  <p:clrMapOvr>
    <a:masterClrMapping/>
  </p:clrMapOvr>
  <p:transition xmlns:p14="http://schemas.microsoft.com/office/powerpoint/2010/main" spd="med"/>
</p:sldLayout>
</file>

<file path=ppt/slideLayouts/slideLayout290.xml><?xml version="1.0" encoding="utf-8"?>
<p:sldLayout xmlns:a="http://schemas.openxmlformats.org/drawingml/2006/main" xmlns:r="http://schemas.openxmlformats.org/officeDocument/2006/relationships" xmlns:p="http://schemas.openxmlformats.org/presentationml/2006/main" showMasterSp="0" type="tx">
  <p:cSld name="2_Default 0">
    <p:spTree>
      <p:nvGrpSpPr>
        <p:cNvPr id="1" name=""/>
        <p:cNvGrpSpPr/>
        <p:nvPr/>
      </p:nvGrpSpPr>
      <p:grpSpPr>
        <a:xfrm>
          <a:off x="0" y="0"/>
          <a:ext cx="0" cy="0"/>
          <a:chOff x="0" y="0"/>
          <a:chExt cx="0" cy="0"/>
        </a:xfrm>
      </p:grpSpPr>
      <p:sp>
        <p:nvSpPr>
          <p:cNvPr id="512" name="Shape 51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00593372"/>
      </p:ext>
    </p:extLst>
  </p:cSld>
  <p:clrMapOvr>
    <a:masterClrMapping/>
  </p:clrMapOvr>
  <p:transition xmlns:p14="http://schemas.microsoft.com/office/powerpoint/2010/main" spd="med"/>
</p:sldLayout>
</file>

<file path=ppt/slideLayouts/slideLayout291.xml><?xml version="1.0" encoding="utf-8"?>
<p:sldLayout xmlns:a="http://schemas.openxmlformats.org/drawingml/2006/main" xmlns:r="http://schemas.openxmlformats.org/officeDocument/2006/relationships" xmlns:p="http://schemas.openxmlformats.org/presentationml/2006/main" showMasterSp="0" type="tx">
  <p:cSld name="53_Default">
    <p:spTree>
      <p:nvGrpSpPr>
        <p:cNvPr id="1" name=""/>
        <p:cNvGrpSpPr/>
        <p:nvPr/>
      </p:nvGrpSpPr>
      <p:grpSpPr>
        <a:xfrm>
          <a:off x="0" y="0"/>
          <a:ext cx="0" cy="0"/>
          <a:chOff x="0" y="0"/>
          <a:chExt cx="0" cy="0"/>
        </a:xfrm>
      </p:grpSpPr>
      <p:sp>
        <p:nvSpPr>
          <p:cNvPr id="519" name="Shape 519"/>
          <p:cNvSpPr>
            <a:spLocks noGrp="1"/>
          </p:cNvSpPr>
          <p:nvPr>
            <p:ph type="title"/>
          </p:nvPr>
        </p:nvSpPr>
        <p:spPr>
          <a:prstGeom prst="rect">
            <a:avLst/>
          </a:prstGeom>
        </p:spPr>
        <p:txBody>
          <a:bodyPr/>
          <a:lstStyle/>
          <a:p>
            <a:r>
              <a:t>标题文本</a:t>
            </a:r>
          </a:p>
        </p:txBody>
      </p:sp>
      <p:sp>
        <p:nvSpPr>
          <p:cNvPr id="520" name="Shape 52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21" name="Shape 52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18584930"/>
      </p:ext>
    </p:extLst>
  </p:cSld>
  <p:clrMapOvr>
    <a:masterClrMapping/>
  </p:clrMapOvr>
  <p:transition xmlns:p14="http://schemas.microsoft.com/office/powerpoint/2010/main" spd="med"/>
</p:sldLayout>
</file>

<file path=ppt/slideLayouts/slideLayout292.xml><?xml version="1.0" encoding="utf-8"?>
<p:sldLayout xmlns:a="http://schemas.openxmlformats.org/drawingml/2006/main" xmlns:r="http://schemas.openxmlformats.org/officeDocument/2006/relationships" xmlns:p="http://schemas.openxmlformats.org/presentationml/2006/main" showMasterSp="0" type="tx">
  <p:cSld name="54_Default">
    <p:spTree>
      <p:nvGrpSpPr>
        <p:cNvPr id="1" name=""/>
        <p:cNvGrpSpPr/>
        <p:nvPr/>
      </p:nvGrpSpPr>
      <p:grpSpPr>
        <a:xfrm>
          <a:off x="0" y="0"/>
          <a:ext cx="0" cy="0"/>
          <a:chOff x="0" y="0"/>
          <a:chExt cx="0" cy="0"/>
        </a:xfrm>
      </p:grpSpPr>
      <p:sp>
        <p:nvSpPr>
          <p:cNvPr id="528" name="Shape 528"/>
          <p:cNvSpPr>
            <a:spLocks noGrp="1"/>
          </p:cNvSpPr>
          <p:nvPr>
            <p:ph type="title"/>
          </p:nvPr>
        </p:nvSpPr>
        <p:spPr>
          <a:prstGeom prst="rect">
            <a:avLst/>
          </a:prstGeom>
        </p:spPr>
        <p:txBody>
          <a:bodyPr/>
          <a:lstStyle/>
          <a:p>
            <a:r>
              <a:t>标题文本</a:t>
            </a:r>
          </a:p>
        </p:txBody>
      </p:sp>
      <p:sp>
        <p:nvSpPr>
          <p:cNvPr id="529" name="Shape 52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30" name="Shape 53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47182598"/>
      </p:ext>
    </p:extLst>
  </p:cSld>
  <p:clrMapOvr>
    <a:masterClrMapping/>
  </p:clrMapOvr>
  <p:transition xmlns:p14="http://schemas.microsoft.com/office/powerpoint/2010/main" spd="med"/>
</p:sldLayout>
</file>

<file path=ppt/slideLayouts/slideLayout293.xml><?xml version="1.0" encoding="utf-8"?>
<p:sldLayout xmlns:a="http://schemas.openxmlformats.org/drawingml/2006/main" xmlns:r="http://schemas.openxmlformats.org/officeDocument/2006/relationships" xmlns:p="http://schemas.openxmlformats.org/presentationml/2006/main" showMasterSp="0" type="tx">
  <p:cSld name="55_Default">
    <p:spTree>
      <p:nvGrpSpPr>
        <p:cNvPr id="1" name=""/>
        <p:cNvGrpSpPr/>
        <p:nvPr/>
      </p:nvGrpSpPr>
      <p:grpSpPr>
        <a:xfrm>
          <a:off x="0" y="0"/>
          <a:ext cx="0" cy="0"/>
          <a:chOff x="0" y="0"/>
          <a:chExt cx="0" cy="0"/>
        </a:xfrm>
      </p:grpSpPr>
      <p:sp>
        <p:nvSpPr>
          <p:cNvPr id="537" name="Shape 537"/>
          <p:cNvSpPr>
            <a:spLocks noGrp="1"/>
          </p:cNvSpPr>
          <p:nvPr>
            <p:ph type="title"/>
          </p:nvPr>
        </p:nvSpPr>
        <p:spPr>
          <a:prstGeom prst="rect">
            <a:avLst/>
          </a:prstGeom>
        </p:spPr>
        <p:txBody>
          <a:bodyPr/>
          <a:lstStyle/>
          <a:p>
            <a:r>
              <a:t>标题文本</a:t>
            </a:r>
          </a:p>
        </p:txBody>
      </p:sp>
      <p:sp>
        <p:nvSpPr>
          <p:cNvPr id="538" name="Shape 53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39" name="Shape 53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429975522"/>
      </p:ext>
    </p:extLst>
  </p:cSld>
  <p:clrMapOvr>
    <a:masterClrMapping/>
  </p:clrMapOvr>
  <p:transition xmlns:p14="http://schemas.microsoft.com/office/powerpoint/2010/main" spd="med"/>
</p:sldLayout>
</file>

<file path=ppt/slideLayouts/slideLayout294.xml><?xml version="1.0" encoding="utf-8"?>
<p:sldLayout xmlns:a="http://schemas.openxmlformats.org/drawingml/2006/main" xmlns:r="http://schemas.openxmlformats.org/officeDocument/2006/relationships" xmlns:p="http://schemas.openxmlformats.org/presentationml/2006/main" showMasterSp="0" type="tx">
  <p:cSld name="56_Default">
    <p:spTree>
      <p:nvGrpSpPr>
        <p:cNvPr id="1" name=""/>
        <p:cNvGrpSpPr/>
        <p:nvPr/>
      </p:nvGrpSpPr>
      <p:grpSpPr>
        <a:xfrm>
          <a:off x="0" y="0"/>
          <a:ext cx="0" cy="0"/>
          <a:chOff x="0" y="0"/>
          <a:chExt cx="0" cy="0"/>
        </a:xfrm>
      </p:grpSpPr>
      <p:sp>
        <p:nvSpPr>
          <p:cNvPr id="546" name="Shape 546"/>
          <p:cNvSpPr>
            <a:spLocks noGrp="1"/>
          </p:cNvSpPr>
          <p:nvPr>
            <p:ph type="title"/>
          </p:nvPr>
        </p:nvSpPr>
        <p:spPr>
          <a:prstGeom prst="rect">
            <a:avLst/>
          </a:prstGeom>
        </p:spPr>
        <p:txBody>
          <a:bodyPr/>
          <a:lstStyle/>
          <a:p>
            <a:r>
              <a:t>标题文本</a:t>
            </a:r>
          </a:p>
        </p:txBody>
      </p:sp>
      <p:sp>
        <p:nvSpPr>
          <p:cNvPr id="547" name="Shape 54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48" name="Shape 54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347617261"/>
      </p:ext>
    </p:extLst>
  </p:cSld>
  <p:clrMapOvr>
    <a:masterClrMapping/>
  </p:clrMapOvr>
  <p:transition xmlns:p14="http://schemas.microsoft.com/office/powerpoint/2010/main" spd="med"/>
</p:sldLayout>
</file>

<file path=ppt/slideLayouts/slideLayout295.xml><?xml version="1.0" encoding="utf-8"?>
<p:sldLayout xmlns:a="http://schemas.openxmlformats.org/drawingml/2006/main" xmlns:r="http://schemas.openxmlformats.org/officeDocument/2006/relationships" xmlns:p="http://schemas.openxmlformats.org/presentationml/2006/main" showMasterSp="0" type="tx">
  <p:cSld name="57_Default">
    <p:spTree>
      <p:nvGrpSpPr>
        <p:cNvPr id="1" name=""/>
        <p:cNvGrpSpPr/>
        <p:nvPr/>
      </p:nvGrpSpPr>
      <p:grpSpPr>
        <a:xfrm>
          <a:off x="0" y="0"/>
          <a:ext cx="0" cy="0"/>
          <a:chOff x="0" y="0"/>
          <a:chExt cx="0" cy="0"/>
        </a:xfrm>
      </p:grpSpPr>
      <p:sp>
        <p:nvSpPr>
          <p:cNvPr id="555" name="Shape 55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502467497"/>
      </p:ext>
    </p:extLst>
  </p:cSld>
  <p:clrMapOvr>
    <a:masterClrMapping/>
  </p:clrMapOvr>
  <p:transition xmlns:p14="http://schemas.microsoft.com/office/powerpoint/2010/main" spd="med"/>
</p:sldLayout>
</file>

<file path=ppt/slideLayouts/slideLayout296.xml><?xml version="1.0" encoding="utf-8"?>
<p:sldLayout xmlns:a="http://schemas.openxmlformats.org/drawingml/2006/main" xmlns:r="http://schemas.openxmlformats.org/officeDocument/2006/relationships" xmlns:p="http://schemas.openxmlformats.org/presentationml/2006/main" showMasterSp="0" type="tx">
  <p:cSld name="3_Default 0">
    <p:spTree>
      <p:nvGrpSpPr>
        <p:cNvPr id="1" name=""/>
        <p:cNvGrpSpPr/>
        <p:nvPr/>
      </p:nvGrpSpPr>
      <p:grpSpPr>
        <a:xfrm>
          <a:off x="0" y="0"/>
          <a:ext cx="0" cy="0"/>
          <a:chOff x="0" y="0"/>
          <a:chExt cx="0" cy="0"/>
        </a:xfrm>
      </p:grpSpPr>
      <p:sp>
        <p:nvSpPr>
          <p:cNvPr id="562" name="Shape 56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367469016"/>
      </p:ext>
    </p:extLst>
  </p:cSld>
  <p:clrMapOvr>
    <a:masterClrMapping/>
  </p:clrMapOvr>
  <p:transition xmlns:p14="http://schemas.microsoft.com/office/powerpoint/2010/main" spd="med"/>
</p:sldLayout>
</file>

<file path=ppt/slideLayouts/slideLayout297.xml><?xml version="1.0" encoding="utf-8"?>
<p:sldLayout xmlns:a="http://schemas.openxmlformats.org/drawingml/2006/main" xmlns:r="http://schemas.openxmlformats.org/officeDocument/2006/relationships" xmlns:p="http://schemas.openxmlformats.org/presentationml/2006/main" showMasterSp="0" type="tx">
  <p:cSld name="58_Default">
    <p:spTree>
      <p:nvGrpSpPr>
        <p:cNvPr id="1" name=""/>
        <p:cNvGrpSpPr/>
        <p:nvPr/>
      </p:nvGrpSpPr>
      <p:grpSpPr>
        <a:xfrm>
          <a:off x="0" y="0"/>
          <a:ext cx="0" cy="0"/>
          <a:chOff x="0" y="0"/>
          <a:chExt cx="0" cy="0"/>
        </a:xfrm>
      </p:grpSpPr>
      <p:sp>
        <p:nvSpPr>
          <p:cNvPr id="569" name="Shape 569"/>
          <p:cNvSpPr>
            <a:spLocks noGrp="1"/>
          </p:cNvSpPr>
          <p:nvPr>
            <p:ph type="title"/>
          </p:nvPr>
        </p:nvSpPr>
        <p:spPr>
          <a:prstGeom prst="rect">
            <a:avLst/>
          </a:prstGeom>
        </p:spPr>
        <p:txBody>
          <a:bodyPr/>
          <a:lstStyle/>
          <a:p>
            <a:r>
              <a:t>标题文本</a:t>
            </a:r>
          </a:p>
        </p:txBody>
      </p:sp>
      <p:sp>
        <p:nvSpPr>
          <p:cNvPr id="570" name="Shape 57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71" name="Shape 57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796218845"/>
      </p:ext>
    </p:extLst>
  </p:cSld>
  <p:clrMapOvr>
    <a:masterClrMapping/>
  </p:clrMapOvr>
  <p:transition xmlns:p14="http://schemas.microsoft.com/office/powerpoint/2010/main" spd="med"/>
</p:sldLayout>
</file>

<file path=ppt/slideLayouts/slideLayout298.xml><?xml version="1.0" encoding="utf-8"?>
<p:sldLayout xmlns:a="http://schemas.openxmlformats.org/drawingml/2006/main" xmlns:r="http://schemas.openxmlformats.org/officeDocument/2006/relationships" xmlns:p="http://schemas.openxmlformats.org/presentationml/2006/main" showMasterSp="0" type="tx">
  <p:cSld name="59_Default">
    <p:spTree>
      <p:nvGrpSpPr>
        <p:cNvPr id="1" name=""/>
        <p:cNvGrpSpPr/>
        <p:nvPr/>
      </p:nvGrpSpPr>
      <p:grpSpPr>
        <a:xfrm>
          <a:off x="0" y="0"/>
          <a:ext cx="0" cy="0"/>
          <a:chOff x="0" y="0"/>
          <a:chExt cx="0" cy="0"/>
        </a:xfrm>
      </p:grpSpPr>
      <p:sp>
        <p:nvSpPr>
          <p:cNvPr id="578" name="Shape 578"/>
          <p:cNvSpPr>
            <a:spLocks noGrp="1"/>
          </p:cNvSpPr>
          <p:nvPr>
            <p:ph type="title"/>
          </p:nvPr>
        </p:nvSpPr>
        <p:spPr>
          <a:prstGeom prst="rect">
            <a:avLst/>
          </a:prstGeom>
        </p:spPr>
        <p:txBody>
          <a:bodyPr/>
          <a:lstStyle/>
          <a:p>
            <a:r>
              <a:t>标题文本</a:t>
            </a:r>
          </a:p>
        </p:txBody>
      </p:sp>
      <p:sp>
        <p:nvSpPr>
          <p:cNvPr id="579" name="Shape 57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0" name="Shape 58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72376291"/>
      </p:ext>
    </p:extLst>
  </p:cSld>
  <p:clrMapOvr>
    <a:masterClrMapping/>
  </p:clrMapOvr>
  <p:transition xmlns:p14="http://schemas.microsoft.com/office/powerpoint/2010/main" spd="med"/>
</p:sldLayout>
</file>

<file path=ppt/slideLayouts/slideLayout299.xml><?xml version="1.0" encoding="utf-8"?>
<p:sldLayout xmlns:a="http://schemas.openxmlformats.org/drawingml/2006/main" xmlns:r="http://schemas.openxmlformats.org/officeDocument/2006/relationships" xmlns:p="http://schemas.openxmlformats.org/presentationml/2006/main" showMasterSp="0" type="tx">
  <p:cSld name="60_Default">
    <p:spTree>
      <p:nvGrpSpPr>
        <p:cNvPr id="1" name=""/>
        <p:cNvGrpSpPr/>
        <p:nvPr/>
      </p:nvGrpSpPr>
      <p:grpSpPr>
        <a:xfrm>
          <a:off x="0" y="0"/>
          <a:ext cx="0" cy="0"/>
          <a:chOff x="0" y="0"/>
          <a:chExt cx="0" cy="0"/>
        </a:xfrm>
      </p:grpSpPr>
      <p:sp>
        <p:nvSpPr>
          <p:cNvPr id="587" name="Shape 587"/>
          <p:cNvSpPr>
            <a:spLocks noGrp="1"/>
          </p:cNvSpPr>
          <p:nvPr>
            <p:ph type="title"/>
          </p:nvPr>
        </p:nvSpPr>
        <p:spPr>
          <a:prstGeom prst="rect">
            <a:avLst/>
          </a:prstGeom>
        </p:spPr>
        <p:txBody>
          <a:bodyPr/>
          <a:lstStyle/>
          <a:p>
            <a:r>
              <a:t>标题文本</a:t>
            </a:r>
          </a:p>
        </p:txBody>
      </p:sp>
      <p:sp>
        <p:nvSpPr>
          <p:cNvPr id="588" name="Shape 58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9" name="Shape 58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60061143"/>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2_Default">
    <p:spTree>
      <p:nvGrpSpPr>
        <p:cNvPr id="1" name=""/>
        <p:cNvGrpSpPr/>
        <p:nvPr/>
      </p:nvGrpSpPr>
      <p:grpSpPr>
        <a:xfrm>
          <a:off x="0" y="0"/>
          <a:ext cx="0" cy="0"/>
          <a:chOff x="0" y="0"/>
          <a:chExt cx="0" cy="0"/>
        </a:xfrm>
      </p:grpSpPr>
      <p:grpSp>
        <p:nvGrpSpPr>
          <p:cNvPr id="37" name="Group 37"/>
          <p:cNvGrpSpPr/>
          <p:nvPr/>
        </p:nvGrpSpPr>
        <p:grpSpPr>
          <a:xfrm>
            <a:off x="479422" y="692146"/>
            <a:ext cx="179392" cy="630243"/>
            <a:chOff x="-1" y="0"/>
            <a:chExt cx="179391" cy="630242"/>
          </a:xfrm>
        </p:grpSpPr>
        <p:sp>
          <p:nvSpPr>
            <p:cNvPr id="34" name="Shape 34"/>
            <p:cNvSpPr/>
            <p:nvPr/>
          </p:nvSpPr>
          <p:spPr>
            <a:xfrm>
              <a:off x="-2" y="-1"/>
              <a:ext cx="179392" cy="179391"/>
            </a:xfrm>
            <a:prstGeom prst="roundRect">
              <a:avLst>
                <a:gd name="adj" fmla="val 16667"/>
              </a:avLst>
            </a:prstGeom>
            <a:solidFill>
              <a:schemeClr val="accent1"/>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35" name="Shape 35"/>
            <p:cNvSpPr/>
            <p:nvPr/>
          </p:nvSpPr>
          <p:spPr>
            <a:xfrm>
              <a:off x="-2" y="225424"/>
              <a:ext cx="179392" cy="179393"/>
            </a:xfrm>
            <a:prstGeom prst="roundRect">
              <a:avLst>
                <a:gd name="adj" fmla="val 16667"/>
              </a:avLst>
            </a:prstGeom>
            <a:solidFill>
              <a:schemeClr val="accent2"/>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36" name="Shape 36"/>
            <p:cNvSpPr/>
            <p:nvPr/>
          </p:nvSpPr>
          <p:spPr>
            <a:xfrm>
              <a:off x="-2" y="450851"/>
              <a:ext cx="179392" cy="179391"/>
            </a:xfrm>
            <a:prstGeom prst="roundRect">
              <a:avLst>
                <a:gd name="adj" fmla="val 16667"/>
              </a:avLst>
            </a:prstGeom>
            <a:solidFill>
              <a:schemeClr val="accent1"/>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grpSp>
      <p:sp>
        <p:nvSpPr>
          <p:cNvPr id="38" name="Shape 38"/>
          <p:cNvSpPr>
            <a:spLocks noGrp="1"/>
          </p:cNvSpPr>
          <p:nvPr>
            <p:ph type="title"/>
          </p:nvPr>
        </p:nvSpPr>
        <p:spPr>
          <a:prstGeom prst="rect">
            <a:avLst/>
          </a:prstGeom>
        </p:spPr>
        <p:txBody>
          <a:bodyPr/>
          <a:lstStyle/>
          <a:p>
            <a:r>
              <a:t>标题文本</a:t>
            </a:r>
          </a:p>
        </p:txBody>
      </p:sp>
      <p:sp>
        <p:nvSpPr>
          <p:cNvPr id="39" name="Shape 3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Shape 4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54487242"/>
      </p:ext>
    </p:extLst>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28_Default">
    <p:spTree>
      <p:nvGrpSpPr>
        <p:cNvPr id="1" name=""/>
        <p:cNvGrpSpPr/>
        <p:nvPr/>
      </p:nvGrpSpPr>
      <p:grpSpPr>
        <a:xfrm>
          <a:off x="0" y="0"/>
          <a:ext cx="0" cy="0"/>
          <a:chOff x="0" y="0"/>
          <a:chExt cx="0" cy="0"/>
        </a:xfrm>
      </p:grpSpPr>
      <p:sp>
        <p:nvSpPr>
          <p:cNvPr id="284" name="Shape 284"/>
          <p:cNvSpPr>
            <a:spLocks noGrp="1"/>
          </p:cNvSpPr>
          <p:nvPr>
            <p:ph type="title"/>
          </p:nvPr>
        </p:nvSpPr>
        <p:spPr>
          <a:prstGeom prst="rect">
            <a:avLst/>
          </a:prstGeom>
        </p:spPr>
        <p:txBody>
          <a:bodyPr/>
          <a:lstStyle/>
          <a:p>
            <a:r>
              <a:t>标题文本</a:t>
            </a:r>
          </a:p>
        </p:txBody>
      </p:sp>
      <p:sp>
        <p:nvSpPr>
          <p:cNvPr id="285" name="Shape 285"/>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86" name="Shape 28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1919599"/>
      </p:ext>
    </p:extLst>
  </p:cSld>
  <p:clrMapOvr>
    <a:masterClrMapping/>
  </p:clrMapOvr>
  <p:transition xmlns:p14="http://schemas.microsoft.com/office/powerpoint/2010/main" spd="med"/>
</p:sldLayout>
</file>

<file path=ppt/slideLayouts/slideLayout300.xml><?xml version="1.0" encoding="utf-8"?>
<p:sldLayout xmlns:a="http://schemas.openxmlformats.org/drawingml/2006/main" xmlns:r="http://schemas.openxmlformats.org/officeDocument/2006/relationships" xmlns:p="http://schemas.openxmlformats.org/presentationml/2006/main" showMasterSp="0" type="tx">
  <p:cSld name="61_Default">
    <p:spTree>
      <p:nvGrpSpPr>
        <p:cNvPr id="1" name=""/>
        <p:cNvGrpSpPr/>
        <p:nvPr/>
      </p:nvGrpSpPr>
      <p:grpSpPr>
        <a:xfrm>
          <a:off x="0" y="0"/>
          <a:ext cx="0" cy="0"/>
          <a:chOff x="0" y="0"/>
          <a:chExt cx="0" cy="0"/>
        </a:xfrm>
      </p:grpSpPr>
      <p:sp>
        <p:nvSpPr>
          <p:cNvPr id="596" name="Shape 596"/>
          <p:cNvSpPr>
            <a:spLocks noGrp="1"/>
          </p:cNvSpPr>
          <p:nvPr>
            <p:ph type="title"/>
          </p:nvPr>
        </p:nvSpPr>
        <p:spPr>
          <a:prstGeom prst="rect">
            <a:avLst/>
          </a:prstGeom>
        </p:spPr>
        <p:txBody>
          <a:bodyPr/>
          <a:lstStyle/>
          <a:p>
            <a:r>
              <a:t>标题文本</a:t>
            </a:r>
          </a:p>
        </p:txBody>
      </p:sp>
      <p:sp>
        <p:nvSpPr>
          <p:cNvPr id="597" name="Shape 59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98" name="Shape 59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22539517"/>
      </p:ext>
    </p:extLst>
  </p:cSld>
  <p:clrMapOvr>
    <a:masterClrMapping/>
  </p:clrMapOvr>
  <p:transition xmlns:p14="http://schemas.microsoft.com/office/powerpoint/2010/main" spd="med"/>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type="tx">
  <p:cSld name="62_Default">
    <p:spTree>
      <p:nvGrpSpPr>
        <p:cNvPr id="1" name=""/>
        <p:cNvGrpSpPr/>
        <p:nvPr/>
      </p:nvGrpSpPr>
      <p:grpSpPr>
        <a:xfrm>
          <a:off x="0" y="0"/>
          <a:ext cx="0" cy="0"/>
          <a:chOff x="0" y="0"/>
          <a:chExt cx="0" cy="0"/>
        </a:xfrm>
      </p:grpSpPr>
      <p:sp>
        <p:nvSpPr>
          <p:cNvPr id="605" name="Shape 605"/>
          <p:cNvSpPr>
            <a:spLocks noGrp="1"/>
          </p:cNvSpPr>
          <p:nvPr>
            <p:ph type="title"/>
          </p:nvPr>
        </p:nvSpPr>
        <p:spPr>
          <a:prstGeom prst="rect">
            <a:avLst/>
          </a:prstGeom>
        </p:spPr>
        <p:txBody>
          <a:bodyPr/>
          <a:lstStyle/>
          <a:p>
            <a:r>
              <a:t>标题文本</a:t>
            </a:r>
          </a:p>
        </p:txBody>
      </p:sp>
      <p:sp>
        <p:nvSpPr>
          <p:cNvPr id="606" name="Shape 60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07" name="Shape 607"/>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339356068"/>
      </p:ext>
    </p:extLst>
  </p:cSld>
  <p:clrMapOvr>
    <a:masterClrMapping/>
  </p:clrMapOvr>
  <p:transition xmlns:p14="http://schemas.microsoft.com/office/powerpoint/2010/main" spd="med"/>
</p:sldLayout>
</file>

<file path=ppt/slideLayouts/slideLayout302.xml><?xml version="1.0" encoding="utf-8"?>
<p:sldLayout xmlns:a="http://schemas.openxmlformats.org/drawingml/2006/main" xmlns:r="http://schemas.openxmlformats.org/officeDocument/2006/relationships" xmlns:p="http://schemas.openxmlformats.org/presentationml/2006/main" showMasterSp="0" type="tx">
  <p:cSld name="63_Default">
    <p:spTree>
      <p:nvGrpSpPr>
        <p:cNvPr id="1" name=""/>
        <p:cNvGrpSpPr/>
        <p:nvPr/>
      </p:nvGrpSpPr>
      <p:grpSpPr>
        <a:xfrm>
          <a:off x="0" y="0"/>
          <a:ext cx="0" cy="0"/>
          <a:chOff x="0" y="0"/>
          <a:chExt cx="0" cy="0"/>
        </a:xfrm>
      </p:grpSpPr>
      <p:sp>
        <p:nvSpPr>
          <p:cNvPr id="614" name="Shape 614"/>
          <p:cNvSpPr>
            <a:spLocks noGrp="1"/>
          </p:cNvSpPr>
          <p:nvPr>
            <p:ph type="title"/>
          </p:nvPr>
        </p:nvSpPr>
        <p:spPr>
          <a:prstGeom prst="rect">
            <a:avLst/>
          </a:prstGeom>
        </p:spPr>
        <p:txBody>
          <a:bodyPr/>
          <a:lstStyle/>
          <a:p>
            <a:r>
              <a:t>标题文本</a:t>
            </a:r>
          </a:p>
        </p:txBody>
      </p:sp>
      <p:sp>
        <p:nvSpPr>
          <p:cNvPr id="615" name="Shape 615"/>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16" name="Shape 61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867684375"/>
      </p:ext>
    </p:extLst>
  </p:cSld>
  <p:clrMapOvr>
    <a:masterClrMapping/>
  </p:clrMapOvr>
  <p:transition xmlns:p14="http://schemas.microsoft.com/office/powerpoint/2010/main" spd="med"/>
</p:sldLayout>
</file>

<file path=ppt/slideLayouts/slideLayout303.xml><?xml version="1.0" encoding="utf-8"?>
<p:sldLayout xmlns:a="http://schemas.openxmlformats.org/drawingml/2006/main" xmlns:r="http://schemas.openxmlformats.org/officeDocument/2006/relationships" xmlns:p="http://schemas.openxmlformats.org/presentationml/2006/main" showMasterSp="0" type="tx">
  <p:cSld name="64_Default">
    <p:spTree>
      <p:nvGrpSpPr>
        <p:cNvPr id="1" name=""/>
        <p:cNvGrpSpPr/>
        <p:nvPr/>
      </p:nvGrpSpPr>
      <p:grpSpPr>
        <a:xfrm>
          <a:off x="0" y="0"/>
          <a:ext cx="0" cy="0"/>
          <a:chOff x="0" y="0"/>
          <a:chExt cx="0" cy="0"/>
        </a:xfrm>
      </p:grpSpPr>
      <p:sp>
        <p:nvSpPr>
          <p:cNvPr id="623" name="Shape 623"/>
          <p:cNvSpPr>
            <a:spLocks noGrp="1"/>
          </p:cNvSpPr>
          <p:nvPr>
            <p:ph type="title"/>
          </p:nvPr>
        </p:nvSpPr>
        <p:spPr>
          <a:prstGeom prst="rect">
            <a:avLst/>
          </a:prstGeom>
        </p:spPr>
        <p:txBody>
          <a:bodyPr/>
          <a:lstStyle/>
          <a:p>
            <a:r>
              <a:t>标题文本</a:t>
            </a:r>
          </a:p>
        </p:txBody>
      </p:sp>
      <p:sp>
        <p:nvSpPr>
          <p:cNvPr id="624" name="Shape 624"/>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25" name="Shape 62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962837887"/>
      </p:ext>
    </p:extLst>
  </p:cSld>
  <p:clrMapOvr>
    <a:masterClrMapping/>
  </p:clrMapOvr>
  <p:transition xmlns:p14="http://schemas.microsoft.com/office/powerpoint/2010/main" spd="med"/>
</p:sldLayout>
</file>

<file path=ppt/slideLayouts/slideLayout304.xml><?xml version="1.0" encoding="utf-8"?>
<p:sldLayout xmlns:a="http://schemas.openxmlformats.org/drawingml/2006/main" xmlns:r="http://schemas.openxmlformats.org/officeDocument/2006/relationships" xmlns:p="http://schemas.openxmlformats.org/presentationml/2006/main" showMasterSp="0" type="tx">
  <p:cSld name="65_Default">
    <p:spTree>
      <p:nvGrpSpPr>
        <p:cNvPr id="1" name=""/>
        <p:cNvGrpSpPr/>
        <p:nvPr/>
      </p:nvGrpSpPr>
      <p:grpSpPr>
        <a:xfrm>
          <a:off x="0" y="0"/>
          <a:ext cx="0" cy="0"/>
          <a:chOff x="0" y="0"/>
          <a:chExt cx="0" cy="0"/>
        </a:xfrm>
      </p:grpSpPr>
      <p:sp>
        <p:nvSpPr>
          <p:cNvPr id="632" name="Shape 632"/>
          <p:cNvSpPr>
            <a:spLocks noGrp="1"/>
          </p:cNvSpPr>
          <p:nvPr>
            <p:ph type="title"/>
          </p:nvPr>
        </p:nvSpPr>
        <p:spPr>
          <a:prstGeom prst="rect">
            <a:avLst/>
          </a:prstGeom>
        </p:spPr>
        <p:txBody>
          <a:bodyPr/>
          <a:lstStyle/>
          <a:p>
            <a:r>
              <a:t>标题文本</a:t>
            </a:r>
          </a:p>
        </p:txBody>
      </p:sp>
      <p:sp>
        <p:nvSpPr>
          <p:cNvPr id="633" name="Shape 63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34" name="Shape 634"/>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935481795"/>
      </p:ext>
    </p:extLst>
  </p:cSld>
  <p:clrMapOvr>
    <a:masterClrMapping/>
  </p:clrMapOvr>
  <p:transition xmlns:p14="http://schemas.microsoft.com/office/powerpoint/2010/main" spd="med"/>
</p:sldLayout>
</file>

<file path=ppt/slideLayouts/slideLayout305.xml><?xml version="1.0" encoding="utf-8"?>
<p:sldLayout xmlns:a="http://schemas.openxmlformats.org/drawingml/2006/main" xmlns:r="http://schemas.openxmlformats.org/officeDocument/2006/relationships" xmlns:p="http://schemas.openxmlformats.org/presentationml/2006/main" showMasterSp="0" type="tx">
  <p:cSld name="66_Default">
    <p:spTree>
      <p:nvGrpSpPr>
        <p:cNvPr id="1" name=""/>
        <p:cNvGrpSpPr/>
        <p:nvPr/>
      </p:nvGrpSpPr>
      <p:grpSpPr>
        <a:xfrm>
          <a:off x="0" y="0"/>
          <a:ext cx="0" cy="0"/>
          <a:chOff x="0" y="0"/>
          <a:chExt cx="0" cy="0"/>
        </a:xfrm>
      </p:grpSpPr>
      <p:sp>
        <p:nvSpPr>
          <p:cNvPr id="641" name="Shape 641"/>
          <p:cNvSpPr>
            <a:spLocks noGrp="1"/>
          </p:cNvSpPr>
          <p:nvPr>
            <p:ph type="title"/>
          </p:nvPr>
        </p:nvSpPr>
        <p:spPr>
          <a:prstGeom prst="rect">
            <a:avLst/>
          </a:prstGeom>
        </p:spPr>
        <p:txBody>
          <a:bodyPr/>
          <a:lstStyle/>
          <a:p>
            <a:r>
              <a:t>标题文本</a:t>
            </a:r>
          </a:p>
        </p:txBody>
      </p:sp>
      <p:sp>
        <p:nvSpPr>
          <p:cNvPr id="642" name="Shape 64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43" name="Shape 64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668880919"/>
      </p:ext>
    </p:extLst>
  </p:cSld>
  <p:clrMapOvr>
    <a:masterClrMapping/>
  </p:clrMapOvr>
  <p:transition xmlns:p14="http://schemas.microsoft.com/office/powerpoint/2010/main" spd="med"/>
</p:sldLayout>
</file>

<file path=ppt/slideLayouts/slideLayout306.xml><?xml version="1.0" encoding="utf-8"?>
<p:sldLayout xmlns:a="http://schemas.openxmlformats.org/drawingml/2006/main" xmlns:r="http://schemas.openxmlformats.org/officeDocument/2006/relationships" xmlns:p="http://schemas.openxmlformats.org/presentationml/2006/main" showMasterSp="0" type="tx">
  <p:cSld name="67_Default">
    <p:spTree>
      <p:nvGrpSpPr>
        <p:cNvPr id="1" name=""/>
        <p:cNvGrpSpPr/>
        <p:nvPr/>
      </p:nvGrpSpPr>
      <p:grpSpPr>
        <a:xfrm>
          <a:off x="0" y="0"/>
          <a:ext cx="0" cy="0"/>
          <a:chOff x="0" y="0"/>
          <a:chExt cx="0" cy="0"/>
        </a:xfrm>
      </p:grpSpPr>
      <p:sp>
        <p:nvSpPr>
          <p:cNvPr id="650" name="Shape 650"/>
          <p:cNvSpPr>
            <a:spLocks noGrp="1"/>
          </p:cNvSpPr>
          <p:nvPr>
            <p:ph type="title"/>
          </p:nvPr>
        </p:nvSpPr>
        <p:spPr>
          <a:prstGeom prst="rect">
            <a:avLst/>
          </a:prstGeom>
        </p:spPr>
        <p:txBody>
          <a:bodyPr/>
          <a:lstStyle/>
          <a:p>
            <a:r>
              <a:t>标题文本</a:t>
            </a:r>
          </a:p>
        </p:txBody>
      </p:sp>
      <p:sp>
        <p:nvSpPr>
          <p:cNvPr id="651" name="Shape 65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52" name="Shape 65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077061630"/>
      </p:ext>
    </p:extLst>
  </p:cSld>
  <p:clrMapOvr>
    <a:masterClrMapping/>
  </p:clrMapOvr>
  <p:transition xmlns:p14="http://schemas.microsoft.com/office/powerpoint/2010/main" spd="med"/>
</p:sldLayout>
</file>

<file path=ppt/slideLayouts/slideLayout307.xml><?xml version="1.0" encoding="utf-8"?>
<p:sldLayout xmlns:a="http://schemas.openxmlformats.org/drawingml/2006/main" xmlns:r="http://schemas.openxmlformats.org/officeDocument/2006/relationships" xmlns:p="http://schemas.openxmlformats.org/presentationml/2006/main" showMasterSp="0" type="tx">
  <p:cSld name="68_Default">
    <p:spTree>
      <p:nvGrpSpPr>
        <p:cNvPr id="1" name=""/>
        <p:cNvGrpSpPr/>
        <p:nvPr/>
      </p:nvGrpSpPr>
      <p:grpSpPr>
        <a:xfrm>
          <a:off x="0" y="0"/>
          <a:ext cx="0" cy="0"/>
          <a:chOff x="0" y="0"/>
          <a:chExt cx="0" cy="0"/>
        </a:xfrm>
      </p:grpSpPr>
      <p:sp>
        <p:nvSpPr>
          <p:cNvPr id="659" name="Shape 65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11412978"/>
      </p:ext>
    </p:extLst>
  </p:cSld>
  <p:clrMapOvr>
    <a:masterClrMapping/>
  </p:clrMapOvr>
  <p:transition xmlns:p14="http://schemas.microsoft.com/office/powerpoint/2010/main" spd="med"/>
</p:sldLayout>
</file>

<file path=ppt/slideLayouts/slideLayout308.xml><?xml version="1.0" encoding="utf-8"?>
<p:sldLayout xmlns:a="http://schemas.openxmlformats.org/drawingml/2006/main" xmlns:r="http://schemas.openxmlformats.org/officeDocument/2006/relationships" xmlns:p="http://schemas.openxmlformats.org/presentationml/2006/main" showMasterSp="0" type="tx">
  <p:cSld name="4_Default 0">
    <p:spTree>
      <p:nvGrpSpPr>
        <p:cNvPr id="1" name=""/>
        <p:cNvGrpSpPr/>
        <p:nvPr/>
      </p:nvGrpSpPr>
      <p:grpSpPr>
        <a:xfrm>
          <a:off x="0" y="0"/>
          <a:ext cx="0" cy="0"/>
          <a:chOff x="0" y="0"/>
          <a:chExt cx="0" cy="0"/>
        </a:xfrm>
      </p:grpSpPr>
      <p:sp>
        <p:nvSpPr>
          <p:cNvPr id="666" name="Shape 66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624095814"/>
      </p:ext>
    </p:extLst>
  </p:cSld>
  <p:clrMapOvr>
    <a:masterClrMapping/>
  </p:clrMapOvr>
  <p:transition xmlns:p14="http://schemas.microsoft.com/office/powerpoint/2010/main" spd="med"/>
</p:sldLayout>
</file>

<file path=ppt/slideLayouts/slideLayout309.xml><?xml version="1.0" encoding="utf-8"?>
<p:sldLayout xmlns:a="http://schemas.openxmlformats.org/drawingml/2006/main" xmlns:r="http://schemas.openxmlformats.org/officeDocument/2006/relationships" xmlns:p="http://schemas.openxmlformats.org/presentationml/2006/main" showMasterSp="0" type="tx">
  <p:cSld name="69_Default">
    <p:spTree>
      <p:nvGrpSpPr>
        <p:cNvPr id="1" name=""/>
        <p:cNvGrpSpPr/>
        <p:nvPr/>
      </p:nvGrpSpPr>
      <p:grpSpPr>
        <a:xfrm>
          <a:off x="0" y="0"/>
          <a:ext cx="0" cy="0"/>
          <a:chOff x="0" y="0"/>
          <a:chExt cx="0" cy="0"/>
        </a:xfrm>
      </p:grpSpPr>
      <p:sp>
        <p:nvSpPr>
          <p:cNvPr id="673" name="Shape 673"/>
          <p:cNvSpPr>
            <a:spLocks noGrp="1"/>
          </p:cNvSpPr>
          <p:nvPr>
            <p:ph type="title"/>
          </p:nvPr>
        </p:nvSpPr>
        <p:spPr>
          <a:prstGeom prst="rect">
            <a:avLst/>
          </a:prstGeom>
        </p:spPr>
        <p:txBody>
          <a:bodyPr/>
          <a:lstStyle/>
          <a:p>
            <a:r>
              <a:t>标题文本</a:t>
            </a:r>
          </a:p>
        </p:txBody>
      </p:sp>
      <p:sp>
        <p:nvSpPr>
          <p:cNvPr id="674" name="Shape 674"/>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75" name="Shape 67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304370193"/>
      </p:ext>
    </p:extLst>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29_Default">
    <p:spTree>
      <p:nvGrpSpPr>
        <p:cNvPr id="1" name=""/>
        <p:cNvGrpSpPr/>
        <p:nvPr/>
      </p:nvGrpSpPr>
      <p:grpSpPr>
        <a:xfrm>
          <a:off x="0" y="0"/>
          <a:ext cx="0" cy="0"/>
          <a:chOff x="0" y="0"/>
          <a:chExt cx="0" cy="0"/>
        </a:xfrm>
      </p:grpSpPr>
      <p:sp>
        <p:nvSpPr>
          <p:cNvPr id="293" name="Shape 293"/>
          <p:cNvSpPr>
            <a:spLocks noGrp="1"/>
          </p:cNvSpPr>
          <p:nvPr>
            <p:ph type="title"/>
          </p:nvPr>
        </p:nvSpPr>
        <p:spPr>
          <a:prstGeom prst="rect">
            <a:avLst/>
          </a:prstGeom>
        </p:spPr>
        <p:txBody>
          <a:bodyPr/>
          <a:lstStyle/>
          <a:p>
            <a:r>
              <a:t>标题文本</a:t>
            </a:r>
          </a:p>
        </p:txBody>
      </p:sp>
      <p:sp>
        <p:nvSpPr>
          <p:cNvPr id="294" name="Shape 294"/>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95" name="Shape 29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431146283"/>
      </p:ext>
    </p:extLst>
  </p:cSld>
  <p:clrMapOvr>
    <a:masterClrMapping/>
  </p:clrMapOvr>
  <p:transition xmlns:p14="http://schemas.microsoft.com/office/powerpoint/2010/main" spd="med"/>
</p:sldLayout>
</file>

<file path=ppt/slideLayouts/slideLayout310.xml><?xml version="1.0" encoding="utf-8"?>
<p:sldLayout xmlns:a="http://schemas.openxmlformats.org/drawingml/2006/main" xmlns:r="http://schemas.openxmlformats.org/officeDocument/2006/relationships" xmlns:p="http://schemas.openxmlformats.org/presentationml/2006/main" showMasterSp="0" type="tx">
  <p:cSld name="70_Default">
    <p:spTree>
      <p:nvGrpSpPr>
        <p:cNvPr id="1" name=""/>
        <p:cNvGrpSpPr/>
        <p:nvPr/>
      </p:nvGrpSpPr>
      <p:grpSpPr>
        <a:xfrm>
          <a:off x="0" y="0"/>
          <a:ext cx="0" cy="0"/>
          <a:chOff x="0" y="0"/>
          <a:chExt cx="0" cy="0"/>
        </a:xfrm>
      </p:grpSpPr>
      <p:sp>
        <p:nvSpPr>
          <p:cNvPr id="682" name="Shape 682"/>
          <p:cNvSpPr>
            <a:spLocks noGrp="1"/>
          </p:cNvSpPr>
          <p:nvPr>
            <p:ph type="title"/>
          </p:nvPr>
        </p:nvSpPr>
        <p:spPr>
          <a:prstGeom prst="rect">
            <a:avLst/>
          </a:prstGeom>
        </p:spPr>
        <p:txBody>
          <a:bodyPr/>
          <a:lstStyle/>
          <a:p>
            <a:r>
              <a:t>标题文本</a:t>
            </a:r>
          </a:p>
        </p:txBody>
      </p:sp>
      <p:sp>
        <p:nvSpPr>
          <p:cNvPr id="683" name="Shape 68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84" name="Shape 684"/>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61936970"/>
      </p:ext>
    </p:extLst>
  </p:cSld>
  <p:clrMapOvr>
    <a:masterClrMapping/>
  </p:clrMapOvr>
  <p:transition xmlns:p14="http://schemas.microsoft.com/office/powerpoint/2010/main" spd="med"/>
</p:sldLayout>
</file>

<file path=ppt/slideLayouts/slideLayout311.xml><?xml version="1.0" encoding="utf-8"?>
<p:sldLayout xmlns:a="http://schemas.openxmlformats.org/drawingml/2006/main" xmlns:r="http://schemas.openxmlformats.org/officeDocument/2006/relationships" xmlns:p="http://schemas.openxmlformats.org/presentationml/2006/main" showMasterSp="0" type="tx">
  <p:cSld name="71_Default">
    <p:spTree>
      <p:nvGrpSpPr>
        <p:cNvPr id="1" name=""/>
        <p:cNvGrpSpPr/>
        <p:nvPr/>
      </p:nvGrpSpPr>
      <p:grpSpPr>
        <a:xfrm>
          <a:off x="0" y="0"/>
          <a:ext cx="0" cy="0"/>
          <a:chOff x="0" y="0"/>
          <a:chExt cx="0" cy="0"/>
        </a:xfrm>
      </p:grpSpPr>
      <p:sp>
        <p:nvSpPr>
          <p:cNvPr id="691" name="Shape 691"/>
          <p:cNvSpPr>
            <a:spLocks noGrp="1"/>
          </p:cNvSpPr>
          <p:nvPr>
            <p:ph type="title"/>
          </p:nvPr>
        </p:nvSpPr>
        <p:spPr>
          <a:prstGeom prst="rect">
            <a:avLst/>
          </a:prstGeom>
        </p:spPr>
        <p:txBody>
          <a:bodyPr/>
          <a:lstStyle/>
          <a:p>
            <a:r>
              <a:t>标题文本</a:t>
            </a:r>
          </a:p>
        </p:txBody>
      </p:sp>
      <p:sp>
        <p:nvSpPr>
          <p:cNvPr id="692" name="Shape 69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93" name="Shape 69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5543358"/>
      </p:ext>
    </p:extLst>
  </p:cSld>
  <p:clrMapOvr>
    <a:masterClrMapping/>
  </p:clrMapOvr>
  <p:transition xmlns:p14="http://schemas.microsoft.com/office/powerpoint/2010/main" spd="med"/>
</p:sldLayout>
</file>

<file path=ppt/slideLayouts/slideLayout312.xml><?xml version="1.0" encoding="utf-8"?>
<p:sldLayout xmlns:a="http://schemas.openxmlformats.org/drawingml/2006/main" xmlns:r="http://schemas.openxmlformats.org/officeDocument/2006/relationships" xmlns:p="http://schemas.openxmlformats.org/presentationml/2006/main" showMasterSp="0" type="tx">
  <p:cSld name="72_Default">
    <p:spTree>
      <p:nvGrpSpPr>
        <p:cNvPr id="1" name=""/>
        <p:cNvGrpSpPr/>
        <p:nvPr/>
      </p:nvGrpSpPr>
      <p:grpSpPr>
        <a:xfrm>
          <a:off x="0" y="0"/>
          <a:ext cx="0" cy="0"/>
          <a:chOff x="0" y="0"/>
          <a:chExt cx="0" cy="0"/>
        </a:xfrm>
      </p:grpSpPr>
      <p:sp>
        <p:nvSpPr>
          <p:cNvPr id="700" name="Shape 700"/>
          <p:cNvSpPr>
            <a:spLocks noGrp="1"/>
          </p:cNvSpPr>
          <p:nvPr>
            <p:ph type="title"/>
          </p:nvPr>
        </p:nvSpPr>
        <p:spPr>
          <a:prstGeom prst="rect">
            <a:avLst/>
          </a:prstGeom>
        </p:spPr>
        <p:txBody>
          <a:bodyPr/>
          <a:lstStyle/>
          <a:p>
            <a:r>
              <a:t>标题文本</a:t>
            </a:r>
          </a:p>
        </p:txBody>
      </p:sp>
      <p:sp>
        <p:nvSpPr>
          <p:cNvPr id="701" name="Shape 70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02" name="Shape 70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06926519"/>
      </p:ext>
    </p:extLst>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30_Default">
    <p:spTree>
      <p:nvGrpSpPr>
        <p:cNvPr id="1" name=""/>
        <p:cNvGrpSpPr/>
        <p:nvPr/>
      </p:nvGrpSpPr>
      <p:grpSpPr>
        <a:xfrm>
          <a:off x="0" y="0"/>
          <a:ext cx="0" cy="0"/>
          <a:chOff x="0" y="0"/>
          <a:chExt cx="0" cy="0"/>
        </a:xfrm>
      </p:grpSpPr>
      <p:sp>
        <p:nvSpPr>
          <p:cNvPr id="302" name="Shape 302"/>
          <p:cNvSpPr>
            <a:spLocks noGrp="1"/>
          </p:cNvSpPr>
          <p:nvPr>
            <p:ph type="title"/>
          </p:nvPr>
        </p:nvSpPr>
        <p:spPr>
          <a:prstGeom prst="rect">
            <a:avLst/>
          </a:prstGeom>
        </p:spPr>
        <p:txBody>
          <a:bodyPr/>
          <a:lstStyle/>
          <a:p>
            <a:r>
              <a:t>标题文本</a:t>
            </a:r>
          </a:p>
        </p:txBody>
      </p:sp>
      <p:sp>
        <p:nvSpPr>
          <p:cNvPr id="303" name="Shape 30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04" name="Shape 304"/>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221102790"/>
      </p:ext>
    </p:extLst>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31_Default">
    <p:spTree>
      <p:nvGrpSpPr>
        <p:cNvPr id="1" name=""/>
        <p:cNvGrpSpPr/>
        <p:nvPr/>
      </p:nvGrpSpPr>
      <p:grpSpPr>
        <a:xfrm>
          <a:off x="0" y="0"/>
          <a:ext cx="0" cy="0"/>
          <a:chOff x="0" y="0"/>
          <a:chExt cx="0" cy="0"/>
        </a:xfrm>
      </p:grpSpPr>
      <p:sp>
        <p:nvSpPr>
          <p:cNvPr id="311" name="Shape 311"/>
          <p:cNvSpPr>
            <a:spLocks noGrp="1"/>
          </p:cNvSpPr>
          <p:nvPr>
            <p:ph type="title"/>
          </p:nvPr>
        </p:nvSpPr>
        <p:spPr>
          <a:prstGeom prst="rect">
            <a:avLst/>
          </a:prstGeom>
        </p:spPr>
        <p:txBody>
          <a:bodyPr/>
          <a:lstStyle/>
          <a:p>
            <a:r>
              <a:t>标题文本</a:t>
            </a:r>
          </a:p>
        </p:txBody>
      </p:sp>
      <p:sp>
        <p:nvSpPr>
          <p:cNvPr id="312" name="Shape 31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13" name="Shape 31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234226582"/>
      </p:ext>
    </p:extLst>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32_Default">
    <p:spTree>
      <p:nvGrpSpPr>
        <p:cNvPr id="1" name=""/>
        <p:cNvGrpSpPr/>
        <p:nvPr/>
      </p:nvGrpSpPr>
      <p:grpSpPr>
        <a:xfrm>
          <a:off x="0" y="0"/>
          <a:ext cx="0" cy="0"/>
          <a:chOff x="0" y="0"/>
          <a:chExt cx="0" cy="0"/>
        </a:xfrm>
      </p:grpSpPr>
      <p:sp>
        <p:nvSpPr>
          <p:cNvPr id="320" name="Shape 320"/>
          <p:cNvSpPr>
            <a:spLocks noGrp="1"/>
          </p:cNvSpPr>
          <p:nvPr>
            <p:ph type="title"/>
          </p:nvPr>
        </p:nvSpPr>
        <p:spPr>
          <a:prstGeom prst="rect">
            <a:avLst/>
          </a:prstGeom>
        </p:spPr>
        <p:txBody>
          <a:bodyPr/>
          <a:lstStyle/>
          <a:p>
            <a:r>
              <a:t>标题文本</a:t>
            </a:r>
          </a:p>
        </p:txBody>
      </p:sp>
      <p:sp>
        <p:nvSpPr>
          <p:cNvPr id="321" name="Shape 32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22" name="Shape 32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039863905"/>
      </p:ext>
    </p:extLst>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33_Default">
    <p:spTree>
      <p:nvGrpSpPr>
        <p:cNvPr id="1" name=""/>
        <p:cNvGrpSpPr/>
        <p:nvPr/>
      </p:nvGrpSpPr>
      <p:grpSpPr>
        <a:xfrm>
          <a:off x="0" y="0"/>
          <a:ext cx="0" cy="0"/>
          <a:chOff x="0" y="0"/>
          <a:chExt cx="0" cy="0"/>
        </a:xfrm>
      </p:grpSpPr>
      <p:sp>
        <p:nvSpPr>
          <p:cNvPr id="329" name="Shape 329"/>
          <p:cNvSpPr>
            <a:spLocks noGrp="1"/>
          </p:cNvSpPr>
          <p:nvPr>
            <p:ph type="title"/>
          </p:nvPr>
        </p:nvSpPr>
        <p:spPr>
          <a:prstGeom prst="rect">
            <a:avLst/>
          </a:prstGeom>
        </p:spPr>
        <p:txBody>
          <a:bodyPr/>
          <a:lstStyle/>
          <a:p>
            <a:r>
              <a:t>标题文本</a:t>
            </a:r>
          </a:p>
        </p:txBody>
      </p:sp>
      <p:sp>
        <p:nvSpPr>
          <p:cNvPr id="330" name="Shape 33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31" name="Shape 33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88149637"/>
      </p:ext>
    </p:extLst>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34_Default">
    <p:spTree>
      <p:nvGrpSpPr>
        <p:cNvPr id="1" name=""/>
        <p:cNvGrpSpPr/>
        <p:nvPr/>
      </p:nvGrpSpPr>
      <p:grpSpPr>
        <a:xfrm>
          <a:off x="0" y="0"/>
          <a:ext cx="0" cy="0"/>
          <a:chOff x="0" y="0"/>
          <a:chExt cx="0" cy="0"/>
        </a:xfrm>
      </p:grpSpPr>
      <p:sp>
        <p:nvSpPr>
          <p:cNvPr id="338" name="Shape 338"/>
          <p:cNvSpPr>
            <a:spLocks noGrp="1"/>
          </p:cNvSpPr>
          <p:nvPr>
            <p:ph type="title"/>
          </p:nvPr>
        </p:nvSpPr>
        <p:spPr>
          <a:prstGeom prst="rect">
            <a:avLst/>
          </a:prstGeom>
        </p:spPr>
        <p:txBody>
          <a:bodyPr/>
          <a:lstStyle/>
          <a:p>
            <a:r>
              <a:t>标题文本</a:t>
            </a:r>
          </a:p>
        </p:txBody>
      </p:sp>
      <p:sp>
        <p:nvSpPr>
          <p:cNvPr id="339" name="Shape 33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40" name="Shape 34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87568606"/>
      </p:ext>
    </p:extLst>
  </p:cSld>
  <p:clrMapOvr>
    <a:masterClrMapping/>
  </p:clrMapOvr>
  <p:transition xmlns:p14="http://schemas.microsoft.com/office/powerpoint/2010/mai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35_Default">
    <p:spTree>
      <p:nvGrpSpPr>
        <p:cNvPr id="1" name=""/>
        <p:cNvGrpSpPr/>
        <p:nvPr/>
      </p:nvGrpSpPr>
      <p:grpSpPr>
        <a:xfrm>
          <a:off x="0" y="0"/>
          <a:ext cx="0" cy="0"/>
          <a:chOff x="0" y="0"/>
          <a:chExt cx="0" cy="0"/>
        </a:xfrm>
      </p:grpSpPr>
      <p:sp>
        <p:nvSpPr>
          <p:cNvPr id="347" name="Shape 347"/>
          <p:cNvSpPr>
            <a:spLocks noGrp="1"/>
          </p:cNvSpPr>
          <p:nvPr>
            <p:ph type="title"/>
          </p:nvPr>
        </p:nvSpPr>
        <p:spPr>
          <a:prstGeom prst="rect">
            <a:avLst/>
          </a:prstGeom>
        </p:spPr>
        <p:txBody>
          <a:bodyPr/>
          <a:lstStyle/>
          <a:p>
            <a:r>
              <a:t>标题文本</a:t>
            </a:r>
          </a:p>
        </p:txBody>
      </p:sp>
      <p:sp>
        <p:nvSpPr>
          <p:cNvPr id="348" name="Shape 34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49" name="Shape 34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47445294"/>
      </p:ext>
    </p:extLst>
  </p:cSld>
  <p:clrMapOvr>
    <a:masterClrMapping/>
  </p:clrMapOvr>
  <p:transition xmlns:p14="http://schemas.microsoft.com/office/powerpoint/2010/mai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36_Default">
    <p:spTree>
      <p:nvGrpSpPr>
        <p:cNvPr id="1" name=""/>
        <p:cNvGrpSpPr/>
        <p:nvPr/>
      </p:nvGrpSpPr>
      <p:grpSpPr>
        <a:xfrm>
          <a:off x="0" y="0"/>
          <a:ext cx="0" cy="0"/>
          <a:chOff x="0" y="0"/>
          <a:chExt cx="0" cy="0"/>
        </a:xfrm>
      </p:grpSpPr>
      <p:sp>
        <p:nvSpPr>
          <p:cNvPr id="356" name="Shape 356"/>
          <p:cNvSpPr>
            <a:spLocks noGrp="1"/>
          </p:cNvSpPr>
          <p:nvPr>
            <p:ph type="title"/>
          </p:nvPr>
        </p:nvSpPr>
        <p:spPr>
          <a:prstGeom prst="rect">
            <a:avLst/>
          </a:prstGeom>
        </p:spPr>
        <p:txBody>
          <a:bodyPr/>
          <a:lstStyle/>
          <a:p>
            <a:r>
              <a:t>标题文本</a:t>
            </a:r>
          </a:p>
        </p:txBody>
      </p:sp>
      <p:sp>
        <p:nvSpPr>
          <p:cNvPr id="357" name="Shape 35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58" name="Shape 35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374982412"/>
      </p:ext>
    </p:extLst>
  </p:cSld>
  <p:clrMapOvr>
    <a:masterClrMapping/>
  </p:clrMapOvr>
  <p:transition xmlns:p14="http://schemas.microsoft.com/office/powerpoint/2010/mai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37_Default">
    <p:spTree>
      <p:nvGrpSpPr>
        <p:cNvPr id="1" name=""/>
        <p:cNvGrpSpPr/>
        <p:nvPr/>
      </p:nvGrpSpPr>
      <p:grpSpPr>
        <a:xfrm>
          <a:off x="0" y="0"/>
          <a:ext cx="0" cy="0"/>
          <a:chOff x="0" y="0"/>
          <a:chExt cx="0" cy="0"/>
        </a:xfrm>
      </p:grpSpPr>
      <p:sp>
        <p:nvSpPr>
          <p:cNvPr id="365" name="Shape 365"/>
          <p:cNvSpPr>
            <a:spLocks noGrp="1"/>
          </p:cNvSpPr>
          <p:nvPr>
            <p:ph type="title"/>
          </p:nvPr>
        </p:nvSpPr>
        <p:spPr>
          <a:prstGeom prst="rect">
            <a:avLst/>
          </a:prstGeom>
        </p:spPr>
        <p:txBody>
          <a:bodyPr/>
          <a:lstStyle/>
          <a:p>
            <a:r>
              <a:t>标题文本</a:t>
            </a:r>
          </a:p>
        </p:txBody>
      </p:sp>
      <p:sp>
        <p:nvSpPr>
          <p:cNvPr id="366" name="Shape 36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67" name="Shape 367"/>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311153762"/>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_Default">
    <p:spTree>
      <p:nvGrpSpPr>
        <p:cNvPr id="1" name=""/>
        <p:cNvGrpSpPr/>
        <p:nvPr/>
      </p:nvGrpSpPr>
      <p:grpSpPr>
        <a:xfrm>
          <a:off x="0" y="0"/>
          <a:ext cx="0" cy="0"/>
          <a:chOff x="0" y="0"/>
          <a:chExt cx="0" cy="0"/>
        </a:xfrm>
      </p:grpSpPr>
      <p:pic>
        <p:nvPicPr>
          <p:cNvPr id="47" name="image3.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48" name="Shape 48"/>
          <p:cNvSpPr/>
          <p:nvPr/>
        </p:nvSpPr>
        <p:spPr>
          <a:xfrm>
            <a:off x="0" y="0"/>
            <a:ext cx="12192000" cy="6858000"/>
          </a:xfrm>
          <a:prstGeom prst="rect">
            <a:avLst/>
          </a:prstGeom>
          <a:solidFill>
            <a:srgbClr val="354B5E">
              <a:alpha val="79998"/>
            </a:srgbClr>
          </a:solidFill>
          <a:ln w="12700">
            <a:miter lim="400000"/>
          </a:ln>
        </p:spPr>
        <p:txBody>
          <a:bodyPr lIns="45718" tIns="45718" rIns="45718" bIns="45718" anchor="ct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49" name="Shape 49"/>
          <p:cNvSpPr>
            <a:spLocks noGrp="1"/>
          </p:cNvSpPr>
          <p:nvPr>
            <p:ph type="title"/>
          </p:nvPr>
        </p:nvSpPr>
        <p:spPr>
          <a:prstGeom prst="rect">
            <a:avLst/>
          </a:prstGeom>
        </p:spPr>
        <p:txBody>
          <a:bodyPr/>
          <a:lstStyle/>
          <a:p>
            <a:r>
              <a:t>标题文本</a:t>
            </a:r>
          </a:p>
        </p:txBody>
      </p:sp>
      <p:sp>
        <p:nvSpPr>
          <p:cNvPr id="50" name="Shape 5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1" name="Shape 5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15416613"/>
      </p:ext>
    </p:extLst>
  </p:cSld>
  <p:clrMapOvr>
    <a:masterClrMapping/>
  </p:clrMapOvr>
  <p:transition xmlns:p14="http://schemas.microsoft.com/office/powerpoint/2010/mai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38_Default">
    <p:spTree>
      <p:nvGrpSpPr>
        <p:cNvPr id="1" name=""/>
        <p:cNvGrpSpPr/>
        <p:nvPr/>
      </p:nvGrpSpPr>
      <p:grpSpPr>
        <a:xfrm>
          <a:off x="0" y="0"/>
          <a:ext cx="0" cy="0"/>
          <a:chOff x="0" y="0"/>
          <a:chExt cx="0" cy="0"/>
        </a:xfrm>
      </p:grpSpPr>
      <p:sp>
        <p:nvSpPr>
          <p:cNvPr id="374" name="Shape 374"/>
          <p:cNvSpPr>
            <a:spLocks noGrp="1"/>
          </p:cNvSpPr>
          <p:nvPr>
            <p:ph type="title"/>
          </p:nvPr>
        </p:nvSpPr>
        <p:spPr>
          <a:prstGeom prst="rect">
            <a:avLst/>
          </a:prstGeom>
        </p:spPr>
        <p:txBody>
          <a:bodyPr/>
          <a:lstStyle/>
          <a:p>
            <a:r>
              <a:t>标题文本</a:t>
            </a:r>
          </a:p>
        </p:txBody>
      </p:sp>
      <p:sp>
        <p:nvSpPr>
          <p:cNvPr id="375" name="Shape 375"/>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76" name="Shape 37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588317770"/>
      </p:ext>
    </p:extLst>
  </p:cSld>
  <p:clrMapOvr>
    <a:masterClrMapping/>
  </p:clrMapOvr>
  <p:transition xmlns:p14="http://schemas.microsoft.com/office/powerpoint/2010/mai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39_Default">
    <p:spTree>
      <p:nvGrpSpPr>
        <p:cNvPr id="1" name=""/>
        <p:cNvGrpSpPr/>
        <p:nvPr/>
      </p:nvGrpSpPr>
      <p:grpSpPr>
        <a:xfrm>
          <a:off x="0" y="0"/>
          <a:ext cx="0" cy="0"/>
          <a:chOff x="0" y="0"/>
          <a:chExt cx="0" cy="0"/>
        </a:xfrm>
      </p:grpSpPr>
      <p:sp>
        <p:nvSpPr>
          <p:cNvPr id="383" name="Shape 383"/>
          <p:cNvSpPr>
            <a:spLocks noGrp="1"/>
          </p:cNvSpPr>
          <p:nvPr>
            <p:ph type="title"/>
          </p:nvPr>
        </p:nvSpPr>
        <p:spPr>
          <a:prstGeom prst="rect">
            <a:avLst/>
          </a:prstGeom>
        </p:spPr>
        <p:txBody>
          <a:bodyPr/>
          <a:lstStyle/>
          <a:p>
            <a:r>
              <a:t>标题文本</a:t>
            </a:r>
          </a:p>
        </p:txBody>
      </p:sp>
      <p:sp>
        <p:nvSpPr>
          <p:cNvPr id="384" name="Shape 384"/>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85" name="Shape 38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808062603"/>
      </p:ext>
    </p:extLst>
  </p:cSld>
  <p:clrMapOvr>
    <a:masterClrMapping/>
  </p:clrMapOvr>
  <p:transition xmlns:p14="http://schemas.microsoft.com/office/powerpoint/2010/mai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40_Default">
    <p:spTree>
      <p:nvGrpSpPr>
        <p:cNvPr id="1" name=""/>
        <p:cNvGrpSpPr/>
        <p:nvPr/>
      </p:nvGrpSpPr>
      <p:grpSpPr>
        <a:xfrm>
          <a:off x="0" y="0"/>
          <a:ext cx="0" cy="0"/>
          <a:chOff x="0" y="0"/>
          <a:chExt cx="0" cy="0"/>
        </a:xfrm>
      </p:grpSpPr>
      <p:sp>
        <p:nvSpPr>
          <p:cNvPr id="392" name="Shape 392"/>
          <p:cNvSpPr>
            <a:spLocks noGrp="1"/>
          </p:cNvSpPr>
          <p:nvPr>
            <p:ph type="title"/>
          </p:nvPr>
        </p:nvSpPr>
        <p:spPr>
          <a:prstGeom prst="rect">
            <a:avLst/>
          </a:prstGeom>
        </p:spPr>
        <p:txBody>
          <a:bodyPr/>
          <a:lstStyle/>
          <a:p>
            <a:r>
              <a:t>标题文本</a:t>
            </a:r>
          </a:p>
        </p:txBody>
      </p:sp>
      <p:sp>
        <p:nvSpPr>
          <p:cNvPr id="393" name="Shape 39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94" name="Shape 394"/>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093838479"/>
      </p:ext>
    </p:extLst>
  </p:cSld>
  <p:clrMapOvr>
    <a:masterClrMapping/>
  </p:clrMapOvr>
  <p:transition xmlns:p14="http://schemas.microsoft.com/office/powerpoint/2010/mai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41_Default">
    <p:spTree>
      <p:nvGrpSpPr>
        <p:cNvPr id="1" name=""/>
        <p:cNvGrpSpPr/>
        <p:nvPr/>
      </p:nvGrpSpPr>
      <p:grpSpPr>
        <a:xfrm>
          <a:off x="0" y="0"/>
          <a:ext cx="0" cy="0"/>
          <a:chOff x="0" y="0"/>
          <a:chExt cx="0" cy="0"/>
        </a:xfrm>
      </p:grpSpPr>
      <p:sp>
        <p:nvSpPr>
          <p:cNvPr id="401" name="Shape 401"/>
          <p:cNvSpPr>
            <a:spLocks noGrp="1"/>
          </p:cNvSpPr>
          <p:nvPr>
            <p:ph type="title"/>
          </p:nvPr>
        </p:nvSpPr>
        <p:spPr>
          <a:prstGeom prst="rect">
            <a:avLst/>
          </a:prstGeom>
        </p:spPr>
        <p:txBody>
          <a:bodyPr/>
          <a:lstStyle/>
          <a:p>
            <a:r>
              <a:t>标题文本</a:t>
            </a:r>
          </a:p>
        </p:txBody>
      </p:sp>
      <p:sp>
        <p:nvSpPr>
          <p:cNvPr id="402" name="Shape 40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3" name="Shape 40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935248493"/>
      </p:ext>
    </p:extLst>
  </p:cSld>
  <p:clrMapOvr>
    <a:masterClrMapping/>
  </p:clrMapOvr>
  <p:transition xmlns:p14="http://schemas.microsoft.com/office/powerpoint/2010/mai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42_Default">
    <p:spTree>
      <p:nvGrpSpPr>
        <p:cNvPr id="1" name=""/>
        <p:cNvGrpSpPr/>
        <p:nvPr/>
      </p:nvGrpSpPr>
      <p:grpSpPr>
        <a:xfrm>
          <a:off x="0" y="0"/>
          <a:ext cx="0" cy="0"/>
          <a:chOff x="0" y="0"/>
          <a:chExt cx="0" cy="0"/>
        </a:xfrm>
      </p:grpSpPr>
      <p:sp>
        <p:nvSpPr>
          <p:cNvPr id="410" name="Shape 410"/>
          <p:cNvSpPr>
            <a:spLocks noGrp="1"/>
          </p:cNvSpPr>
          <p:nvPr>
            <p:ph type="title"/>
          </p:nvPr>
        </p:nvSpPr>
        <p:spPr>
          <a:prstGeom prst="rect">
            <a:avLst/>
          </a:prstGeom>
        </p:spPr>
        <p:txBody>
          <a:bodyPr/>
          <a:lstStyle/>
          <a:p>
            <a:r>
              <a:t>标题文本</a:t>
            </a:r>
          </a:p>
        </p:txBody>
      </p:sp>
      <p:sp>
        <p:nvSpPr>
          <p:cNvPr id="411" name="Shape 41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12" name="Shape 41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83281924"/>
      </p:ext>
    </p:extLst>
  </p:cSld>
  <p:clrMapOvr>
    <a:masterClrMapping/>
  </p:clrMapOvr>
  <p:transition xmlns:p14="http://schemas.microsoft.com/office/powerpoint/2010/mai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43_Default">
    <p:spTree>
      <p:nvGrpSpPr>
        <p:cNvPr id="1" name=""/>
        <p:cNvGrpSpPr/>
        <p:nvPr/>
      </p:nvGrpSpPr>
      <p:grpSpPr>
        <a:xfrm>
          <a:off x="0" y="0"/>
          <a:ext cx="0" cy="0"/>
          <a:chOff x="0" y="0"/>
          <a:chExt cx="0" cy="0"/>
        </a:xfrm>
      </p:grpSpPr>
      <p:sp>
        <p:nvSpPr>
          <p:cNvPr id="419" name="Shape 419"/>
          <p:cNvSpPr>
            <a:spLocks noGrp="1"/>
          </p:cNvSpPr>
          <p:nvPr>
            <p:ph type="title"/>
          </p:nvPr>
        </p:nvSpPr>
        <p:spPr>
          <a:prstGeom prst="rect">
            <a:avLst/>
          </a:prstGeom>
        </p:spPr>
        <p:txBody>
          <a:bodyPr/>
          <a:lstStyle/>
          <a:p>
            <a:r>
              <a:t>标题文本</a:t>
            </a:r>
          </a:p>
        </p:txBody>
      </p:sp>
      <p:sp>
        <p:nvSpPr>
          <p:cNvPr id="420" name="Shape 42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21" name="Shape 42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60963512"/>
      </p:ext>
    </p:extLst>
  </p:cSld>
  <p:clrMapOvr>
    <a:masterClrMapping/>
  </p:clrMapOvr>
  <p:transition xmlns:p14="http://schemas.microsoft.com/office/powerpoint/2010/mai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44_Default">
    <p:spTree>
      <p:nvGrpSpPr>
        <p:cNvPr id="1" name=""/>
        <p:cNvGrpSpPr/>
        <p:nvPr/>
      </p:nvGrpSpPr>
      <p:grpSpPr>
        <a:xfrm>
          <a:off x="0" y="0"/>
          <a:ext cx="0" cy="0"/>
          <a:chOff x="0" y="0"/>
          <a:chExt cx="0" cy="0"/>
        </a:xfrm>
      </p:grpSpPr>
      <p:sp>
        <p:nvSpPr>
          <p:cNvPr id="428" name="Shape 428"/>
          <p:cNvSpPr>
            <a:spLocks noGrp="1"/>
          </p:cNvSpPr>
          <p:nvPr>
            <p:ph type="title"/>
          </p:nvPr>
        </p:nvSpPr>
        <p:spPr>
          <a:prstGeom prst="rect">
            <a:avLst/>
          </a:prstGeom>
        </p:spPr>
        <p:txBody>
          <a:bodyPr/>
          <a:lstStyle/>
          <a:p>
            <a:r>
              <a:t>标题文本</a:t>
            </a:r>
          </a:p>
        </p:txBody>
      </p:sp>
      <p:sp>
        <p:nvSpPr>
          <p:cNvPr id="429" name="Shape 42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30" name="Shape 43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662480358"/>
      </p:ext>
    </p:extLst>
  </p:cSld>
  <p:clrMapOvr>
    <a:masterClrMapping/>
  </p:clrMapOvr>
  <p:transition xmlns:p14="http://schemas.microsoft.com/office/powerpoint/2010/mai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45_Default">
    <p:spTree>
      <p:nvGrpSpPr>
        <p:cNvPr id="1" name=""/>
        <p:cNvGrpSpPr/>
        <p:nvPr/>
      </p:nvGrpSpPr>
      <p:grpSpPr>
        <a:xfrm>
          <a:off x="0" y="0"/>
          <a:ext cx="0" cy="0"/>
          <a:chOff x="0" y="0"/>
          <a:chExt cx="0" cy="0"/>
        </a:xfrm>
      </p:grpSpPr>
      <p:sp>
        <p:nvSpPr>
          <p:cNvPr id="437" name="Shape 437"/>
          <p:cNvSpPr>
            <a:spLocks noGrp="1"/>
          </p:cNvSpPr>
          <p:nvPr>
            <p:ph type="title"/>
          </p:nvPr>
        </p:nvSpPr>
        <p:spPr>
          <a:prstGeom prst="rect">
            <a:avLst/>
          </a:prstGeom>
        </p:spPr>
        <p:txBody>
          <a:bodyPr/>
          <a:lstStyle/>
          <a:p>
            <a:r>
              <a:t>标题文本</a:t>
            </a:r>
          </a:p>
        </p:txBody>
      </p:sp>
      <p:sp>
        <p:nvSpPr>
          <p:cNvPr id="438" name="Shape 43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39" name="Shape 43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479088640"/>
      </p:ext>
    </p:extLst>
  </p:cSld>
  <p:clrMapOvr>
    <a:masterClrMapping/>
  </p:clrMapOvr>
  <p:transition xmlns:p14="http://schemas.microsoft.com/office/powerpoint/2010/mai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46_Default">
    <p:spTree>
      <p:nvGrpSpPr>
        <p:cNvPr id="1" name=""/>
        <p:cNvGrpSpPr/>
        <p:nvPr/>
      </p:nvGrpSpPr>
      <p:grpSpPr>
        <a:xfrm>
          <a:off x="0" y="0"/>
          <a:ext cx="0" cy="0"/>
          <a:chOff x="0" y="0"/>
          <a:chExt cx="0" cy="0"/>
        </a:xfrm>
      </p:grpSpPr>
      <p:sp>
        <p:nvSpPr>
          <p:cNvPr id="446" name="Shape 44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303521332"/>
      </p:ext>
    </p:extLst>
  </p:cSld>
  <p:clrMapOvr>
    <a:masterClrMapping/>
  </p:clrMapOvr>
  <p:transition xmlns:p14="http://schemas.microsoft.com/office/powerpoint/2010/mai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1_Default 0">
    <p:spTree>
      <p:nvGrpSpPr>
        <p:cNvPr id="1" name=""/>
        <p:cNvGrpSpPr/>
        <p:nvPr/>
      </p:nvGrpSpPr>
      <p:grpSpPr>
        <a:xfrm>
          <a:off x="0" y="0"/>
          <a:ext cx="0" cy="0"/>
          <a:chOff x="0" y="0"/>
          <a:chExt cx="0" cy="0"/>
        </a:xfrm>
      </p:grpSpPr>
      <p:sp>
        <p:nvSpPr>
          <p:cNvPr id="453" name="Shape 45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36862192"/>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4_Default">
    <p:spTree>
      <p:nvGrpSpPr>
        <p:cNvPr id="1" name=""/>
        <p:cNvGrpSpPr/>
        <p:nvPr/>
      </p:nvGrpSpPr>
      <p:grpSpPr>
        <a:xfrm>
          <a:off x="0" y="0"/>
          <a:ext cx="0" cy="0"/>
          <a:chOff x="0" y="0"/>
          <a:chExt cx="0" cy="0"/>
        </a:xfrm>
      </p:grpSpPr>
      <p:grpSp>
        <p:nvGrpSpPr>
          <p:cNvPr id="61" name="Group 61"/>
          <p:cNvGrpSpPr/>
          <p:nvPr/>
        </p:nvGrpSpPr>
        <p:grpSpPr>
          <a:xfrm>
            <a:off x="479422" y="692146"/>
            <a:ext cx="179392" cy="630243"/>
            <a:chOff x="-1" y="0"/>
            <a:chExt cx="179391" cy="630242"/>
          </a:xfrm>
        </p:grpSpPr>
        <p:sp>
          <p:nvSpPr>
            <p:cNvPr id="58" name="Shape 58"/>
            <p:cNvSpPr/>
            <p:nvPr/>
          </p:nvSpPr>
          <p:spPr>
            <a:xfrm>
              <a:off x="-2" y="-1"/>
              <a:ext cx="179392" cy="179391"/>
            </a:xfrm>
            <a:prstGeom prst="roundRect">
              <a:avLst>
                <a:gd name="adj" fmla="val 16667"/>
              </a:avLst>
            </a:prstGeom>
            <a:solidFill>
              <a:schemeClr val="accent1"/>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59" name="Shape 59"/>
            <p:cNvSpPr/>
            <p:nvPr/>
          </p:nvSpPr>
          <p:spPr>
            <a:xfrm>
              <a:off x="-2" y="225424"/>
              <a:ext cx="179392" cy="179393"/>
            </a:xfrm>
            <a:prstGeom prst="roundRect">
              <a:avLst>
                <a:gd name="adj" fmla="val 16667"/>
              </a:avLst>
            </a:prstGeom>
            <a:solidFill>
              <a:schemeClr val="accent2"/>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60" name="Shape 60"/>
            <p:cNvSpPr/>
            <p:nvPr/>
          </p:nvSpPr>
          <p:spPr>
            <a:xfrm>
              <a:off x="-2" y="450851"/>
              <a:ext cx="179392" cy="179391"/>
            </a:xfrm>
            <a:prstGeom prst="roundRect">
              <a:avLst>
                <a:gd name="adj" fmla="val 16667"/>
              </a:avLst>
            </a:prstGeom>
            <a:solidFill>
              <a:schemeClr val="accent1"/>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grpSp>
      <p:sp>
        <p:nvSpPr>
          <p:cNvPr id="62" name="Shape 62"/>
          <p:cNvSpPr>
            <a:spLocks noGrp="1"/>
          </p:cNvSpPr>
          <p:nvPr>
            <p:ph type="title"/>
          </p:nvPr>
        </p:nvSpPr>
        <p:spPr>
          <a:prstGeom prst="rect">
            <a:avLst/>
          </a:prstGeom>
        </p:spPr>
        <p:txBody>
          <a:bodyPr/>
          <a:lstStyle/>
          <a:p>
            <a:r>
              <a:t>标题文本</a:t>
            </a:r>
          </a:p>
        </p:txBody>
      </p:sp>
      <p:sp>
        <p:nvSpPr>
          <p:cNvPr id="63" name="Shape 6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4" name="Shape 64"/>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502986179"/>
      </p:ext>
    </p:extLst>
  </p:cSld>
  <p:clrMapOvr>
    <a:masterClrMapping/>
  </p:clrMapOvr>
  <p:transition xmlns:p14="http://schemas.microsoft.com/office/powerpoint/2010/main" spd="med"/>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47_Default">
    <p:spTree>
      <p:nvGrpSpPr>
        <p:cNvPr id="1" name=""/>
        <p:cNvGrpSpPr/>
        <p:nvPr/>
      </p:nvGrpSpPr>
      <p:grpSpPr>
        <a:xfrm>
          <a:off x="0" y="0"/>
          <a:ext cx="0" cy="0"/>
          <a:chOff x="0" y="0"/>
          <a:chExt cx="0" cy="0"/>
        </a:xfrm>
      </p:grpSpPr>
      <p:sp>
        <p:nvSpPr>
          <p:cNvPr id="460" name="Shape 460"/>
          <p:cNvSpPr>
            <a:spLocks noGrp="1"/>
          </p:cNvSpPr>
          <p:nvPr>
            <p:ph type="title"/>
          </p:nvPr>
        </p:nvSpPr>
        <p:spPr>
          <a:prstGeom prst="rect">
            <a:avLst/>
          </a:prstGeom>
        </p:spPr>
        <p:txBody>
          <a:bodyPr/>
          <a:lstStyle/>
          <a:p>
            <a:r>
              <a:t>标题文本</a:t>
            </a:r>
          </a:p>
        </p:txBody>
      </p:sp>
      <p:sp>
        <p:nvSpPr>
          <p:cNvPr id="461" name="Shape 46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62" name="Shape 46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42042753"/>
      </p:ext>
    </p:extLst>
  </p:cSld>
  <p:clrMapOvr>
    <a:masterClrMapping/>
  </p:clrMapOvr>
  <p:transition xmlns:p14="http://schemas.microsoft.com/office/powerpoint/2010/mai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
  <p:cSld name="48_Default">
    <p:spTree>
      <p:nvGrpSpPr>
        <p:cNvPr id="1" name=""/>
        <p:cNvGrpSpPr/>
        <p:nvPr/>
      </p:nvGrpSpPr>
      <p:grpSpPr>
        <a:xfrm>
          <a:off x="0" y="0"/>
          <a:ext cx="0" cy="0"/>
          <a:chOff x="0" y="0"/>
          <a:chExt cx="0" cy="0"/>
        </a:xfrm>
      </p:grpSpPr>
      <p:sp>
        <p:nvSpPr>
          <p:cNvPr id="469" name="Shape 469"/>
          <p:cNvSpPr>
            <a:spLocks noGrp="1"/>
          </p:cNvSpPr>
          <p:nvPr>
            <p:ph type="title"/>
          </p:nvPr>
        </p:nvSpPr>
        <p:spPr>
          <a:prstGeom prst="rect">
            <a:avLst/>
          </a:prstGeom>
        </p:spPr>
        <p:txBody>
          <a:bodyPr/>
          <a:lstStyle/>
          <a:p>
            <a:r>
              <a:t>标题文本</a:t>
            </a:r>
          </a:p>
        </p:txBody>
      </p:sp>
      <p:sp>
        <p:nvSpPr>
          <p:cNvPr id="470" name="Shape 47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71" name="Shape 47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703727972"/>
      </p:ext>
    </p:extLst>
  </p:cSld>
  <p:clrMapOvr>
    <a:masterClrMapping/>
  </p:clrMapOvr>
  <p:transition xmlns:p14="http://schemas.microsoft.com/office/powerpoint/2010/main" spd="med"/>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
  <p:cSld name="49_Default">
    <p:spTree>
      <p:nvGrpSpPr>
        <p:cNvPr id="1" name=""/>
        <p:cNvGrpSpPr/>
        <p:nvPr/>
      </p:nvGrpSpPr>
      <p:grpSpPr>
        <a:xfrm>
          <a:off x="0" y="0"/>
          <a:ext cx="0" cy="0"/>
          <a:chOff x="0" y="0"/>
          <a:chExt cx="0" cy="0"/>
        </a:xfrm>
      </p:grpSpPr>
      <p:sp>
        <p:nvSpPr>
          <p:cNvPr id="478" name="Shape 478"/>
          <p:cNvSpPr>
            <a:spLocks noGrp="1"/>
          </p:cNvSpPr>
          <p:nvPr>
            <p:ph type="title"/>
          </p:nvPr>
        </p:nvSpPr>
        <p:spPr>
          <a:prstGeom prst="rect">
            <a:avLst/>
          </a:prstGeom>
        </p:spPr>
        <p:txBody>
          <a:bodyPr/>
          <a:lstStyle/>
          <a:p>
            <a:r>
              <a:t>标题文本</a:t>
            </a:r>
          </a:p>
        </p:txBody>
      </p:sp>
      <p:sp>
        <p:nvSpPr>
          <p:cNvPr id="479" name="Shape 47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80" name="Shape 48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91355732"/>
      </p:ext>
    </p:extLst>
  </p:cSld>
  <p:clrMapOvr>
    <a:masterClrMapping/>
  </p:clrMapOvr>
  <p:transition xmlns:p14="http://schemas.microsoft.com/office/powerpoint/2010/mai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
  <p:cSld name="50_Default">
    <p:spTree>
      <p:nvGrpSpPr>
        <p:cNvPr id="1" name=""/>
        <p:cNvGrpSpPr/>
        <p:nvPr/>
      </p:nvGrpSpPr>
      <p:grpSpPr>
        <a:xfrm>
          <a:off x="0" y="0"/>
          <a:ext cx="0" cy="0"/>
          <a:chOff x="0" y="0"/>
          <a:chExt cx="0" cy="0"/>
        </a:xfrm>
      </p:grpSpPr>
      <p:sp>
        <p:nvSpPr>
          <p:cNvPr id="487" name="Shape 487"/>
          <p:cNvSpPr>
            <a:spLocks noGrp="1"/>
          </p:cNvSpPr>
          <p:nvPr>
            <p:ph type="title"/>
          </p:nvPr>
        </p:nvSpPr>
        <p:spPr>
          <a:prstGeom prst="rect">
            <a:avLst/>
          </a:prstGeom>
        </p:spPr>
        <p:txBody>
          <a:bodyPr/>
          <a:lstStyle/>
          <a:p>
            <a:r>
              <a:t>标题文本</a:t>
            </a:r>
          </a:p>
        </p:txBody>
      </p:sp>
      <p:sp>
        <p:nvSpPr>
          <p:cNvPr id="488" name="Shape 48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89" name="Shape 48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860584208"/>
      </p:ext>
    </p:extLst>
  </p:cSld>
  <p:clrMapOvr>
    <a:masterClrMapping/>
  </p:clrMapOvr>
  <p:transition xmlns:p14="http://schemas.microsoft.com/office/powerpoint/2010/mai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cSld name="51_Default">
    <p:spTree>
      <p:nvGrpSpPr>
        <p:cNvPr id="1" name=""/>
        <p:cNvGrpSpPr/>
        <p:nvPr/>
      </p:nvGrpSpPr>
      <p:grpSpPr>
        <a:xfrm>
          <a:off x="0" y="0"/>
          <a:ext cx="0" cy="0"/>
          <a:chOff x="0" y="0"/>
          <a:chExt cx="0" cy="0"/>
        </a:xfrm>
      </p:grpSpPr>
      <p:sp>
        <p:nvSpPr>
          <p:cNvPr id="496" name="Shape 496"/>
          <p:cNvSpPr>
            <a:spLocks noGrp="1"/>
          </p:cNvSpPr>
          <p:nvPr>
            <p:ph type="title"/>
          </p:nvPr>
        </p:nvSpPr>
        <p:spPr>
          <a:prstGeom prst="rect">
            <a:avLst/>
          </a:prstGeom>
        </p:spPr>
        <p:txBody>
          <a:bodyPr/>
          <a:lstStyle/>
          <a:p>
            <a:r>
              <a:t>标题文本</a:t>
            </a:r>
          </a:p>
        </p:txBody>
      </p:sp>
      <p:sp>
        <p:nvSpPr>
          <p:cNvPr id="497" name="Shape 49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98" name="Shape 49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704204953"/>
      </p:ext>
    </p:extLst>
  </p:cSld>
  <p:clrMapOvr>
    <a:masterClrMapping/>
  </p:clrMapOvr>
  <p:transition xmlns:p14="http://schemas.microsoft.com/office/powerpoint/2010/main" spd="med"/>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
  <p:cSld name="52_Default">
    <p:spTree>
      <p:nvGrpSpPr>
        <p:cNvPr id="1" name=""/>
        <p:cNvGrpSpPr/>
        <p:nvPr/>
      </p:nvGrpSpPr>
      <p:grpSpPr>
        <a:xfrm>
          <a:off x="0" y="0"/>
          <a:ext cx="0" cy="0"/>
          <a:chOff x="0" y="0"/>
          <a:chExt cx="0" cy="0"/>
        </a:xfrm>
      </p:grpSpPr>
      <p:sp>
        <p:nvSpPr>
          <p:cNvPr id="505" name="Shape 50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48872394"/>
      </p:ext>
    </p:extLst>
  </p:cSld>
  <p:clrMapOvr>
    <a:masterClrMapping/>
  </p:clrMapOvr>
  <p:transition xmlns:p14="http://schemas.microsoft.com/office/powerpoint/2010/main" spd="med"/>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x">
  <p:cSld name="2_Default 0">
    <p:spTree>
      <p:nvGrpSpPr>
        <p:cNvPr id="1" name=""/>
        <p:cNvGrpSpPr/>
        <p:nvPr/>
      </p:nvGrpSpPr>
      <p:grpSpPr>
        <a:xfrm>
          <a:off x="0" y="0"/>
          <a:ext cx="0" cy="0"/>
          <a:chOff x="0" y="0"/>
          <a:chExt cx="0" cy="0"/>
        </a:xfrm>
      </p:grpSpPr>
      <p:sp>
        <p:nvSpPr>
          <p:cNvPr id="512" name="Shape 51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4931799"/>
      </p:ext>
    </p:extLst>
  </p:cSld>
  <p:clrMapOvr>
    <a:masterClrMapping/>
  </p:clrMapOvr>
  <p:transition xmlns:p14="http://schemas.microsoft.com/office/powerpoint/2010/main" spd="med"/>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x">
  <p:cSld name="53_Default">
    <p:spTree>
      <p:nvGrpSpPr>
        <p:cNvPr id="1" name=""/>
        <p:cNvGrpSpPr/>
        <p:nvPr/>
      </p:nvGrpSpPr>
      <p:grpSpPr>
        <a:xfrm>
          <a:off x="0" y="0"/>
          <a:ext cx="0" cy="0"/>
          <a:chOff x="0" y="0"/>
          <a:chExt cx="0" cy="0"/>
        </a:xfrm>
      </p:grpSpPr>
      <p:sp>
        <p:nvSpPr>
          <p:cNvPr id="519" name="Shape 519"/>
          <p:cNvSpPr>
            <a:spLocks noGrp="1"/>
          </p:cNvSpPr>
          <p:nvPr>
            <p:ph type="title"/>
          </p:nvPr>
        </p:nvSpPr>
        <p:spPr>
          <a:prstGeom prst="rect">
            <a:avLst/>
          </a:prstGeom>
        </p:spPr>
        <p:txBody>
          <a:bodyPr/>
          <a:lstStyle/>
          <a:p>
            <a:r>
              <a:t>标题文本</a:t>
            </a:r>
          </a:p>
        </p:txBody>
      </p:sp>
      <p:sp>
        <p:nvSpPr>
          <p:cNvPr id="520" name="Shape 52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21" name="Shape 52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407705888"/>
      </p:ext>
    </p:extLst>
  </p:cSld>
  <p:clrMapOvr>
    <a:masterClrMapping/>
  </p:clrMapOvr>
  <p:transition xmlns:p14="http://schemas.microsoft.com/office/powerpoint/2010/main" spd="med"/>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x">
  <p:cSld name="54_Default">
    <p:spTree>
      <p:nvGrpSpPr>
        <p:cNvPr id="1" name=""/>
        <p:cNvGrpSpPr/>
        <p:nvPr/>
      </p:nvGrpSpPr>
      <p:grpSpPr>
        <a:xfrm>
          <a:off x="0" y="0"/>
          <a:ext cx="0" cy="0"/>
          <a:chOff x="0" y="0"/>
          <a:chExt cx="0" cy="0"/>
        </a:xfrm>
      </p:grpSpPr>
      <p:sp>
        <p:nvSpPr>
          <p:cNvPr id="528" name="Shape 528"/>
          <p:cNvSpPr>
            <a:spLocks noGrp="1"/>
          </p:cNvSpPr>
          <p:nvPr>
            <p:ph type="title"/>
          </p:nvPr>
        </p:nvSpPr>
        <p:spPr>
          <a:prstGeom prst="rect">
            <a:avLst/>
          </a:prstGeom>
        </p:spPr>
        <p:txBody>
          <a:bodyPr/>
          <a:lstStyle/>
          <a:p>
            <a:r>
              <a:t>标题文本</a:t>
            </a:r>
          </a:p>
        </p:txBody>
      </p:sp>
      <p:sp>
        <p:nvSpPr>
          <p:cNvPr id="529" name="Shape 52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30" name="Shape 53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085515799"/>
      </p:ext>
    </p:extLst>
  </p:cSld>
  <p:clrMapOvr>
    <a:masterClrMapping/>
  </p:clrMapOvr>
  <p:transition xmlns:p14="http://schemas.microsoft.com/office/powerpoint/2010/main" spd="med"/>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x">
  <p:cSld name="55_Default">
    <p:spTree>
      <p:nvGrpSpPr>
        <p:cNvPr id="1" name=""/>
        <p:cNvGrpSpPr/>
        <p:nvPr/>
      </p:nvGrpSpPr>
      <p:grpSpPr>
        <a:xfrm>
          <a:off x="0" y="0"/>
          <a:ext cx="0" cy="0"/>
          <a:chOff x="0" y="0"/>
          <a:chExt cx="0" cy="0"/>
        </a:xfrm>
      </p:grpSpPr>
      <p:sp>
        <p:nvSpPr>
          <p:cNvPr id="537" name="Shape 537"/>
          <p:cNvSpPr>
            <a:spLocks noGrp="1"/>
          </p:cNvSpPr>
          <p:nvPr>
            <p:ph type="title"/>
          </p:nvPr>
        </p:nvSpPr>
        <p:spPr>
          <a:prstGeom prst="rect">
            <a:avLst/>
          </a:prstGeom>
        </p:spPr>
        <p:txBody>
          <a:bodyPr/>
          <a:lstStyle/>
          <a:p>
            <a:r>
              <a:t>标题文本</a:t>
            </a:r>
          </a:p>
        </p:txBody>
      </p:sp>
      <p:sp>
        <p:nvSpPr>
          <p:cNvPr id="538" name="Shape 53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39" name="Shape 53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50960257"/>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5_Default">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a:lstStyle/>
          <a:p>
            <a:r>
              <a:t>标题文本</a:t>
            </a:r>
          </a:p>
        </p:txBody>
      </p:sp>
      <p:sp>
        <p:nvSpPr>
          <p:cNvPr id="72" name="Shape 7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3" name="Shape 7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275721224"/>
      </p:ext>
    </p:extLst>
  </p:cSld>
  <p:clrMapOvr>
    <a:masterClrMapping/>
  </p:clrMapOvr>
  <p:transition xmlns:p14="http://schemas.microsoft.com/office/powerpoint/2010/main" spd="med"/>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cSld name="56_Default">
    <p:spTree>
      <p:nvGrpSpPr>
        <p:cNvPr id="1" name=""/>
        <p:cNvGrpSpPr/>
        <p:nvPr/>
      </p:nvGrpSpPr>
      <p:grpSpPr>
        <a:xfrm>
          <a:off x="0" y="0"/>
          <a:ext cx="0" cy="0"/>
          <a:chOff x="0" y="0"/>
          <a:chExt cx="0" cy="0"/>
        </a:xfrm>
      </p:grpSpPr>
      <p:sp>
        <p:nvSpPr>
          <p:cNvPr id="546" name="Shape 546"/>
          <p:cNvSpPr>
            <a:spLocks noGrp="1"/>
          </p:cNvSpPr>
          <p:nvPr>
            <p:ph type="title"/>
          </p:nvPr>
        </p:nvSpPr>
        <p:spPr>
          <a:prstGeom prst="rect">
            <a:avLst/>
          </a:prstGeom>
        </p:spPr>
        <p:txBody>
          <a:bodyPr/>
          <a:lstStyle/>
          <a:p>
            <a:r>
              <a:t>标题文本</a:t>
            </a:r>
          </a:p>
        </p:txBody>
      </p:sp>
      <p:sp>
        <p:nvSpPr>
          <p:cNvPr id="547" name="Shape 54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48" name="Shape 54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024473551"/>
      </p:ext>
    </p:extLst>
  </p:cSld>
  <p:clrMapOvr>
    <a:masterClrMapping/>
  </p:clrMapOvr>
  <p:transition xmlns:p14="http://schemas.microsoft.com/office/powerpoint/2010/main" spd="med"/>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x">
  <p:cSld name="57_Default">
    <p:spTree>
      <p:nvGrpSpPr>
        <p:cNvPr id="1" name=""/>
        <p:cNvGrpSpPr/>
        <p:nvPr/>
      </p:nvGrpSpPr>
      <p:grpSpPr>
        <a:xfrm>
          <a:off x="0" y="0"/>
          <a:ext cx="0" cy="0"/>
          <a:chOff x="0" y="0"/>
          <a:chExt cx="0" cy="0"/>
        </a:xfrm>
      </p:grpSpPr>
      <p:sp>
        <p:nvSpPr>
          <p:cNvPr id="555" name="Shape 55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745223266"/>
      </p:ext>
    </p:extLst>
  </p:cSld>
  <p:clrMapOvr>
    <a:masterClrMapping/>
  </p:clrMapOvr>
  <p:transition xmlns:p14="http://schemas.microsoft.com/office/powerpoint/2010/main" spd="med"/>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x">
  <p:cSld name="3_Default 0">
    <p:spTree>
      <p:nvGrpSpPr>
        <p:cNvPr id="1" name=""/>
        <p:cNvGrpSpPr/>
        <p:nvPr/>
      </p:nvGrpSpPr>
      <p:grpSpPr>
        <a:xfrm>
          <a:off x="0" y="0"/>
          <a:ext cx="0" cy="0"/>
          <a:chOff x="0" y="0"/>
          <a:chExt cx="0" cy="0"/>
        </a:xfrm>
      </p:grpSpPr>
      <p:sp>
        <p:nvSpPr>
          <p:cNvPr id="562" name="Shape 56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629514977"/>
      </p:ext>
    </p:extLst>
  </p:cSld>
  <p:clrMapOvr>
    <a:masterClrMapping/>
  </p:clrMapOvr>
  <p:transition xmlns:p14="http://schemas.microsoft.com/office/powerpoint/2010/main" spd="med"/>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x">
  <p:cSld name="58_Default">
    <p:spTree>
      <p:nvGrpSpPr>
        <p:cNvPr id="1" name=""/>
        <p:cNvGrpSpPr/>
        <p:nvPr/>
      </p:nvGrpSpPr>
      <p:grpSpPr>
        <a:xfrm>
          <a:off x="0" y="0"/>
          <a:ext cx="0" cy="0"/>
          <a:chOff x="0" y="0"/>
          <a:chExt cx="0" cy="0"/>
        </a:xfrm>
      </p:grpSpPr>
      <p:sp>
        <p:nvSpPr>
          <p:cNvPr id="569" name="Shape 569"/>
          <p:cNvSpPr>
            <a:spLocks noGrp="1"/>
          </p:cNvSpPr>
          <p:nvPr>
            <p:ph type="title"/>
          </p:nvPr>
        </p:nvSpPr>
        <p:spPr>
          <a:prstGeom prst="rect">
            <a:avLst/>
          </a:prstGeom>
        </p:spPr>
        <p:txBody>
          <a:bodyPr/>
          <a:lstStyle/>
          <a:p>
            <a:r>
              <a:t>标题文本</a:t>
            </a:r>
          </a:p>
        </p:txBody>
      </p:sp>
      <p:sp>
        <p:nvSpPr>
          <p:cNvPr id="570" name="Shape 57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71" name="Shape 57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886850339"/>
      </p:ext>
    </p:extLst>
  </p:cSld>
  <p:clrMapOvr>
    <a:masterClrMapping/>
  </p:clrMapOvr>
  <p:transition xmlns:p14="http://schemas.microsoft.com/office/powerpoint/2010/main" spd="med"/>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x">
  <p:cSld name="59_Default">
    <p:spTree>
      <p:nvGrpSpPr>
        <p:cNvPr id="1" name=""/>
        <p:cNvGrpSpPr/>
        <p:nvPr/>
      </p:nvGrpSpPr>
      <p:grpSpPr>
        <a:xfrm>
          <a:off x="0" y="0"/>
          <a:ext cx="0" cy="0"/>
          <a:chOff x="0" y="0"/>
          <a:chExt cx="0" cy="0"/>
        </a:xfrm>
      </p:grpSpPr>
      <p:sp>
        <p:nvSpPr>
          <p:cNvPr id="578" name="Shape 578"/>
          <p:cNvSpPr>
            <a:spLocks noGrp="1"/>
          </p:cNvSpPr>
          <p:nvPr>
            <p:ph type="title"/>
          </p:nvPr>
        </p:nvSpPr>
        <p:spPr>
          <a:prstGeom prst="rect">
            <a:avLst/>
          </a:prstGeom>
        </p:spPr>
        <p:txBody>
          <a:bodyPr/>
          <a:lstStyle/>
          <a:p>
            <a:r>
              <a:t>标题文本</a:t>
            </a:r>
          </a:p>
        </p:txBody>
      </p:sp>
      <p:sp>
        <p:nvSpPr>
          <p:cNvPr id="579" name="Shape 57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0" name="Shape 58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240654612"/>
      </p:ext>
    </p:extLst>
  </p:cSld>
  <p:clrMapOvr>
    <a:masterClrMapping/>
  </p:clrMapOvr>
  <p:transition xmlns:p14="http://schemas.microsoft.com/office/powerpoint/2010/main" spd="med"/>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x">
  <p:cSld name="60_Default">
    <p:spTree>
      <p:nvGrpSpPr>
        <p:cNvPr id="1" name=""/>
        <p:cNvGrpSpPr/>
        <p:nvPr/>
      </p:nvGrpSpPr>
      <p:grpSpPr>
        <a:xfrm>
          <a:off x="0" y="0"/>
          <a:ext cx="0" cy="0"/>
          <a:chOff x="0" y="0"/>
          <a:chExt cx="0" cy="0"/>
        </a:xfrm>
      </p:grpSpPr>
      <p:sp>
        <p:nvSpPr>
          <p:cNvPr id="587" name="Shape 587"/>
          <p:cNvSpPr>
            <a:spLocks noGrp="1"/>
          </p:cNvSpPr>
          <p:nvPr>
            <p:ph type="title"/>
          </p:nvPr>
        </p:nvSpPr>
        <p:spPr>
          <a:prstGeom prst="rect">
            <a:avLst/>
          </a:prstGeom>
        </p:spPr>
        <p:txBody>
          <a:bodyPr/>
          <a:lstStyle/>
          <a:p>
            <a:r>
              <a:t>标题文本</a:t>
            </a:r>
          </a:p>
        </p:txBody>
      </p:sp>
      <p:sp>
        <p:nvSpPr>
          <p:cNvPr id="588" name="Shape 58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9" name="Shape 58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69631904"/>
      </p:ext>
    </p:extLst>
  </p:cSld>
  <p:clrMapOvr>
    <a:masterClrMapping/>
  </p:clrMapOvr>
  <p:transition xmlns:p14="http://schemas.microsoft.com/office/powerpoint/2010/main" spd="med"/>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x">
  <p:cSld name="61_Default">
    <p:spTree>
      <p:nvGrpSpPr>
        <p:cNvPr id="1" name=""/>
        <p:cNvGrpSpPr/>
        <p:nvPr/>
      </p:nvGrpSpPr>
      <p:grpSpPr>
        <a:xfrm>
          <a:off x="0" y="0"/>
          <a:ext cx="0" cy="0"/>
          <a:chOff x="0" y="0"/>
          <a:chExt cx="0" cy="0"/>
        </a:xfrm>
      </p:grpSpPr>
      <p:sp>
        <p:nvSpPr>
          <p:cNvPr id="596" name="Shape 596"/>
          <p:cNvSpPr>
            <a:spLocks noGrp="1"/>
          </p:cNvSpPr>
          <p:nvPr>
            <p:ph type="title"/>
          </p:nvPr>
        </p:nvSpPr>
        <p:spPr>
          <a:prstGeom prst="rect">
            <a:avLst/>
          </a:prstGeom>
        </p:spPr>
        <p:txBody>
          <a:bodyPr/>
          <a:lstStyle/>
          <a:p>
            <a:r>
              <a:t>标题文本</a:t>
            </a:r>
          </a:p>
        </p:txBody>
      </p:sp>
      <p:sp>
        <p:nvSpPr>
          <p:cNvPr id="597" name="Shape 59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98" name="Shape 598"/>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268853406"/>
      </p:ext>
    </p:extLst>
  </p:cSld>
  <p:clrMapOvr>
    <a:masterClrMapping/>
  </p:clrMapOvr>
  <p:transition xmlns:p14="http://schemas.microsoft.com/office/powerpoint/2010/main" spd="med"/>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x">
  <p:cSld name="62_Default">
    <p:spTree>
      <p:nvGrpSpPr>
        <p:cNvPr id="1" name=""/>
        <p:cNvGrpSpPr/>
        <p:nvPr/>
      </p:nvGrpSpPr>
      <p:grpSpPr>
        <a:xfrm>
          <a:off x="0" y="0"/>
          <a:ext cx="0" cy="0"/>
          <a:chOff x="0" y="0"/>
          <a:chExt cx="0" cy="0"/>
        </a:xfrm>
      </p:grpSpPr>
      <p:sp>
        <p:nvSpPr>
          <p:cNvPr id="605" name="Shape 605"/>
          <p:cNvSpPr>
            <a:spLocks noGrp="1"/>
          </p:cNvSpPr>
          <p:nvPr>
            <p:ph type="title"/>
          </p:nvPr>
        </p:nvSpPr>
        <p:spPr>
          <a:prstGeom prst="rect">
            <a:avLst/>
          </a:prstGeom>
        </p:spPr>
        <p:txBody>
          <a:bodyPr/>
          <a:lstStyle/>
          <a:p>
            <a:r>
              <a:t>标题文本</a:t>
            </a:r>
          </a:p>
        </p:txBody>
      </p:sp>
      <p:sp>
        <p:nvSpPr>
          <p:cNvPr id="606" name="Shape 60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07" name="Shape 607"/>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2912414"/>
      </p:ext>
    </p:extLst>
  </p:cSld>
  <p:clrMapOvr>
    <a:masterClrMapping/>
  </p:clrMapOvr>
  <p:transition xmlns:p14="http://schemas.microsoft.com/office/powerpoint/2010/main" spd="med"/>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x">
  <p:cSld name="63_Default">
    <p:spTree>
      <p:nvGrpSpPr>
        <p:cNvPr id="1" name=""/>
        <p:cNvGrpSpPr/>
        <p:nvPr/>
      </p:nvGrpSpPr>
      <p:grpSpPr>
        <a:xfrm>
          <a:off x="0" y="0"/>
          <a:ext cx="0" cy="0"/>
          <a:chOff x="0" y="0"/>
          <a:chExt cx="0" cy="0"/>
        </a:xfrm>
      </p:grpSpPr>
      <p:sp>
        <p:nvSpPr>
          <p:cNvPr id="614" name="Shape 614"/>
          <p:cNvSpPr>
            <a:spLocks noGrp="1"/>
          </p:cNvSpPr>
          <p:nvPr>
            <p:ph type="title"/>
          </p:nvPr>
        </p:nvSpPr>
        <p:spPr>
          <a:prstGeom prst="rect">
            <a:avLst/>
          </a:prstGeom>
        </p:spPr>
        <p:txBody>
          <a:bodyPr/>
          <a:lstStyle/>
          <a:p>
            <a:r>
              <a:t>标题文本</a:t>
            </a:r>
          </a:p>
        </p:txBody>
      </p:sp>
      <p:sp>
        <p:nvSpPr>
          <p:cNvPr id="615" name="Shape 615"/>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16" name="Shape 61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39046439"/>
      </p:ext>
    </p:extLst>
  </p:cSld>
  <p:clrMapOvr>
    <a:masterClrMapping/>
  </p:clrMapOvr>
  <p:transition xmlns:p14="http://schemas.microsoft.com/office/powerpoint/2010/main" spd="med"/>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x">
  <p:cSld name="64_Default">
    <p:spTree>
      <p:nvGrpSpPr>
        <p:cNvPr id="1" name=""/>
        <p:cNvGrpSpPr/>
        <p:nvPr/>
      </p:nvGrpSpPr>
      <p:grpSpPr>
        <a:xfrm>
          <a:off x="0" y="0"/>
          <a:ext cx="0" cy="0"/>
          <a:chOff x="0" y="0"/>
          <a:chExt cx="0" cy="0"/>
        </a:xfrm>
      </p:grpSpPr>
      <p:sp>
        <p:nvSpPr>
          <p:cNvPr id="623" name="Shape 623"/>
          <p:cNvSpPr>
            <a:spLocks noGrp="1"/>
          </p:cNvSpPr>
          <p:nvPr>
            <p:ph type="title"/>
          </p:nvPr>
        </p:nvSpPr>
        <p:spPr>
          <a:prstGeom prst="rect">
            <a:avLst/>
          </a:prstGeom>
        </p:spPr>
        <p:txBody>
          <a:bodyPr/>
          <a:lstStyle/>
          <a:p>
            <a:r>
              <a:t>标题文本</a:t>
            </a:r>
          </a:p>
        </p:txBody>
      </p:sp>
      <p:sp>
        <p:nvSpPr>
          <p:cNvPr id="624" name="Shape 624"/>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25" name="Shape 62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78900769"/>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6_Default">
    <p:spTree>
      <p:nvGrpSpPr>
        <p:cNvPr id="1" name=""/>
        <p:cNvGrpSpPr/>
        <p:nvPr/>
      </p:nvGrpSpPr>
      <p:grpSpPr>
        <a:xfrm>
          <a:off x="0" y="0"/>
          <a:ext cx="0" cy="0"/>
          <a:chOff x="0" y="0"/>
          <a:chExt cx="0" cy="0"/>
        </a:xfrm>
      </p:grpSpPr>
      <p:pic>
        <p:nvPicPr>
          <p:cNvPr id="80" name="image2.png"/>
          <p:cNvPicPr>
            <a:picLocks noChangeAspect="1"/>
          </p:cNvPicPr>
          <p:nvPr/>
        </p:nvPicPr>
        <p:blipFill>
          <a:blip r:embed="rId2">
            <a:extLst/>
          </a:blip>
          <a:stretch>
            <a:fillRect/>
          </a:stretch>
        </p:blipFill>
        <p:spPr>
          <a:xfrm>
            <a:off x="371475" y="671512"/>
            <a:ext cx="466725" cy="466728"/>
          </a:xfrm>
          <a:prstGeom prst="rect">
            <a:avLst/>
          </a:prstGeom>
          <a:ln w="12700">
            <a:miter lim="400000"/>
          </a:ln>
        </p:spPr>
      </p:pic>
      <p:sp>
        <p:nvSpPr>
          <p:cNvPr id="81" name="Shape 81"/>
          <p:cNvSpPr>
            <a:spLocks noGrp="1"/>
          </p:cNvSpPr>
          <p:nvPr>
            <p:ph type="title"/>
          </p:nvPr>
        </p:nvSpPr>
        <p:spPr>
          <a:prstGeom prst="rect">
            <a:avLst/>
          </a:prstGeom>
        </p:spPr>
        <p:txBody>
          <a:bodyPr/>
          <a:lstStyle/>
          <a:p>
            <a:r>
              <a:t>标题文本</a:t>
            </a:r>
          </a:p>
        </p:txBody>
      </p:sp>
      <p:sp>
        <p:nvSpPr>
          <p:cNvPr id="82" name="Shape 8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83" name="Shape 8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53477346"/>
      </p:ext>
    </p:extLst>
  </p:cSld>
  <p:clrMapOvr>
    <a:masterClrMapping/>
  </p:clrMapOvr>
  <p:transition xmlns:p14="http://schemas.microsoft.com/office/powerpoint/2010/main" spd="med"/>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x">
  <p:cSld name="65_Default">
    <p:spTree>
      <p:nvGrpSpPr>
        <p:cNvPr id="1" name=""/>
        <p:cNvGrpSpPr/>
        <p:nvPr/>
      </p:nvGrpSpPr>
      <p:grpSpPr>
        <a:xfrm>
          <a:off x="0" y="0"/>
          <a:ext cx="0" cy="0"/>
          <a:chOff x="0" y="0"/>
          <a:chExt cx="0" cy="0"/>
        </a:xfrm>
      </p:grpSpPr>
      <p:sp>
        <p:nvSpPr>
          <p:cNvPr id="632" name="Shape 632"/>
          <p:cNvSpPr>
            <a:spLocks noGrp="1"/>
          </p:cNvSpPr>
          <p:nvPr>
            <p:ph type="title"/>
          </p:nvPr>
        </p:nvSpPr>
        <p:spPr>
          <a:prstGeom prst="rect">
            <a:avLst/>
          </a:prstGeom>
        </p:spPr>
        <p:txBody>
          <a:bodyPr/>
          <a:lstStyle/>
          <a:p>
            <a:r>
              <a:t>标题文本</a:t>
            </a:r>
          </a:p>
        </p:txBody>
      </p:sp>
      <p:sp>
        <p:nvSpPr>
          <p:cNvPr id="633" name="Shape 63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34" name="Shape 634"/>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506059879"/>
      </p:ext>
    </p:extLst>
  </p:cSld>
  <p:clrMapOvr>
    <a:masterClrMapping/>
  </p:clrMapOvr>
  <p:transition xmlns:p14="http://schemas.microsoft.com/office/powerpoint/2010/main" spd="med"/>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x">
  <p:cSld name="66_Default">
    <p:spTree>
      <p:nvGrpSpPr>
        <p:cNvPr id="1" name=""/>
        <p:cNvGrpSpPr/>
        <p:nvPr/>
      </p:nvGrpSpPr>
      <p:grpSpPr>
        <a:xfrm>
          <a:off x="0" y="0"/>
          <a:ext cx="0" cy="0"/>
          <a:chOff x="0" y="0"/>
          <a:chExt cx="0" cy="0"/>
        </a:xfrm>
      </p:grpSpPr>
      <p:sp>
        <p:nvSpPr>
          <p:cNvPr id="641" name="Shape 641"/>
          <p:cNvSpPr>
            <a:spLocks noGrp="1"/>
          </p:cNvSpPr>
          <p:nvPr>
            <p:ph type="title"/>
          </p:nvPr>
        </p:nvSpPr>
        <p:spPr>
          <a:prstGeom prst="rect">
            <a:avLst/>
          </a:prstGeom>
        </p:spPr>
        <p:txBody>
          <a:bodyPr/>
          <a:lstStyle/>
          <a:p>
            <a:r>
              <a:t>标题文本</a:t>
            </a:r>
          </a:p>
        </p:txBody>
      </p:sp>
      <p:sp>
        <p:nvSpPr>
          <p:cNvPr id="642" name="Shape 64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43" name="Shape 64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50007040"/>
      </p:ext>
    </p:extLst>
  </p:cSld>
  <p:clrMapOvr>
    <a:masterClrMapping/>
  </p:clrMapOvr>
  <p:transition xmlns:p14="http://schemas.microsoft.com/office/powerpoint/2010/main" spd="med"/>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x">
  <p:cSld name="67_Default">
    <p:spTree>
      <p:nvGrpSpPr>
        <p:cNvPr id="1" name=""/>
        <p:cNvGrpSpPr/>
        <p:nvPr/>
      </p:nvGrpSpPr>
      <p:grpSpPr>
        <a:xfrm>
          <a:off x="0" y="0"/>
          <a:ext cx="0" cy="0"/>
          <a:chOff x="0" y="0"/>
          <a:chExt cx="0" cy="0"/>
        </a:xfrm>
      </p:grpSpPr>
      <p:sp>
        <p:nvSpPr>
          <p:cNvPr id="650" name="Shape 650"/>
          <p:cNvSpPr>
            <a:spLocks noGrp="1"/>
          </p:cNvSpPr>
          <p:nvPr>
            <p:ph type="title"/>
          </p:nvPr>
        </p:nvSpPr>
        <p:spPr>
          <a:prstGeom prst="rect">
            <a:avLst/>
          </a:prstGeom>
        </p:spPr>
        <p:txBody>
          <a:bodyPr/>
          <a:lstStyle/>
          <a:p>
            <a:r>
              <a:t>标题文本</a:t>
            </a:r>
          </a:p>
        </p:txBody>
      </p:sp>
      <p:sp>
        <p:nvSpPr>
          <p:cNvPr id="651" name="Shape 65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52" name="Shape 65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61974493"/>
      </p:ext>
    </p:extLst>
  </p:cSld>
  <p:clrMapOvr>
    <a:masterClrMapping/>
  </p:clrMapOvr>
  <p:transition xmlns:p14="http://schemas.microsoft.com/office/powerpoint/2010/main" spd="med"/>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x">
  <p:cSld name="68_Default">
    <p:spTree>
      <p:nvGrpSpPr>
        <p:cNvPr id="1" name=""/>
        <p:cNvGrpSpPr/>
        <p:nvPr/>
      </p:nvGrpSpPr>
      <p:grpSpPr>
        <a:xfrm>
          <a:off x="0" y="0"/>
          <a:ext cx="0" cy="0"/>
          <a:chOff x="0" y="0"/>
          <a:chExt cx="0" cy="0"/>
        </a:xfrm>
      </p:grpSpPr>
      <p:sp>
        <p:nvSpPr>
          <p:cNvPr id="659" name="Shape 65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290377"/>
      </p:ext>
    </p:extLst>
  </p:cSld>
  <p:clrMapOvr>
    <a:masterClrMapping/>
  </p:clrMapOvr>
  <p:transition xmlns:p14="http://schemas.microsoft.com/office/powerpoint/2010/main" spd="med"/>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x">
  <p:cSld name="4_Default 0">
    <p:spTree>
      <p:nvGrpSpPr>
        <p:cNvPr id="1" name=""/>
        <p:cNvGrpSpPr/>
        <p:nvPr/>
      </p:nvGrpSpPr>
      <p:grpSpPr>
        <a:xfrm>
          <a:off x="0" y="0"/>
          <a:ext cx="0" cy="0"/>
          <a:chOff x="0" y="0"/>
          <a:chExt cx="0" cy="0"/>
        </a:xfrm>
      </p:grpSpPr>
      <p:sp>
        <p:nvSpPr>
          <p:cNvPr id="666" name="Shape 666"/>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70815935"/>
      </p:ext>
    </p:extLst>
  </p:cSld>
  <p:clrMapOvr>
    <a:masterClrMapping/>
  </p:clrMapOvr>
  <p:transition xmlns:p14="http://schemas.microsoft.com/office/powerpoint/2010/main" spd="med"/>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x">
  <p:cSld name="69_Default">
    <p:spTree>
      <p:nvGrpSpPr>
        <p:cNvPr id="1" name=""/>
        <p:cNvGrpSpPr/>
        <p:nvPr/>
      </p:nvGrpSpPr>
      <p:grpSpPr>
        <a:xfrm>
          <a:off x="0" y="0"/>
          <a:ext cx="0" cy="0"/>
          <a:chOff x="0" y="0"/>
          <a:chExt cx="0" cy="0"/>
        </a:xfrm>
      </p:grpSpPr>
      <p:sp>
        <p:nvSpPr>
          <p:cNvPr id="673" name="Shape 673"/>
          <p:cNvSpPr>
            <a:spLocks noGrp="1"/>
          </p:cNvSpPr>
          <p:nvPr>
            <p:ph type="title"/>
          </p:nvPr>
        </p:nvSpPr>
        <p:spPr>
          <a:prstGeom prst="rect">
            <a:avLst/>
          </a:prstGeom>
        </p:spPr>
        <p:txBody>
          <a:bodyPr/>
          <a:lstStyle/>
          <a:p>
            <a:r>
              <a:t>标题文本</a:t>
            </a:r>
          </a:p>
        </p:txBody>
      </p:sp>
      <p:sp>
        <p:nvSpPr>
          <p:cNvPr id="674" name="Shape 674"/>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75" name="Shape 675"/>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58443494"/>
      </p:ext>
    </p:extLst>
  </p:cSld>
  <p:clrMapOvr>
    <a:masterClrMapping/>
  </p:clrMapOvr>
  <p:transition xmlns:p14="http://schemas.microsoft.com/office/powerpoint/2010/main" spd="med"/>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x">
  <p:cSld name="70_Default">
    <p:spTree>
      <p:nvGrpSpPr>
        <p:cNvPr id="1" name=""/>
        <p:cNvGrpSpPr/>
        <p:nvPr/>
      </p:nvGrpSpPr>
      <p:grpSpPr>
        <a:xfrm>
          <a:off x="0" y="0"/>
          <a:ext cx="0" cy="0"/>
          <a:chOff x="0" y="0"/>
          <a:chExt cx="0" cy="0"/>
        </a:xfrm>
      </p:grpSpPr>
      <p:sp>
        <p:nvSpPr>
          <p:cNvPr id="682" name="Shape 682"/>
          <p:cNvSpPr>
            <a:spLocks noGrp="1"/>
          </p:cNvSpPr>
          <p:nvPr>
            <p:ph type="title"/>
          </p:nvPr>
        </p:nvSpPr>
        <p:spPr>
          <a:prstGeom prst="rect">
            <a:avLst/>
          </a:prstGeom>
        </p:spPr>
        <p:txBody>
          <a:bodyPr/>
          <a:lstStyle/>
          <a:p>
            <a:r>
              <a:t>标题文本</a:t>
            </a:r>
          </a:p>
        </p:txBody>
      </p:sp>
      <p:sp>
        <p:nvSpPr>
          <p:cNvPr id="683" name="Shape 68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84" name="Shape 684"/>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55795355"/>
      </p:ext>
    </p:extLst>
  </p:cSld>
  <p:clrMapOvr>
    <a:masterClrMapping/>
  </p:clrMapOvr>
  <p:transition xmlns:p14="http://schemas.microsoft.com/office/powerpoint/2010/main" spd="med"/>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x">
  <p:cSld name="71_Default">
    <p:spTree>
      <p:nvGrpSpPr>
        <p:cNvPr id="1" name=""/>
        <p:cNvGrpSpPr/>
        <p:nvPr/>
      </p:nvGrpSpPr>
      <p:grpSpPr>
        <a:xfrm>
          <a:off x="0" y="0"/>
          <a:ext cx="0" cy="0"/>
          <a:chOff x="0" y="0"/>
          <a:chExt cx="0" cy="0"/>
        </a:xfrm>
      </p:grpSpPr>
      <p:sp>
        <p:nvSpPr>
          <p:cNvPr id="691" name="Shape 691"/>
          <p:cNvSpPr>
            <a:spLocks noGrp="1"/>
          </p:cNvSpPr>
          <p:nvPr>
            <p:ph type="title"/>
          </p:nvPr>
        </p:nvSpPr>
        <p:spPr>
          <a:prstGeom prst="rect">
            <a:avLst/>
          </a:prstGeom>
        </p:spPr>
        <p:txBody>
          <a:bodyPr/>
          <a:lstStyle/>
          <a:p>
            <a:r>
              <a:t>标题文本</a:t>
            </a:r>
          </a:p>
        </p:txBody>
      </p:sp>
      <p:sp>
        <p:nvSpPr>
          <p:cNvPr id="692" name="Shape 69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93" name="Shape 69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39394918"/>
      </p:ext>
    </p:extLst>
  </p:cSld>
  <p:clrMapOvr>
    <a:masterClrMapping/>
  </p:clrMapOvr>
  <p:transition xmlns:p14="http://schemas.microsoft.com/office/powerpoint/2010/main" spd="med"/>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x">
  <p:cSld name="72_Default">
    <p:spTree>
      <p:nvGrpSpPr>
        <p:cNvPr id="1" name=""/>
        <p:cNvGrpSpPr/>
        <p:nvPr/>
      </p:nvGrpSpPr>
      <p:grpSpPr>
        <a:xfrm>
          <a:off x="0" y="0"/>
          <a:ext cx="0" cy="0"/>
          <a:chOff x="0" y="0"/>
          <a:chExt cx="0" cy="0"/>
        </a:xfrm>
      </p:grpSpPr>
      <p:sp>
        <p:nvSpPr>
          <p:cNvPr id="700" name="Shape 700"/>
          <p:cNvSpPr>
            <a:spLocks noGrp="1"/>
          </p:cNvSpPr>
          <p:nvPr>
            <p:ph type="title"/>
          </p:nvPr>
        </p:nvSpPr>
        <p:spPr>
          <a:prstGeom prst="rect">
            <a:avLst/>
          </a:prstGeom>
        </p:spPr>
        <p:txBody>
          <a:bodyPr/>
          <a:lstStyle/>
          <a:p>
            <a:r>
              <a:t>标题文本</a:t>
            </a:r>
          </a:p>
        </p:txBody>
      </p:sp>
      <p:sp>
        <p:nvSpPr>
          <p:cNvPr id="701" name="Shape 70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02" name="Shape 702"/>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825995351"/>
      </p:ext>
    </p:extLst>
  </p:cSld>
  <p:clrMapOvr>
    <a:masterClrMapping/>
  </p:clrMapOvr>
  <p:transition xmlns:p14="http://schemas.microsoft.com/office/powerpoint/2010/main" spd="med"/>
</p:sldLayout>
</file>

<file path=ppt/slideLayouts/slideLayout7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r>
              <a:t>标题文本</a:t>
            </a:r>
          </a:p>
        </p:txBody>
      </p:sp>
      <p:sp>
        <p:nvSpPr>
          <p:cNvPr id="13" name="Shape 1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4" name="Shape 14"/>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43417578"/>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7_Default">
    <p:spTree>
      <p:nvGrpSpPr>
        <p:cNvPr id="1" name=""/>
        <p:cNvGrpSpPr/>
        <p:nvPr/>
      </p:nvGrpSpPr>
      <p:grpSpPr>
        <a:xfrm>
          <a:off x="0" y="0"/>
          <a:ext cx="0" cy="0"/>
          <a:chOff x="0" y="0"/>
          <a:chExt cx="0" cy="0"/>
        </a:xfrm>
      </p:grpSpPr>
      <p:sp>
        <p:nvSpPr>
          <p:cNvPr id="90" name="Shape 90"/>
          <p:cNvSpPr>
            <a:spLocks noGrp="1"/>
          </p:cNvSpPr>
          <p:nvPr>
            <p:ph type="title"/>
          </p:nvPr>
        </p:nvSpPr>
        <p:spPr>
          <a:prstGeom prst="rect">
            <a:avLst/>
          </a:prstGeom>
        </p:spPr>
        <p:txBody>
          <a:bodyPr/>
          <a:lstStyle/>
          <a:p>
            <a:r>
              <a:t>标题文本</a:t>
            </a:r>
          </a:p>
        </p:txBody>
      </p:sp>
      <p:sp>
        <p:nvSpPr>
          <p:cNvPr id="91" name="Shape 9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2" name="Shape 92"/>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088995870"/>
      </p:ext>
    </p:extLst>
  </p:cSld>
  <p:clrMapOvr>
    <a:masterClrMapping/>
  </p:clrMapOvr>
  <p:transition xmlns:p14="http://schemas.microsoft.com/office/powerpoint/2010/main" spd="med"/>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x">
  <p:cSld name="1_Default">
    <p:spTree>
      <p:nvGrpSpPr>
        <p:cNvPr id="1" name=""/>
        <p:cNvGrpSpPr/>
        <p:nvPr/>
      </p:nvGrpSpPr>
      <p:grpSpPr>
        <a:xfrm>
          <a:off x="0" y="0"/>
          <a:ext cx="0" cy="0"/>
          <a:chOff x="0" y="0"/>
          <a:chExt cx="0" cy="0"/>
        </a:xfrm>
      </p:grpSpPr>
      <p:pic>
        <p:nvPicPr>
          <p:cNvPr id="21" name="image2.jpeg"/>
          <p:cNvPicPr>
            <a:picLocks noChangeAspect="1"/>
          </p:cNvPicPr>
          <p:nvPr/>
        </p:nvPicPr>
        <p:blipFill>
          <a:blip r:embed="rId2">
            <a:extLst/>
          </a:blip>
          <a:stretch>
            <a:fillRect/>
          </a:stretch>
        </p:blipFill>
        <p:spPr>
          <a:xfrm>
            <a:off x="0" y="126"/>
            <a:ext cx="12192000" cy="4159125"/>
          </a:xfrm>
          <a:prstGeom prst="rect">
            <a:avLst/>
          </a:prstGeom>
          <a:ln w="12700">
            <a:miter lim="400000"/>
          </a:ln>
        </p:spPr>
      </p:pic>
      <p:sp>
        <p:nvSpPr>
          <p:cNvPr id="22" name="Shape 22"/>
          <p:cNvSpPr/>
          <p:nvPr/>
        </p:nvSpPr>
        <p:spPr>
          <a:xfrm>
            <a:off x="0" y="0"/>
            <a:ext cx="12192000" cy="4159250"/>
          </a:xfrm>
          <a:prstGeom prst="rect">
            <a:avLst/>
          </a:prstGeom>
          <a:solidFill>
            <a:srgbClr val="354B5E">
              <a:alpha val="79998"/>
            </a:srgbClr>
          </a:solidFill>
          <a:ln w="12700">
            <a:miter lim="400000"/>
          </a:ln>
        </p:spPr>
        <p:txBody>
          <a:bodyPr lIns="45718" tIns="45718" rIns="45718" bIns="45718" anchor="ct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23" name="Shape 23"/>
          <p:cNvSpPr/>
          <p:nvPr/>
        </p:nvSpPr>
        <p:spPr>
          <a:xfrm>
            <a:off x="0" y="4087812"/>
            <a:ext cx="12192000" cy="71441"/>
          </a:xfrm>
          <a:prstGeom prst="rect">
            <a:avLst/>
          </a:prstGeom>
          <a:solidFill>
            <a:schemeClr val="accent2"/>
          </a:solidFill>
          <a:ln w="12700">
            <a:miter lim="400000"/>
          </a:ln>
        </p:spPr>
        <p:txBody>
          <a:bodyPr lIns="45718" tIns="45718" rIns="45718" bIns="45718" anchor="ct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24" name="Shape 24"/>
          <p:cNvSpPr/>
          <p:nvPr/>
        </p:nvSpPr>
        <p:spPr>
          <a:xfrm>
            <a:off x="5556250" y="3586162"/>
            <a:ext cx="1079500" cy="1079503"/>
          </a:xfrm>
          <a:prstGeom prst="roundRect">
            <a:avLst>
              <a:gd name="adj" fmla="val 50000"/>
            </a:avLst>
          </a:prstGeom>
          <a:solidFill>
            <a:schemeClr val="accent2"/>
          </a:solidFill>
          <a:ln w="12700">
            <a:miter lim="400000"/>
          </a:ln>
        </p:spPr>
        <p:txBody>
          <a:bodyPr lIns="45718" tIns="45718" rIns="45718" bIns="45718" anchor="ct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25" name="Shape 25"/>
          <p:cNvSpPr>
            <a:spLocks noGrp="1"/>
          </p:cNvSpPr>
          <p:nvPr>
            <p:ph type="title"/>
          </p:nvPr>
        </p:nvSpPr>
        <p:spPr>
          <a:prstGeom prst="rect">
            <a:avLst/>
          </a:prstGeom>
        </p:spPr>
        <p:txBody>
          <a:bodyPr/>
          <a:lstStyle/>
          <a:p>
            <a:r>
              <a:t>标题文本</a:t>
            </a:r>
          </a:p>
        </p:txBody>
      </p:sp>
      <p:sp>
        <p:nvSpPr>
          <p:cNvPr id="26" name="Shape 2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7" name="Shape 27"/>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715639127"/>
      </p:ext>
    </p:extLst>
  </p:cSld>
  <p:clrMapOvr>
    <a:masterClrMapping/>
  </p:clrMapOvr>
  <p:transition xmlns:p14="http://schemas.microsoft.com/office/powerpoint/2010/main" spd="med"/>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x">
  <p:cSld name="2_Default">
    <p:spTree>
      <p:nvGrpSpPr>
        <p:cNvPr id="1" name=""/>
        <p:cNvGrpSpPr/>
        <p:nvPr/>
      </p:nvGrpSpPr>
      <p:grpSpPr>
        <a:xfrm>
          <a:off x="0" y="0"/>
          <a:ext cx="0" cy="0"/>
          <a:chOff x="0" y="0"/>
          <a:chExt cx="0" cy="0"/>
        </a:xfrm>
      </p:grpSpPr>
      <p:grpSp>
        <p:nvGrpSpPr>
          <p:cNvPr id="37" name="Group 37"/>
          <p:cNvGrpSpPr/>
          <p:nvPr/>
        </p:nvGrpSpPr>
        <p:grpSpPr>
          <a:xfrm>
            <a:off x="479422" y="692146"/>
            <a:ext cx="179392" cy="630243"/>
            <a:chOff x="-1" y="0"/>
            <a:chExt cx="179391" cy="630242"/>
          </a:xfrm>
        </p:grpSpPr>
        <p:sp>
          <p:nvSpPr>
            <p:cNvPr id="34" name="Shape 34"/>
            <p:cNvSpPr/>
            <p:nvPr/>
          </p:nvSpPr>
          <p:spPr>
            <a:xfrm>
              <a:off x="-2" y="-1"/>
              <a:ext cx="179392" cy="179391"/>
            </a:xfrm>
            <a:prstGeom prst="roundRect">
              <a:avLst>
                <a:gd name="adj" fmla="val 16667"/>
              </a:avLst>
            </a:prstGeom>
            <a:solidFill>
              <a:schemeClr val="accent1"/>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35" name="Shape 35"/>
            <p:cNvSpPr/>
            <p:nvPr/>
          </p:nvSpPr>
          <p:spPr>
            <a:xfrm>
              <a:off x="-2" y="225424"/>
              <a:ext cx="179392" cy="179393"/>
            </a:xfrm>
            <a:prstGeom prst="roundRect">
              <a:avLst>
                <a:gd name="adj" fmla="val 16667"/>
              </a:avLst>
            </a:prstGeom>
            <a:solidFill>
              <a:schemeClr val="accent2"/>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36" name="Shape 36"/>
            <p:cNvSpPr/>
            <p:nvPr/>
          </p:nvSpPr>
          <p:spPr>
            <a:xfrm>
              <a:off x="-2" y="450851"/>
              <a:ext cx="179392" cy="179391"/>
            </a:xfrm>
            <a:prstGeom prst="roundRect">
              <a:avLst>
                <a:gd name="adj" fmla="val 16667"/>
              </a:avLst>
            </a:prstGeom>
            <a:solidFill>
              <a:schemeClr val="accent1"/>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grpSp>
      <p:sp>
        <p:nvSpPr>
          <p:cNvPr id="38" name="Shape 38"/>
          <p:cNvSpPr>
            <a:spLocks noGrp="1"/>
          </p:cNvSpPr>
          <p:nvPr>
            <p:ph type="title"/>
          </p:nvPr>
        </p:nvSpPr>
        <p:spPr>
          <a:prstGeom prst="rect">
            <a:avLst/>
          </a:prstGeom>
        </p:spPr>
        <p:txBody>
          <a:bodyPr/>
          <a:lstStyle/>
          <a:p>
            <a:r>
              <a:t>标题文本</a:t>
            </a:r>
          </a:p>
        </p:txBody>
      </p:sp>
      <p:sp>
        <p:nvSpPr>
          <p:cNvPr id="39" name="Shape 3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Shape 4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038856827"/>
      </p:ext>
    </p:extLst>
  </p:cSld>
  <p:clrMapOvr>
    <a:masterClrMapping/>
  </p:clrMapOvr>
  <p:transition xmlns:p14="http://schemas.microsoft.com/office/powerpoint/2010/main" spd="med"/>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x">
  <p:cSld name="3_Default">
    <p:spTree>
      <p:nvGrpSpPr>
        <p:cNvPr id="1" name=""/>
        <p:cNvGrpSpPr/>
        <p:nvPr/>
      </p:nvGrpSpPr>
      <p:grpSpPr>
        <a:xfrm>
          <a:off x="0" y="0"/>
          <a:ext cx="0" cy="0"/>
          <a:chOff x="0" y="0"/>
          <a:chExt cx="0" cy="0"/>
        </a:xfrm>
      </p:grpSpPr>
      <p:pic>
        <p:nvPicPr>
          <p:cNvPr id="47" name="image3.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48" name="Shape 48"/>
          <p:cNvSpPr/>
          <p:nvPr/>
        </p:nvSpPr>
        <p:spPr>
          <a:xfrm>
            <a:off x="0" y="0"/>
            <a:ext cx="12192000" cy="6858000"/>
          </a:xfrm>
          <a:prstGeom prst="rect">
            <a:avLst/>
          </a:prstGeom>
          <a:solidFill>
            <a:srgbClr val="354B5E">
              <a:alpha val="79998"/>
            </a:srgbClr>
          </a:solidFill>
          <a:ln w="12700">
            <a:miter lim="400000"/>
          </a:ln>
        </p:spPr>
        <p:txBody>
          <a:bodyPr lIns="45718" tIns="45718" rIns="45718" bIns="45718" anchor="ct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49" name="Shape 49"/>
          <p:cNvSpPr>
            <a:spLocks noGrp="1"/>
          </p:cNvSpPr>
          <p:nvPr>
            <p:ph type="title"/>
          </p:nvPr>
        </p:nvSpPr>
        <p:spPr>
          <a:prstGeom prst="rect">
            <a:avLst/>
          </a:prstGeom>
        </p:spPr>
        <p:txBody>
          <a:bodyPr/>
          <a:lstStyle/>
          <a:p>
            <a:r>
              <a:t>标题文本</a:t>
            </a:r>
          </a:p>
        </p:txBody>
      </p:sp>
      <p:sp>
        <p:nvSpPr>
          <p:cNvPr id="50" name="Shape 5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1" name="Shape 5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34443629"/>
      </p:ext>
    </p:extLst>
  </p:cSld>
  <p:clrMapOvr>
    <a:masterClrMapping/>
  </p:clrMapOvr>
  <p:transition xmlns:p14="http://schemas.microsoft.com/office/powerpoint/2010/main" spd="med"/>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x">
  <p:cSld name="4_Default">
    <p:spTree>
      <p:nvGrpSpPr>
        <p:cNvPr id="1" name=""/>
        <p:cNvGrpSpPr/>
        <p:nvPr/>
      </p:nvGrpSpPr>
      <p:grpSpPr>
        <a:xfrm>
          <a:off x="0" y="0"/>
          <a:ext cx="0" cy="0"/>
          <a:chOff x="0" y="0"/>
          <a:chExt cx="0" cy="0"/>
        </a:xfrm>
      </p:grpSpPr>
      <p:grpSp>
        <p:nvGrpSpPr>
          <p:cNvPr id="61" name="Group 61"/>
          <p:cNvGrpSpPr/>
          <p:nvPr/>
        </p:nvGrpSpPr>
        <p:grpSpPr>
          <a:xfrm>
            <a:off x="479422" y="692146"/>
            <a:ext cx="179392" cy="630243"/>
            <a:chOff x="-1" y="0"/>
            <a:chExt cx="179391" cy="630242"/>
          </a:xfrm>
        </p:grpSpPr>
        <p:sp>
          <p:nvSpPr>
            <p:cNvPr id="58" name="Shape 58"/>
            <p:cNvSpPr/>
            <p:nvPr/>
          </p:nvSpPr>
          <p:spPr>
            <a:xfrm>
              <a:off x="-2" y="-1"/>
              <a:ext cx="179392" cy="179391"/>
            </a:xfrm>
            <a:prstGeom prst="roundRect">
              <a:avLst>
                <a:gd name="adj" fmla="val 16667"/>
              </a:avLst>
            </a:prstGeom>
            <a:solidFill>
              <a:schemeClr val="accent1"/>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59" name="Shape 59"/>
            <p:cNvSpPr/>
            <p:nvPr/>
          </p:nvSpPr>
          <p:spPr>
            <a:xfrm>
              <a:off x="-2" y="225424"/>
              <a:ext cx="179392" cy="179393"/>
            </a:xfrm>
            <a:prstGeom prst="roundRect">
              <a:avLst>
                <a:gd name="adj" fmla="val 16667"/>
              </a:avLst>
            </a:prstGeom>
            <a:solidFill>
              <a:schemeClr val="accent2"/>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sp>
          <p:nvSpPr>
            <p:cNvPr id="60" name="Shape 60"/>
            <p:cNvSpPr/>
            <p:nvPr/>
          </p:nvSpPr>
          <p:spPr>
            <a:xfrm>
              <a:off x="-2" y="450851"/>
              <a:ext cx="179392" cy="179391"/>
            </a:xfrm>
            <a:prstGeom prst="roundRect">
              <a:avLst>
                <a:gd name="adj" fmla="val 16667"/>
              </a:avLst>
            </a:prstGeom>
            <a:solidFill>
              <a:schemeClr val="accent1"/>
            </a:solidFill>
            <a:ln w="12700" cap="flat">
              <a:noFill/>
              <a:miter lim="400000"/>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grpSp>
      <p:sp>
        <p:nvSpPr>
          <p:cNvPr id="62" name="Shape 62"/>
          <p:cNvSpPr>
            <a:spLocks noGrp="1"/>
          </p:cNvSpPr>
          <p:nvPr>
            <p:ph type="title"/>
          </p:nvPr>
        </p:nvSpPr>
        <p:spPr>
          <a:prstGeom prst="rect">
            <a:avLst/>
          </a:prstGeom>
        </p:spPr>
        <p:txBody>
          <a:bodyPr/>
          <a:lstStyle/>
          <a:p>
            <a:r>
              <a:t>标题文本</a:t>
            </a:r>
          </a:p>
        </p:txBody>
      </p:sp>
      <p:sp>
        <p:nvSpPr>
          <p:cNvPr id="63" name="Shape 6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4" name="Shape 64"/>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762060101"/>
      </p:ext>
    </p:extLst>
  </p:cSld>
  <p:clrMapOvr>
    <a:masterClrMapping/>
  </p:clrMapOvr>
  <p:transition xmlns:p14="http://schemas.microsoft.com/office/powerpoint/2010/main" spd="med"/>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x">
  <p:cSld name="5_Default">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a:lstStyle/>
          <a:p>
            <a:r>
              <a:t>标题文本</a:t>
            </a:r>
          </a:p>
        </p:txBody>
      </p:sp>
      <p:sp>
        <p:nvSpPr>
          <p:cNvPr id="72" name="Shape 7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3" name="Shape 7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092210425"/>
      </p:ext>
    </p:extLst>
  </p:cSld>
  <p:clrMapOvr>
    <a:masterClrMapping/>
  </p:clrMapOvr>
  <p:transition xmlns:p14="http://schemas.microsoft.com/office/powerpoint/2010/main" spd="med"/>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x">
  <p:cSld name="6_Default">
    <p:spTree>
      <p:nvGrpSpPr>
        <p:cNvPr id="1" name=""/>
        <p:cNvGrpSpPr/>
        <p:nvPr/>
      </p:nvGrpSpPr>
      <p:grpSpPr>
        <a:xfrm>
          <a:off x="0" y="0"/>
          <a:ext cx="0" cy="0"/>
          <a:chOff x="0" y="0"/>
          <a:chExt cx="0" cy="0"/>
        </a:xfrm>
      </p:grpSpPr>
      <p:pic>
        <p:nvPicPr>
          <p:cNvPr id="80" name="image2.png"/>
          <p:cNvPicPr>
            <a:picLocks noChangeAspect="1"/>
          </p:cNvPicPr>
          <p:nvPr/>
        </p:nvPicPr>
        <p:blipFill>
          <a:blip r:embed="rId2">
            <a:extLst/>
          </a:blip>
          <a:stretch>
            <a:fillRect/>
          </a:stretch>
        </p:blipFill>
        <p:spPr>
          <a:xfrm>
            <a:off x="371475" y="671512"/>
            <a:ext cx="466725" cy="466728"/>
          </a:xfrm>
          <a:prstGeom prst="rect">
            <a:avLst/>
          </a:prstGeom>
          <a:ln w="12700">
            <a:miter lim="400000"/>
          </a:ln>
        </p:spPr>
      </p:pic>
      <p:sp>
        <p:nvSpPr>
          <p:cNvPr id="81" name="Shape 81"/>
          <p:cNvSpPr>
            <a:spLocks noGrp="1"/>
          </p:cNvSpPr>
          <p:nvPr>
            <p:ph type="title"/>
          </p:nvPr>
        </p:nvSpPr>
        <p:spPr>
          <a:prstGeom prst="rect">
            <a:avLst/>
          </a:prstGeom>
        </p:spPr>
        <p:txBody>
          <a:bodyPr/>
          <a:lstStyle/>
          <a:p>
            <a:r>
              <a:t>标题文本</a:t>
            </a:r>
          </a:p>
        </p:txBody>
      </p:sp>
      <p:sp>
        <p:nvSpPr>
          <p:cNvPr id="82" name="Shape 8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83" name="Shape 83"/>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684207795"/>
      </p:ext>
    </p:extLst>
  </p:cSld>
  <p:clrMapOvr>
    <a:masterClrMapping/>
  </p:clrMapOvr>
  <p:transition xmlns:p14="http://schemas.microsoft.com/office/powerpoint/2010/main" spd="med"/>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x">
  <p:cSld name="7_Default">
    <p:spTree>
      <p:nvGrpSpPr>
        <p:cNvPr id="1" name=""/>
        <p:cNvGrpSpPr/>
        <p:nvPr/>
      </p:nvGrpSpPr>
      <p:grpSpPr>
        <a:xfrm>
          <a:off x="0" y="0"/>
          <a:ext cx="0" cy="0"/>
          <a:chOff x="0" y="0"/>
          <a:chExt cx="0" cy="0"/>
        </a:xfrm>
      </p:grpSpPr>
      <p:sp>
        <p:nvSpPr>
          <p:cNvPr id="90" name="Shape 90"/>
          <p:cNvSpPr>
            <a:spLocks noGrp="1"/>
          </p:cNvSpPr>
          <p:nvPr>
            <p:ph type="title"/>
          </p:nvPr>
        </p:nvSpPr>
        <p:spPr>
          <a:prstGeom prst="rect">
            <a:avLst/>
          </a:prstGeom>
        </p:spPr>
        <p:txBody>
          <a:bodyPr/>
          <a:lstStyle/>
          <a:p>
            <a:r>
              <a:t>标题文本</a:t>
            </a:r>
          </a:p>
        </p:txBody>
      </p:sp>
      <p:sp>
        <p:nvSpPr>
          <p:cNvPr id="91" name="Shape 9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2" name="Shape 92"/>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35324404"/>
      </p:ext>
    </p:extLst>
  </p:cSld>
  <p:clrMapOvr>
    <a:masterClrMapping/>
  </p:clrMapOvr>
  <p:transition xmlns:p14="http://schemas.microsoft.com/office/powerpoint/2010/main" spd="med"/>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x">
  <p:cSld name="8_Default">
    <p:spTree>
      <p:nvGrpSpPr>
        <p:cNvPr id="1" name=""/>
        <p:cNvGrpSpPr/>
        <p:nvPr/>
      </p:nvGrpSpPr>
      <p:grpSpPr>
        <a:xfrm>
          <a:off x="0" y="0"/>
          <a:ext cx="0" cy="0"/>
          <a:chOff x="0" y="0"/>
          <a:chExt cx="0" cy="0"/>
        </a:xfrm>
      </p:grpSpPr>
      <p:sp>
        <p:nvSpPr>
          <p:cNvPr id="99" name="Shape 99"/>
          <p:cNvSpPr>
            <a:spLocks noGrp="1"/>
          </p:cNvSpPr>
          <p:nvPr>
            <p:ph type="title"/>
          </p:nvPr>
        </p:nvSpPr>
        <p:spPr>
          <a:prstGeom prst="rect">
            <a:avLst/>
          </a:prstGeom>
        </p:spPr>
        <p:txBody>
          <a:bodyPr/>
          <a:lstStyle/>
          <a:p>
            <a:r>
              <a:t>标题文本</a:t>
            </a:r>
          </a:p>
        </p:txBody>
      </p:sp>
      <p:sp>
        <p:nvSpPr>
          <p:cNvPr id="100" name="Shape 10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1" name="Shape 101"/>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31697220"/>
      </p:ext>
    </p:extLst>
  </p:cSld>
  <p:clrMapOvr>
    <a:masterClrMapping/>
  </p:clrMapOvr>
  <p:transition xmlns:p14="http://schemas.microsoft.com/office/powerpoint/2010/main" spd="med"/>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x">
  <p:cSld name="9_Default">
    <p:spTree>
      <p:nvGrpSpPr>
        <p:cNvPr id="1" name=""/>
        <p:cNvGrpSpPr/>
        <p:nvPr/>
      </p:nvGrpSpPr>
      <p:grpSpPr>
        <a:xfrm>
          <a:off x="0" y="0"/>
          <a:ext cx="0" cy="0"/>
          <a:chOff x="0" y="0"/>
          <a:chExt cx="0" cy="0"/>
        </a:xfrm>
      </p:grpSpPr>
      <p:sp>
        <p:nvSpPr>
          <p:cNvPr id="108" name="Shape 108"/>
          <p:cNvSpPr>
            <a:spLocks noGrp="1"/>
          </p:cNvSpPr>
          <p:nvPr>
            <p:ph type="title"/>
          </p:nvPr>
        </p:nvSpPr>
        <p:spPr>
          <a:prstGeom prst="rect">
            <a:avLst/>
          </a:prstGeom>
        </p:spPr>
        <p:txBody>
          <a:bodyPr/>
          <a:lstStyle/>
          <a:p>
            <a:r>
              <a:t>标题文本</a:t>
            </a:r>
          </a:p>
        </p:txBody>
      </p:sp>
      <p:sp>
        <p:nvSpPr>
          <p:cNvPr id="109" name="Shape 10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0" name="Shape 110"/>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27621613"/>
      </p:ext>
    </p:extLst>
  </p:cSld>
  <p:clrMapOvr>
    <a:masterClrMapping/>
  </p:clrMapOvr>
  <p:transition xmlns:p14="http://schemas.microsoft.com/office/powerpoint/2010/main" spd="med"/>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x">
  <p:cSld name="10_Default">
    <p:spTree>
      <p:nvGrpSpPr>
        <p:cNvPr id="1" name=""/>
        <p:cNvGrpSpPr/>
        <p:nvPr/>
      </p:nvGrpSpPr>
      <p:grpSpPr>
        <a:xfrm>
          <a:off x="0" y="0"/>
          <a:ext cx="0" cy="0"/>
          <a:chOff x="0" y="0"/>
          <a:chExt cx="0" cy="0"/>
        </a:xfrm>
      </p:grpSpPr>
      <p:sp>
        <p:nvSpPr>
          <p:cNvPr id="117" name="Shape 117"/>
          <p:cNvSpPr>
            <a:spLocks noGrp="1"/>
          </p:cNvSpPr>
          <p:nvPr>
            <p:ph type="title"/>
          </p:nvPr>
        </p:nvSpPr>
        <p:spPr>
          <a:prstGeom prst="rect">
            <a:avLst/>
          </a:prstGeom>
        </p:spPr>
        <p:txBody>
          <a:bodyPr/>
          <a:lstStyle/>
          <a:p>
            <a:r>
              <a:t>标题文本</a:t>
            </a:r>
          </a:p>
        </p:txBody>
      </p:sp>
      <p:sp>
        <p:nvSpPr>
          <p:cNvPr id="118" name="Shape 11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9" name="Shape 119"/>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14724277"/>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8_Default">
    <p:spTree>
      <p:nvGrpSpPr>
        <p:cNvPr id="1" name=""/>
        <p:cNvGrpSpPr/>
        <p:nvPr/>
      </p:nvGrpSpPr>
      <p:grpSpPr>
        <a:xfrm>
          <a:off x="0" y="0"/>
          <a:ext cx="0" cy="0"/>
          <a:chOff x="0" y="0"/>
          <a:chExt cx="0" cy="0"/>
        </a:xfrm>
      </p:grpSpPr>
      <p:sp>
        <p:nvSpPr>
          <p:cNvPr id="99" name="Shape 99"/>
          <p:cNvSpPr>
            <a:spLocks noGrp="1"/>
          </p:cNvSpPr>
          <p:nvPr>
            <p:ph type="title"/>
          </p:nvPr>
        </p:nvSpPr>
        <p:spPr>
          <a:prstGeom prst="rect">
            <a:avLst/>
          </a:prstGeom>
        </p:spPr>
        <p:txBody>
          <a:bodyPr/>
          <a:lstStyle/>
          <a:p>
            <a:r>
              <a:t>标题文本</a:t>
            </a:r>
          </a:p>
        </p:txBody>
      </p:sp>
      <p:sp>
        <p:nvSpPr>
          <p:cNvPr id="100" name="Shape 10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1" name="Shape 101"/>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025393327"/>
      </p:ext>
    </p:extLst>
  </p:cSld>
  <p:clrMapOvr>
    <a:masterClrMapping/>
  </p:clrMapOvr>
  <p:transition xmlns:p14="http://schemas.microsoft.com/office/powerpoint/2010/main" spd="med"/>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x">
  <p:cSld name="11_Default">
    <p:spTree>
      <p:nvGrpSpPr>
        <p:cNvPr id="1" name=""/>
        <p:cNvGrpSpPr/>
        <p:nvPr/>
      </p:nvGrpSpPr>
      <p:grpSpPr>
        <a:xfrm>
          <a:off x="0" y="0"/>
          <a:ext cx="0" cy="0"/>
          <a:chOff x="0" y="0"/>
          <a:chExt cx="0" cy="0"/>
        </a:xfrm>
      </p:grpSpPr>
      <p:sp>
        <p:nvSpPr>
          <p:cNvPr id="126" name="Shape 126"/>
          <p:cNvSpPr>
            <a:spLocks noGrp="1"/>
          </p:cNvSpPr>
          <p:nvPr>
            <p:ph type="title"/>
          </p:nvPr>
        </p:nvSpPr>
        <p:spPr>
          <a:prstGeom prst="rect">
            <a:avLst/>
          </a:prstGeom>
        </p:spPr>
        <p:txBody>
          <a:bodyPr/>
          <a:lstStyle/>
          <a:p>
            <a:r>
              <a:t>标题文本</a:t>
            </a:r>
          </a:p>
        </p:txBody>
      </p:sp>
      <p:sp>
        <p:nvSpPr>
          <p:cNvPr id="127" name="Shape 12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28" name="Shape 128"/>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642881377"/>
      </p:ext>
    </p:extLst>
  </p:cSld>
  <p:clrMapOvr>
    <a:masterClrMapping/>
  </p:clrMapOvr>
  <p:transition xmlns:p14="http://schemas.microsoft.com/office/powerpoint/2010/main" spd="med"/>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x">
  <p:cSld name="12_Default">
    <p:spTree>
      <p:nvGrpSpPr>
        <p:cNvPr id="1" name=""/>
        <p:cNvGrpSpPr/>
        <p:nvPr/>
      </p:nvGrpSpPr>
      <p:grpSpPr>
        <a:xfrm>
          <a:off x="0" y="0"/>
          <a:ext cx="0" cy="0"/>
          <a:chOff x="0" y="0"/>
          <a:chExt cx="0" cy="0"/>
        </a:xfrm>
      </p:grpSpPr>
      <p:sp>
        <p:nvSpPr>
          <p:cNvPr id="135" name="Shape 135"/>
          <p:cNvSpPr>
            <a:spLocks noGrp="1"/>
          </p:cNvSpPr>
          <p:nvPr>
            <p:ph type="title"/>
          </p:nvPr>
        </p:nvSpPr>
        <p:spPr>
          <a:prstGeom prst="rect">
            <a:avLst/>
          </a:prstGeom>
        </p:spPr>
        <p:txBody>
          <a:bodyPr/>
          <a:lstStyle/>
          <a:p>
            <a:r>
              <a:t>标题文本</a:t>
            </a:r>
          </a:p>
        </p:txBody>
      </p:sp>
      <p:sp>
        <p:nvSpPr>
          <p:cNvPr id="136" name="Shape 136"/>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37" name="Shape 137"/>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555183608"/>
      </p:ext>
    </p:extLst>
  </p:cSld>
  <p:clrMapOvr>
    <a:masterClrMapping/>
  </p:clrMapOvr>
  <p:transition xmlns:p14="http://schemas.microsoft.com/office/powerpoint/2010/main" spd="med"/>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x">
  <p:cSld name="13_Default">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lstStyle/>
          <a:p>
            <a:r>
              <a:t>标题文本</a:t>
            </a:r>
          </a:p>
        </p:txBody>
      </p:sp>
      <p:sp>
        <p:nvSpPr>
          <p:cNvPr id="145" name="Shape 145"/>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46" name="Shape 146"/>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763263933"/>
      </p:ext>
    </p:extLst>
  </p:cSld>
  <p:clrMapOvr>
    <a:masterClrMapping/>
  </p:clrMapOvr>
  <p:transition xmlns:p14="http://schemas.microsoft.com/office/powerpoint/2010/main" spd="med"/>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x">
  <p:cSld name="14_Default">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p>
            <a:r>
              <a:t>标题文本</a:t>
            </a:r>
          </a:p>
        </p:txBody>
      </p:sp>
      <p:sp>
        <p:nvSpPr>
          <p:cNvPr id="154" name="Shape 154"/>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55" name="Shape 155"/>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078236634"/>
      </p:ext>
    </p:extLst>
  </p:cSld>
  <p:clrMapOvr>
    <a:masterClrMapping/>
  </p:clrMapOvr>
  <p:transition xmlns:p14="http://schemas.microsoft.com/office/powerpoint/2010/main" spd="med"/>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x">
  <p:cSld name="15_Default">
    <p:spTree>
      <p:nvGrpSpPr>
        <p:cNvPr id="1" name=""/>
        <p:cNvGrpSpPr/>
        <p:nvPr/>
      </p:nvGrpSpPr>
      <p:grpSpPr>
        <a:xfrm>
          <a:off x="0" y="0"/>
          <a:ext cx="0" cy="0"/>
          <a:chOff x="0" y="0"/>
          <a:chExt cx="0" cy="0"/>
        </a:xfrm>
      </p:grpSpPr>
      <p:sp>
        <p:nvSpPr>
          <p:cNvPr id="162" name="Shape 162"/>
          <p:cNvSpPr>
            <a:spLocks noGrp="1"/>
          </p:cNvSpPr>
          <p:nvPr>
            <p:ph type="title"/>
          </p:nvPr>
        </p:nvSpPr>
        <p:spPr>
          <a:prstGeom prst="rect">
            <a:avLst/>
          </a:prstGeom>
        </p:spPr>
        <p:txBody>
          <a:bodyPr/>
          <a:lstStyle/>
          <a:p>
            <a:r>
              <a:t>标题文本</a:t>
            </a:r>
          </a:p>
        </p:txBody>
      </p:sp>
      <p:sp>
        <p:nvSpPr>
          <p:cNvPr id="163" name="Shape 16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64" name="Shape 164"/>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629148381"/>
      </p:ext>
    </p:extLst>
  </p:cSld>
  <p:clrMapOvr>
    <a:masterClrMapping/>
  </p:clrMapOvr>
  <p:transition xmlns:p14="http://schemas.microsoft.com/office/powerpoint/2010/main" spd="med"/>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x">
  <p:cSld name="16_Default">
    <p:spTree>
      <p:nvGrpSpPr>
        <p:cNvPr id="1" name=""/>
        <p:cNvGrpSpPr/>
        <p:nvPr/>
      </p:nvGrpSpPr>
      <p:grpSpPr>
        <a:xfrm>
          <a:off x="0" y="0"/>
          <a:ext cx="0" cy="0"/>
          <a:chOff x="0" y="0"/>
          <a:chExt cx="0" cy="0"/>
        </a:xfrm>
      </p:grpSpPr>
      <p:sp>
        <p:nvSpPr>
          <p:cNvPr id="171" name="Shape 171"/>
          <p:cNvSpPr>
            <a:spLocks noGrp="1"/>
          </p:cNvSpPr>
          <p:nvPr>
            <p:ph type="title"/>
          </p:nvPr>
        </p:nvSpPr>
        <p:spPr>
          <a:prstGeom prst="rect">
            <a:avLst/>
          </a:prstGeom>
        </p:spPr>
        <p:txBody>
          <a:bodyPr/>
          <a:lstStyle/>
          <a:p>
            <a:r>
              <a:t>标题文本</a:t>
            </a:r>
          </a:p>
        </p:txBody>
      </p:sp>
      <p:sp>
        <p:nvSpPr>
          <p:cNvPr id="172" name="Shape 17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73" name="Shape 17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04717867"/>
      </p:ext>
    </p:extLst>
  </p:cSld>
  <p:clrMapOvr>
    <a:masterClrMapping/>
  </p:clrMapOvr>
  <p:transition xmlns:p14="http://schemas.microsoft.com/office/powerpoint/2010/main" spd="med"/>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x">
  <p:cSld name="17_Default">
    <p:spTree>
      <p:nvGrpSpPr>
        <p:cNvPr id="1" name=""/>
        <p:cNvGrpSpPr/>
        <p:nvPr/>
      </p:nvGrpSpPr>
      <p:grpSpPr>
        <a:xfrm>
          <a:off x="0" y="0"/>
          <a:ext cx="0" cy="0"/>
          <a:chOff x="0" y="0"/>
          <a:chExt cx="0" cy="0"/>
        </a:xfrm>
      </p:grpSpPr>
      <p:sp>
        <p:nvSpPr>
          <p:cNvPr id="180" name="Shape 180"/>
          <p:cNvSpPr>
            <a:spLocks noGrp="1"/>
          </p:cNvSpPr>
          <p:nvPr>
            <p:ph type="title"/>
          </p:nvPr>
        </p:nvSpPr>
        <p:spPr>
          <a:prstGeom prst="rect">
            <a:avLst/>
          </a:prstGeom>
        </p:spPr>
        <p:txBody>
          <a:bodyPr/>
          <a:lstStyle/>
          <a:p>
            <a:r>
              <a:t>标题文本</a:t>
            </a:r>
          </a:p>
        </p:txBody>
      </p:sp>
      <p:sp>
        <p:nvSpPr>
          <p:cNvPr id="181" name="Shape 18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82" name="Shape 182"/>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19430925"/>
      </p:ext>
    </p:extLst>
  </p:cSld>
  <p:clrMapOvr>
    <a:masterClrMapping/>
  </p:clrMapOvr>
  <p:transition xmlns:p14="http://schemas.microsoft.com/office/powerpoint/2010/main" spd="med"/>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x">
  <p:cSld name="18_Default">
    <p:spTree>
      <p:nvGrpSpPr>
        <p:cNvPr id="1" name=""/>
        <p:cNvGrpSpPr/>
        <p:nvPr/>
      </p:nvGrpSpPr>
      <p:grpSpPr>
        <a:xfrm>
          <a:off x="0" y="0"/>
          <a:ext cx="0" cy="0"/>
          <a:chOff x="0" y="0"/>
          <a:chExt cx="0" cy="0"/>
        </a:xfrm>
      </p:grpSpPr>
      <p:sp>
        <p:nvSpPr>
          <p:cNvPr id="189" name="Shape 189"/>
          <p:cNvSpPr>
            <a:spLocks noGrp="1"/>
          </p:cNvSpPr>
          <p:nvPr>
            <p:ph type="title"/>
          </p:nvPr>
        </p:nvSpPr>
        <p:spPr>
          <a:prstGeom prst="rect">
            <a:avLst/>
          </a:prstGeom>
        </p:spPr>
        <p:txBody>
          <a:bodyPr/>
          <a:lstStyle/>
          <a:p>
            <a:r>
              <a:t>标题文本</a:t>
            </a:r>
          </a:p>
        </p:txBody>
      </p:sp>
      <p:sp>
        <p:nvSpPr>
          <p:cNvPr id="190" name="Shape 19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91" name="Shape 191"/>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299926483"/>
      </p:ext>
    </p:extLst>
  </p:cSld>
  <p:clrMapOvr>
    <a:masterClrMapping/>
  </p:clrMapOvr>
  <p:transition xmlns:p14="http://schemas.microsoft.com/office/powerpoint/2010/main" spd="med"/>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x">
  <p:cSld name="19_Default">
    <p:spTree>
      <p:nvGrpSpPr>
        <p:cNvPr id="1" name=""/>
        <p:cNvGrpSpPr/>
        <p:nvPr/>
      </p:nvGrpSpPr>
      <p:grpSpPr>
        <a:xfrm>
          <a:off x="0" y="0"/>
          <a:ext cx="0" cy="0"/>
          <a:chOff x="0" y="0"/>
          <a:chExt cx="0" cy="0"/>
        </a:xfrm>
      </p:grpSpPr>
      <p:sp>
        <p:nvSpPr>
          <p:cNvPr id="198" name="Shape 198"/>
          <p:cNvSpPr>
            <a:spLocks noGrp="1"/>
          </p:cNvSpPr>
          <p:nvPr>
            <p:ph type="title"/>
          </p:nvPr>
        </p:nvSpPr>
        <p:spPr>
          <a:prstGeom prst="rect">
            <a:avLst/>
          </a:prstGeom>
        </p:spPr>
        <p:txBody>
          <a:bodyPr/>
          <a:lstStyle/>
          <a:p>
            <a:r>
              <a:t>标题文本</a:t>
            </a:r>
          </a:p>
        </p:txBody>
      </p:sp>
      <p:sp>
        <p:nvSpPr>
          <p:cNvPr id="199" name="Shape 199"/>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00" name="Shape 200"/>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920032596"/>
      </p:ext>
    </p:extLst>
  </p:cSld>
  <p:clrMapOvr>
    <a:masterClrMapping/>
  </p:clrMapOvr>
  <p:transition xmlns:p14="http://schemas.microsoft.com/office/powerpoint/2010/main" spd="med"/>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tx">
  <p:cSld name="20_Default">
    <p:spTree>
      <p:nvGrpSpPr>
        <p:cNvPr id="1" name=""/>
        <p:cNvGrpSpPr/>
        <p:nvPr/>
      </p:nvGrpSpPr>
      <p:grpSpPr>
        <a:xfrm>
          <a:off x="0" y="0"/>
          <a:ext cx="0" cy="0"/>
          <a:chOff x="0" y="0"/>
          <a:chExt cx="0" cy="0"/>
        </a:xfrm>
      </p:grpSpPr>
      <p:sp>
        <p:nvSpPr>
          <p:cNvPr id="207" name="Shape 207"/>
          <p:cNvSpPr>
            <a:spLocks noGrp="1"/>
          </p:cNvSpPr>
          <p:nvPr>
            <p:ph type="title"/>
          </p:nvPr>
        </p:nvSpPr>
        <p:spPr>
          <a:prstGeom prst="rect">
            <a:avLst/>
          </a:prstGeom>
        </p:spPr>
        <p:txBody>
          <a:bodyPr/>
          <a:lstStyle/>
          <a:p>
            <a:r>
              <a:t>标题文本</a:t>
            </a:r>
          </a:p>
        </p:txBody>
      </p:sp>
      <p:sp>
        <p:nvSpPr>
          <p:cNvPr id="208" name="Shape 20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09" name="Shape 209"/>
          <p:cNvSpPr>
            <a:spLocks noGrp="1"/>
          </p:cNvSpPr>
          <p:nvPr>
            <p:ph type="sldNum" sz="quarter" idx="2"/>
          </p:nvPr>
        </p:nvSpPr>
        <p:spPr>
          <a:xfrm>
            <a:off x="8439689" y="6215382"/>
            <a:ext cx="297912" cy="281937"/>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026222451"/>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63" Type="http://schemas.openxmlformats.org/officeDocument/2006/relationships/slideLayout" Target="../slideLayouts/slideLayout63.xml"/><Relationship Id="rId64" Type="http://schemas.openxmlformats.org/officeDocument/2006/relationships/slideLayout" Target="../slideLayouts/slideLayout64.xml"/><Relationship Id="rId65" Type="http://schemas.openxmlformats.org/officeDocument/2006/relationships/slideLayout" Target="../slideLayouts/slideLayout65.xml"/><Relationship Id="rId66" Type="http://schemas.openxmlformats.org/officeDocument/2006/relationships/slideLayout" Target="../slideLayouts/slideLayout66.xml"/><Relationship Id="rId67" Type="http://schemas.openxmlformats.org/officeDocument/2006/relationships/slideLayout" Target="../slideLayouts/slideLayout67.xml"/><Relationship Id="rId68" Type="http://schemas.openxmlformats.org/officeDocument/2006/relationships/slideLayout" Target="../slideLayouts/slideLayout68.xml"/><Relationship Id="rId69" Type="http://schemas.openxmlformats.org/officeDocument/2006/relationships/slideLayout" Target="../slideLayouts/slideLayout6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slideLayout" Target="../slideLayouts/slideLayout58.xml"/><Relationship Id="rId59" Type="http://schemas.openxmlformats.org/officeDocument/2006/relationships/slideLayout" Target="../slideLayouts/slideLayout5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80" Type="http://schemas.openxmlformats.org/officeDocument/2006/relationships/image" Target="../media/image1.jpeg"/><Relationship Id="rId81" Type="http://schemas.openxmlformats.org/officeDocument/2006/relationships/image" Target="../media/image2.png"/><Relationship Id="rId70" Type="http://schemas.openxmlformats.org/officeDocument/2006/relationships/slideLayout" Target="../slideLayouts/slideLayout70.xml"/><Relationship Id="rId71" Type="http://schemas.openxmlformats.org/officeDocument/2006/relationships/slideLayout" Target="../slideLayouts/slideLayout71.xml"/><Relationship Id="rId72" Type="http://schemas.openxmlformats.org/officeDocument/2006/relationships/slideLayout" Target="../slideLayouts/slideLayout7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73" Type="http://schemas.openxmlformats.org/officeDocument/2006/relationships/slideLayout" Target="../slideLayouts/slideLayout73.xml"/><Relationship Id="rId74" Type="http://schemas.openxmlformats.org/officeDocument/2006/relationships/slideLayout" Target="../slideLayouts/slideLayout74.xml"/><Relationship Id="rId75" Type="http://schemas.openxmlformats.org/officeDocument/2006/relationships/slideLayout" Target="../slideLayouts/slideLayout75.xml"/><Relationship Id="rId76" Type="http://schemas.openxmlformats.org/officeDocument/2006/relationships/slideLayout" Target="../slideLayouts/slideLayout76.xml"/><Relationship Id="rId77" Type="http://schemas.openxmlformats.org/officeDocument/2006/relationships/slideLayout" Target="../slideLayouts/slideLayout77.xml"/><Relationship Id="rId78" Type="http://schemas.openxmlformats.org/officeDocument/2006/relationships/slideLayout" Target="../slideLayouts/slideLayout78.xml"/><Relationship Id="rId79" Type="http://schemas.openxmlformats.org/officeDocument/2006/relationships/theme" Target="../theme/theme1.xml"/><Relationship Id="rId60" Type="http://schemas.openxmlformats.org/officeDocument/2006/relationships/slideLayout" Target="../slideLayouts/slideLayout60.xml"/><Relationship Id="rId61" Type="http://schemas.openxmlformats.org/officeDocument/2006/relationships/slideLayout" Target="../slideLayouts/slideLayout61.xml"/><Relationship Id="rId62" Type="http://schemas.openxmlformats.org/officeDocument/2006/relationships/slideLayout" Target="../slideLayouts/slideLayout62.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91.xml"/><Relationship Id="rId14" Type="http://schemas.openxmlformats.org/officeDocument/2006/relationships/slideLayout" Target="../slideLayouts/slideLayout92.xml"/><Relationship Id="rId15" Type="http://schemas.openxmlformats.org/officeDocument/2006/relationships/slideLayout" Target="../slideLayouts/slideLayout93.xml"/><Relationship Id="rId16" Type="http://schemas.openxmlformats.org/officeDocument/2006/relationships/slideLayout" Target="../slideLayouts/slideLayout94.xml"/><Relationship Id="rId17" Type="http://schemas.openxmlformats.org/officeDocument/2006/relationships/slideLayout" Target="../slideLayouts/slideLayout95.xml"/><Relationship Id="rId18" Type="http://schemas.openxmlformats.org/officeDocument/2006/relationships/slideLayout" Target="../slideLayouts/slideLayout96.xml"/><Relationship Id="rId19" Type="http://schemas.openxmlformats.org/officeDocument/2006/relationships/slideLayout" Target="../slideLayouts/slideLayout97.xml"/><Relationship Id="rId63" Type="http://schemas.openxmlformats.org/officeDocument/2006/relationships/slideLayout" Target="../slideLayouts/slideLayout141.xml"/><Relationship Id="rId64" Type="http://schemas.openxmlformats.org/officeDocument/2006/relationships/slideLayout" Target="../slideLayouts/slideLayout142.xml"/><Relationship Id="rId65" Type="http://schemas.openxmlformats.org/officeDocument/2006/relationships/slideLayout" Target="../slideLayouts/slideLayout143.xml"/><Relationship Id="rId66" Type="http://schemas.openxmlformats.org/officeDocument/2006/relationships/slideLayout" Target="../slideLayouts/slideLayout144.xml"/><Relationship Id="rId67" Type="http://schemas.openxmlformats.org/officeDocument/2006/relationships/slideLayout" Target="../slideLayouts/slideLayout145.xml"/><Relationship Id="rId68" Type="http://schemas.openxmlformats.org/officeDocument/2006/relationships/slideLayout" Target="../slideLayouts/slideLayout146.xml"/><Relationship Id="rId69" Type="http://schemas.openxmlformats.org/officeDocument/2006/relationships/slideLayout" Target="../slideLayouts/slideLayout147.xml"/><Relationship Id="rId50" Type="http://schemas.openxmlformats.org/officeDocument/2006/relationships/slideLayout" Target="../slideLayouts/slideLayout128.xml"/><Relationship Id="rId51" Type="http://schemas.openxmlformats.org/officeDocument/2006/relationships/slideLayout" Target="../slideLayouts/slideLayout129.xml"/><Relationship Id="rId52" Type="http://schemas.openxmlformats.org/officeDocument/2006/relationships/slideLayout" Target="../slideLayouts/slideLayout130.xml"/><Relationship Id="rId53" Type="http://schemas.openxmlformats.org/officeDocument/2006/relationships/slideLayout" Target="../slideLayouts/slideLayout131.xml"/><Relationship Id="rId54" Type="http://schemas.openxmlformats.org/officeDocument/2006/relationships/slideLayout" Target="../slideLayouts/slideLayout132.xml"/><Relationship Id="rId55" Type="http://schemas.openxmlformats.org/officeDocument/2006/relationships/slideLayout" Target="../slideLayouts/slideLayout133.xml"/><Relationship Id="rId56" Type="http://schemas.openxmlformats.org/officeDocument/2006/relationships/slideLayout" Target="../slideLayouts/slideLayout134.xml"/><Relationship Id="rId57" Type="http://schemas.openxmlformats.org/officeDocument/2006/relationships/slideLayout" Target="../slideLayouts/slideLayout135.xml"/><Relationship Id="rId58" Type="http://schemas.openxmlformats.org/officeDocument/2006/relationships/slideLayout" Target="../slideLayouts/slideLayout136.xml"/><Relationship Id="rId59" Type="http://schemas.openxmlformats.org/officeDocument/2006/relationships/slideLayout" Target="../slideLayouts/slideLayout137.xml"/><Relationship Id="rId40" Type="http://schemas.openxmlformats.org/officeDocument/2006/relationships/slideLayout" Target="../slideLayouts/slideLayout118.xml"/><Relationship Id="rId41" Type="http://schemas.openxmlformats.org/officeDocument/2006/relationships/slideLayout" Target="../slideLayouts/slideLayout119.xml"/><Relationship Id="rId42" Type="http://schemas.openxmlformats.org/officeDocument/2006/relationships/slideLayout" Target="../slideLayouts/slideLayout120.xml"/><Relationship Id="rId43" Type="http://schemas.openxmlformats.org/officeDocument/2006/relationships/slideLayout" Target="../slideLayouts/slideLayout121.xml"/><Relationship Id="rId44" Type="http://schemas.openxmlformats.org/officeDocument/2006/relationships/slideLayout" Target="../slideLayouts/slideLayout122.xml"/><Relationship Id="rId45" Type="http://schemas.openxmlformats.org/officeDocument/2006/relationships/slideLayout" Target="../slideLayouts/slideLayout123.xml"/><Relationship Id="rId46" Type="http://schemas.openxmlformats.org/officeDocument/2006/relationships/slideLayout" Target="../slideLayouts/slideLayout124.xml"/><Relationship Id="rId47" Type="http://schemas.openxmlformats.org/officeDocument/2006/relationships/slideLayout" Target="../slideLayouts/slideLayout125.xml"/><Relationship Id="rId48" Type="http://schemas.openxmlformats.org/officeDocument/2006/relationships/slideLayout" Target="../slideLayouts/slideLayout126.xml"/><Relationship Id="rId49" Type="http://schemas.openxmlformats.org/officeDocument/2006/relationships/slideLayout" Target="../slideLayouts/slideLayout127.xml"/><Relationship Id="rId1" Type="http://schemas.openxmlformats.org/officeDocument/2006/relationships/slideLayout" Target="../slideLayouts/slideLayout79.xml"/><Relationship Id="rId2" Type="http://schemas.openxmlformats.org/officeDocument/2006/relationships/slideLayout" Target="../slideLayouts/slideLayout80.xml"/><Relationship Id="rId3" Type="http://schemas.openxmlformats.org/officeDocument/2006/relationships/slideLayout" Target="../slideLayouts/slideLayout81.xml"/><Relationship Id="rId4" Type="http://schemas.openxmlformats.org/officeDocument/2006/relationships/slideLayout" Target="../slideLayouts/slideLayout82.xml"/><Relationship Id="rId5" Type="http://schemas.openxmlformats.org/officeDocument/2006/relationships/slideLayout" Target="../slideLayouts/slideLayout83.xml"/><Relationship Id="rId6" Type="http://schemas.openxmlformats.org/officeDocument/2006/relationships/slideLayout" Target="../slideLayouts/slideLayout84.xml"/><Relationship Id="rId7" Type="http://schemas.openxmlformats.org/officeDocument/2006/relationships/slideLayout" Target="../slideLayouts/slideLayout85.xml"/><Relationship Id="rId8" Type="http://schemas.openxmlformats.org/officeDocument/2006/relationships/slideLayout" Target="../slideLayouts/slideLayout86.xml"/><Relationship Id="rId9" Type="http://schemas.openxmlformats.org/officeDocument/2006/relationships/slideLayout" Target="../slideLayouts/slideLayout87.xml"/><Relationship Id="rId30" Type="http://schemas.openxmlformats.org/officeDocument/2006/relationships/slideLayout" Target="../slideLayouts/slideLayout108.xml"/><Relationship Id="rId31" Type="http://schemas.openxmlformats.org/officeDocument/2006/relationships/slideLayout" Target="../slideLayouts/slideLayout109.xml"/><Relationship Id="rId32" Type="http://schemas.openxmlformats.org/officeDocument/2006/relationships/slideLayout" Target="../slideLayouts/slideLayout110.xml"/><Relationship Id="rId33" Type="http://schemas.openxmlformats.org/officeDocument/2006/relationships/slideLayout" Target="../slideLayouts/slideLayout111.xml"/><Relationship Id="rId34" Type="http://schemas.openxmlformats.org/officeDocument/2006/relationships/slideLayout" Target="../slideLayouts/slideLayout112.xml"/><Relationship Id="rId35" Type="http://schemas.openxmlformats.org/officeDocument/2006/relationships/slideLayout" Target="../slideLayouts/slideLayout113.xml"/><Relationship Id="rId36" Type="http://schemas.openxmlformats.org/officeDocument/2006/relationships/slideLayout" Target="../slideLayouts/slideLayout114.xml"/><Relationship Id="rId37" Type="http://schemas.openxmlformats.org/officeDocument/2006/relationships/slideLayout" Target="../slideLayouts/slideLayout115.xml"/><Relationship Id="rId38" Type="http://schemas.openxmlformats.org/officeDocument/2006/relationships/slideLayout" Target="../slideLayouts/slideLayout116.xml"/><Relationship Id="rId39" Type="http://schemas.openxmlformats.org/officeDocument/2006/relationships/slideLayout" Target="../slideLayouts/slideLayout117.xml"/><Relationship Id="rId80" Type="http://schemas.openxmlformats.org/officeDocument/2006/relationships/image" Target="../media/image1.jpeg"/><Relationship Id="rId81" Type="http://schemas.openxmlformats.org/officeDocument/2006/relationships/image" Target="../media/image2.png"/><Relationship Id="rId70" Type="http://schemas.openxmlformats.org/officeDocument/2006/relationships/slideLayout" Target="../slideLayouts/slideLayout148.xml"/><Relationship Id="rId71" Type="http://schemas.openxmlformats.org/officeDocument/2006/relationships/slideLayout" Target="../slideLayouts/slideLayout149.xml"/><Relationship Id="rId72" Type="http://schemas.openxmlformats.org/officeDocument/2006/relationships/slideLayout" Target="../slideLayouts/slideLayout150.xml"/><Relationship Id="rId20" Type="http://schemas.openxmlformats.org/officeDocument/2006/relationships/slideLayout" Target="../slideLayouts/slideLayout98.xml"/><Relationship Id="rId21" Type="http://schemas.openxmlformats.org/officeDocument/2006/relationships/slideLayout" Target="../slideLayouts/slideLayout99.xml"/><Relationship Id="rId22" Type="http://schemas.openxmlformats.org/officeDocument/2006/relationships/slideLayout" Target="../slideLayouts/slideLayout100.xml"/><Relationship Id="rId23" Type="http://schemas.openxmlformats.org/officeDocument/2006/relationships/slideLayout" Target="../slideLayouts/slideLayout101.xml"/><Relationship Id="rId24" Type="http://schemas.openxmlformats.org/officeDocument/2006/relationships/slideLayout" Target="../slideLayouts/slideLayout102.xml"/><Relationship Id="rId25" Type="http://schemas.openxmlformats.org/officeDocument/2006/relationships/slideLayout" Target="../slideLayouts/slideLayout103.xml"/><Relationship Id="rId26" Type="http://schemas.openxmlformats.org/officeDocument/2006/relationships/slideLayout" Target="../slideLayouts/slideLayout104.xml"/><Relationship Id="rId27" Type="http://schemas.openxmlformats.org/officeDocument/2006/relationships/slideLayout" Target="../slideLayouts/slideLayout105.xml"/><Relationship Id="rId28" Type="http://schemas.openxmlformats.org/officeDocument/2006/relationships/slideLayout" Target="../slideLayouts/slideLayout106.xml"/><Relationship Id="rId29" Type="http://schemas.openxmlformats.org/officeDocument/2006/relationships/slideLayout" Target="../slideLayouts/slideLayout107.xml"/><Relationship Id="rId73" Type="http://schemas.openxmlformats.org/officeDocument/2006/relationships/slideLayout" Target="../slideLayouts/slideLayout151.xml"/><Relationship Id="rId74" Type="http://schemas.openxmlformats.org/officeDocument/2006/relationships/slideLayout" Target="../slideLayouts/slideLayout152.xml"/><Relationship Id="rId75" Type="http://schemas.openxmlformats.org/officeDocument/2006/relationships/slideLayout" Target="../slideLayouts/slideLayout153.xml"/><Relationship Id="rId76" Type="http://schemas.openxmlformats.org/officeDocument/2006/relationships/slideLayout" Target="../slideLayouts/slideLayout154.xml"/><Relationship Id="rId77" Type="http://schemas.openxmlformats.org/officeDocument/2006/relationships/slideLayout" Target="../slideLayouts/slideLayout155.xml"/><Relationship Id="rId78" Type="http://schemas.openxmlformats.org/officeDocument/2006/relationships/slideLayout" Target="../slideLayouts/slideLayout156.xml"/><Relationship Id="rId79" Type="http://schemas.openxmlformats.org/officeDocument/2006/relationships/theme" Target="../theme/theme2.xml"/><Relationship Id="rId60" Type="http://schemas.openxmlformats.org/officeDocument/2006/relationships/slideLayout" Target="../slideLayouts/slideLayout138.xml"/><Relationship Id="rId61" Type="http://schemas.openxmlformats.org/officeDocument/2006/relationships/slideLayout" Target="../slideLayouts/slideLayout139.xml"/><Relationship Id="rId62" Type="http://schemas.openxmlformats.org/officeDocument/2006/relationships/slideLayout" Target="../slideLayouts/slideLayout140.xml"/><Relationship Id="rId10" Type="http://schemas.openxmlformats.org/officeDocument/2006/relationships/slideLayout" Target="../slideLayouts/slideLayout88.xml"/><Relationship Id="rId11" Type="http://schemas.openxmlformats.org/officeDocument/2006/relationships/slideLayout" Target="../slideLayouts/slideLayout89.xml"/><Relationship Id="rId12" Type="http://schemas.openxmlformats.org/officeDocument/2006/relationships/slideLayout" Target="../slideLayouts/slideLayout9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69.xml"/><Relationship Id="rId14" Type="http://schemas.openxmlformats.org/officeDocument/2006/relationships/slideLayout" Target="../slideLayouts/slideLayout170.xml"/><Relationship Id="rId15" Type="http://schemas.openxmlformats.org/officeDocument/2006/relationships/slideLayout" Target="../slideLayouts/slideLayout171.xml"/><Relationship Id="rId16" Type="http://schemas.openxmlformats.org/officeDocument/2006/relationships/slideLayout" Target="../slideLayouts/slideLayout172.xml"/><Relationship Id="rId17" Type="http://schemas.openxmlformats.org/officeDocument/2006/relationships/slideLayout" Target="../slideLayouts/slideLayout173.xml"/><Relationship Id="rId18" Type="http://schemas.openxmlformats.org/officeDocument/2006/relationships/slideLayout" Target="../slideLayouts/slideLayout174.xml"/><Relationship Id="rId19" Type="http://schemas.openxmlformats.org/officeDocument/2006/relationships/slideLayout" Target="../slideLayouts/slideLayout175.xml"/><Relationship Id="rId63" Type="http://schemas.openxmlformats.org/officeDocument/2006/relationships/slideLayout" Target="../slideLayouts/slideLayout219.xml"/><Relationship Id="rId64" Type="http://schemas.openxmlformats.org/officeDocument/2006/relationships/slideLayout" Target="../slideLayouts/slideLayout220.xml"/><Relationship Id="rId65" Type="http://schemas.openxmlformats.org/officeDocument/2006/relationships/slideLayout" Target="../slideLayouts/slideLayout221.xml"/><Relationship Id="rId66" Type="http://schemas.openxmlformats.org/officeDocument/2006/relationships/slideLayout" Target="../slideLayouts/slideLayout222.xml"/><Relationship Id="rId67" Type="http://schemas.openxmlformats.org/officeDocument/2006/relationships/slideLayout" Target="../slideLayouts/slideLayout223.xml"/><Relationship Id="rId68" Type="http://schemas.openxmlformats.org/officeDocument/2006/relationships/slideLayout" Target="../slideLayouts/slideLayout224.xml"/><Relationship Id="rId69" Type="http://schemas.openxmlformats.org/officeDocument/2006/relationships/slideLayout" Target="../slideLayouts/slideLayout225.xml"/><Relationship Id="rId50" Type="http://schemas.openxmlformats.org/officeDocument/2006/relationships/slideLayout" Target="../slideLayouts/slideLayout206.xml"/><Relationship Id="rId51" Type="http://schemas.openxmlformats.org/officeDocument/2006/relationships/slideLayout" Target="../slideLayouts/slideLayout207.xml"/><Relationship Id="rId52" Type="http://schemas.openxmlformats.org/officeDocument/2006/relationships/slideLayout" Target="../slideLayouts/slideLayout208.xml"/><Relationship Id="rId53" Type="http://schemas.openxmlformats.org/officeDocument/2006/relationships/slideLayout" Target="../slideLayouts/slideLayout209.xml"/><Relationship Id="rId54" Type="http://schemas.openxmlformats.org/officeDocument/2006/relationships/slideLayout" Target="../slideLayouts/slideLayout210.xml"/><Relationship Id="rId55" Type="http://schemas.openxmlformats.org/officeDocument/2006/relationships/slideLayout" Target="../slideLayouts/slideLayout211.xml"/><Relationship Id="rId56" Type="http://schemas.openxmlformats.org/officeDocument/2006/relationships/slideLayout" Target="../slideLayouts/slideLayout212.xml"/><Relationship Id="rId57" Type="http://schemas.openxmlformats.org/officeDocument/2006/relationships/slideLayout" Target="../slideLayouts/slideLayout213.xml"/><Relationship Id="rId58" Type="http://schemas.openxmlformats.org/officeDocument/2006/relationships/slideLayout" Target="../slideLayouts/slideLayout214.xml"/><Relationship Id="rId59" Type="http://schemas.openxmlformats.org/officeDocument/2006/relationships/slideLayout" Target="../slideLayouts/slideLayout215.xml"/><Relationship Id="rId40" Type="http://schemas.openxmlformats.org/officeDocument/2006/relationships/slideLayout" Target="../slideLayouts/slideLayout196.xml"/><Relationship Id="rId41" Type="http://schemas.openxmlformats.org/officeDocument/2006/relationships/slideLayout" Target="../slideLayouts/slideLayout197.xml"/><Relationship Id="rId42" Type="http://schemas.openxmlformats.org/officeDocument/2006/relationships/slideLayout" Target="../slideLayouts/slideLayout198.xml"/><Relationship Id="rId43" Type="http://schemas.openxmlformats.org/officeDocument/2006/relationships/slideLayout" Target="../slideLayouts/slideLayout199.xml"/><Relationship Id="rId44" Type="http://schemas.openxmlformats.org/officeDocument/2006/relationships/slideLayout" Target="../slideLayouts/slideLayout200.xml"/><Relationship Id="rId45" Type="http://schemas.openxmlformats.org/officeDocument/2006/relationships/slideLayout" Target="../slideLayouts/slideLayout201.xml"/><Relationship Id="rId46" Type="http://schemas.openxmlformats.org/officeDocument/2006/relationships/slideLayout" Target="../slideLayouts/slideLayout202.xml"/><Relationship Id="rId47" Type="http://schemas.openxmlformats.org/officeDocument/2006/relationships/slideLayout" Target="../slideLayouts/slideLayout203.xml"/><Relationship Id="rId48" Type="http://schemas.openxmlformats.org/officeDocument/2006/relationships/slideLayout" Target="../slideLayouts/slideLayout204.xml"/><Relationship Id="rId49" Type="http://schemas.openxmlformats.org/officeDocument/2006/relationships/slideLayout" Target="../slideLayouts/slideLayout205.xml"/><Relationship Id="rId1" Type="http://schemas.openxmlformats.org/officeDocument/2006/relationships/slideLayout" Target="../slideLayouts/slideLayout157.xml"/><Relationship Id="rId2" Type="http://schemas.openxmlformats.org/officeDocument/2006/relationships/slideLayout" Target="../slideLayouts/slideLayout158.xml"/><Relationship Id="rId3" Type="http://schemas.openxmlformats.org/officeDocument/2006/relationships/slideLayout" Target="../slideLayouts/slideLayout159.xml"/><Relationship Id="rId4" Type="http://schemas.openxmlformats.org/officeDocument/2006/relationships/slideLayout" Target="../slideLayouts/slideLayout160.xml"/><Relationship Id="rId5" Type="http://schemas.openxmlformats.org/officeDocument/2006/relationships/slideLayout" Target="../slideLayouts/slideLayout161.xml"/><Relationship Id="rId6" Type="http://schemas.openxmlformats.org/officeDocument/2006/relationships/slideLayout" Target="../slideLayouts/slideLayout162.xml"/><Relationship Id="rId7" Type="http://schemas.openxmlformats.org/officeDocument/2006/relationships/slideLayout" Target="../slideLayouts/slideLayout163.xml"/><Relationship Id="rId8" Type="http://schemas.openxmlformats.org/officeDocument/2006/relationships/slideLayout" Target="../slideLayouts/slideLayout164.xml"/><Relationship Id="rId9" Type="http://schemas.openxmlformats.org/officeDocument/2006/relationships/slideLayout" Target="../slideLayouts/slideLayout165.xml"/><Relationship Id="rId30" Type="http://schemas.openxmlformats.org/officeDocument/2006/relationships/slideLayout" Target="../slideLayouts/slideLayout186.xml"/><Relationship Id="rId31" Type="http://schemas.openxmlformats.org/officeDocument/2006/relationships/slideLayout" Target="../slideLayouts/slideLayout187.xml"/><Relationship Id="rId32" Type="http://schemas.openxmlformats.org/officeDocument/2006/relationships/slideLayout" Target="../slideLayouts/slideLayout188.xml"/><Relationship Id="rId33" Type="http://schemas.openxmlformats.org/officeDocument/2006/relationships/slideLayout" Target="../slideLayouts/slideLayout189.xml"/><Relationship Id="rId34" Type="http://schemas.openxmlformats.org/officeDocument/2006/relationships/slideLayout" Target="../slideLayouts/slideLayout190.xml"/><Relationship Id="rId35" Type="http://schemas.openxmlformats.org/officeDocument/2006/relationships/slideLayout" Target="../slideLayouts/slideLayout191.xml"/><Relationship Id="rId36" Type="http://schemas.openxmlformats.org/officeDocument/2006/relationships/slideLayout" Target="../slideLayouts/slideLayout192.xml"/><Relationship Id="rId37" Type="http://schemas.openxmlformats.org/officeDocument/2006/relationships/slideLayout" Target="../slideLayouts/slideLayout193.xml"/><Relationship Id="rId38" Type="http://schemas.openxmlformats.org/officeDocument/2006/relationships/slideLayout" Target="../slideLayouts/slideLayout194.xml"/><Relationship Id="rId39" Type="http://schemas.openxmlformats.org/officeDocument/2006/relationships/slideLayout" Target="../slideLayouts/slideLayout195.xml"/><Relationship Id="rId80" Type="http://schemas.openxmlformats.org/officeDocument/2006/relationships/image" Target="../media/image1.jpeg"/><Relationship Id="rId81" Type="http://schemas.openxmlformats.org/officeDocument/2006/relationships/image" Target="../media/image2.png"/><Relationship Id="rId70" Type="http://schemas.openxmlformats.org/officeDocument/2006/relationships/slideLayout" Target="../slideLayouts/slideLayout226.xml"/><Relationship Id="rId71" Type="http://schemas.openxmlformats.org/officeDocument/2006/relationships/slideLayout" Target="../slideLayouts/slideLayout227.xml"/><Relationship Id="rId72" Type="http://schemas.openxmlformats.org/officeDocument/2006/relationships/slideLayout" Target="../slideLayouts/slideLayout228.xml"/><Relationship Id="rId20" Type="http://schemas.openxmlformats.org/officeDocument/2006/relationships/slideLayout" Target="../slideLayouts/slideLayout176.xml"/><Relationship Id="rId21" Type="http://schemas.openxmlformats.org/officeDocument/2006/relationships/slideLayout" Target="../slideLayouts/slideLayout177.xml"/><Relationship Id="rId22" Type="http://schemas.openxmlformats.org/officeDocument/2006/relationships/slideLayout" Target="../slideLayouts/slideLayout178.xml"/><Relationship Id="rId23" Type="http://schemas.openxmlformats.org/officeDocument/2006/relationships/slideLayout" Target="../slideLayouts/slideLayout179.xml"/><Relationship Id="rId24" Type="http://schemas.openxmlformats.org/officeDocument/2006/relationships/slideLayout" Target="../slideLayouts/slideLayout180.xml"/><Relationship Id="rId25" Type="http://schemas.openxmlformats.org/officeDocument/2006/relationships/slideLayout" Target="../slideLayouts/slideLayout181.xml"/><Relationship Id="rId26" Type="http://schemas.openxmlformats.org/officeDocument/2006/relationships/slideLayout" Target="../slideLayouts/slideLayout182.xml"/><Relationship Id="rId27" Type="http://schemas.openxmlformats.org/officeDocument/2006/relationships/slideLayout" Target="../slideLayouts/slideLayout183.xml"/><Relationship Id="rId28" Type="http://schemas.openxmlformats.org/officeDocument/2006/relationships/slideLayout" Target="../slideLayouts/slideLayout184.xml"/><Relationship Id="rId29" Type="http://schemas.openxmlformats.org/officeDocument/2006/relationships/slideLayout" Target="../slideLayouts/slideLayout185.xml"/><Relationship Id="rId73" Type="http://schemas.openxmlformats.org/officeDocument/2006/relationships/slideLayout" Target="../slideLayouts/slideLayout229.xml"/><Relationship Id="rId74" Type="http://schemas.openxmlformats.org/officeDocument/2006/relationships/slideLayout" Target="../slideLayouts/slideLayout230.xml"/><Relationship Id="rId75" Type="http://schemas.openxmlformats.org/officeDocument/2006/relationships/slideLayout" Target="../slideLayouts/slideLayout231.xml"/><Relationship Id="rId76" Type="http://schemas.openxmlformats.org/officeDocument/2006/relationships/slideLayout" Target="../slideLayouts/slideLayout232.xml"/><Relationship Id="rId77" Type="http://schemas.openxmlformats.org/officeDocument/2006/relationships/slideLayout" Target="../slideLayouts/slideLayout233.xml"/><Relationship Id="rId78" Type="http://schemas.openxmlformats.org/officeDocument/2006/relationships/slideLayout" Target="../slideLayouts/slideLayout234.xml"/><Relationship Id="rId79" Type="http://schemas.openxmlformats.org/officeDocument/2006/relationships/theme" Target="../theme/theme3.xml"/><Relationship Id="rId60" Type="http://schemas.openxmlformats.org/officeDocument/2006/relationships/slideLayout" Target="../slideLayouts/slideLayout216.xml"/><Relationship Id="rId61" Type="http://schemas.openxmlformats.org/officeDocument/2006/relationships/slideLayout" Target="../slideLayouts/slideLayout217.xml"/><Relationship Id="rId62" Type="http://schemas.openxmlformats.org/officeDocument/2006/relationships/slideLayout" Target="../slideLayouts/slideLayout218.xml"/><Relationship Id="rId10" Type="http://schemas.openxmlformats.org/officeDocument/2006/relationships/slideLayout" Target="../slideLayouts/slideLayout166.xml"/><Relationship Id="rId11" Type="http://schemas.openxmlformats.org/officeDocument/2006/relationships/slideLayout" Target="../slideLayouts/slideLayout167.xml"/><Relationship Id="rId12" Type="http://schemas.openxmlformats.org/officeDocument/2006/relationships/slideLayout" Target="../slideLayouts/slideLayout168.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247.xml"/><Relationship Id="rId14" Type="http://schemas.openxmlformats.org/officeDocument/2006/relationships/slideLayout" Target="../slideLayouts/slideLayout248.xml"/><Relationship Id="rId15" Type="http://schemas.openxmlformats.org/officeDocument/2006/relationships/slideLayout" Target="../slideLayouts/slideLayout249.xml"/><Relationship Id="rId16" Type="http://schemas.openxmlformats.org/officeDocument/2006/relationships/slideLayout" Target="../slideLayouts/slideLayout250.xml"/><Relationship Id="rId17" Type="http://schemas.openxmlformats.org/officeDocument/2006/relationships/slideLayout" Target="../slideLayouts/slideLayout251.xml"/><Relationship Id="rId18" Type="http://schemas.openxmlformats.org/officeDocument/2006/relationships/slideLayout" Target="../slideLayouts/slideLayout252.xml"/><Relationship Id="rId19" Type="http://schemas.openxmlformats.org/officeDocument/2006/relationships/slideLayout" Target="../slideLayouts/slideLayout253.xml"/><Relationship Id="rId63" Type="http://schemas.openxmlformats.org/officeDocument/2006/relationships/slideLayout" Target="../slideLayouts/slideLayout297.xml"/><Relationship Id="rId64" Type="http://schemas.openxmlformats.org/officeDocument/2006/relationships/slideLayout" Target="../slideLayouts/slideLayout298.xml"/><Relationship Id="rId65" Type="http://schemas.openxmlformats.org/officeDocument/2006/relationships/slideLayout" Target="../slideLayouts/slideLayout299.xml"/><Relationship Id="rId66" Type="http://schemas.openxmlformats.org/officeDocument/2006/relationships/slideLayout" Target="../slideLayouts/slideLayout300.xml"/><Relationship Id="rId67" Type="http://schemas.openxmlformats.org/officeDocument/2006/relationships/slideLayout" Target="../slideLayouts/slideLayout301.xml"/><Relationship Id="rId68" Type="http://schemas.openxmlformats.org/officeDocument/2006/relationships/slideLayout" Target="../slideLayouts/slideLayout302.xml"/><Relationship Id="rId69" Type="http://schemas.openxmlformats.org/officeDocument/2006/relationships/slideLayout" Target="../slideLayouts/slideLayout303.xml"/><Relationship Id="rId50" Type="http://schemas.openxmlformats.org/officeDocument/2006/relationships/slideLayout" Target="../slideLayouts/slideLayout284.xml"/><Relationship Id="rId51" Type="http://schemas.openxmlformats.org/officeDocument/2006/relationships/slideLayout" Target="../slideLayouts/slideLayout285.xml"/><Relationship Id="rId52" Type="http://schemas.openxmlformats.org/officeDocument/2006/relationships/slideLayout" Target="../slideLayouts/slideLayout286.xml"/><Relationship Id="rId53" Type="http://schemas.openxmlformats.org/officeDocument/2006/relationships/slideLayout" Target="../slideLayouts/slideLayout287.xml"/><Relationship Id="rId54" Type="http://schemas.openxmlformats.org/officeDocument/2006/relationships/slideLayout" Target="../slideLayouts/slideLayout288.xml"/><Relationship Id="rId55" Type="http://schemas.openxmlformats.org/officeDocument/2006/relationships/slideLayout" Target="../slideLayouts/slideLayout289.xml"/><Relationship Id="rId56" Type="http://schemas.openxmlformats.org/officeDocument/2006/relationships/slideLayout" Target="../slideLayouts/slideLayout290.xml"/><Relationship Id="rId57" Type="http://schemas.openxmlformats.org/officeDocument/2006/relationships/slideLayout" Target="../slideLayouts/slideLayout291.xml"/><Relationship Id="rId58" Type="http://schemas.openxmlformats.org/officeDocument/2006/relationships/slideLayout" Target="../slideLayouts/slideLayout292.xml"/><Relationship Id="rId59" Type="http://schemas.openxmlformats.org/officeDocument/2006/relationships/slideLayout" Target="../slideLayouts/slideLayout293.xml"/><Relationship Id="rId40" Type="http://schemas.openxmlformats.org/officeDocument/2006/relationships/slideLayout" Target="../slideLayouts/slideLayout274.xml"/><Relationship Id="rId41" Type="http://schemas.openxmlformats.org/officeDocument/2006/relationships/slideLayout" Target="../slideLayouts/slideLayout275.xml"/><Relationship Id="rId42" Type="http://schemas.openxmlformats.org/officeDocument/2006/relationships/slideLayout" Target="../slideLayouts/slideLayout276.xml"/><Relationship Id="rId43" Type="http://schemas.openxmlformats.org/officeDocument/2006/relationships/slideLayout" Target="../slideLayouts/slideLayout277.xml"/><Relationship Id="rId44" Type="http://schemas.openxmlformats.org/officeDocument/2006/relationships/slideLayout" Target="../slideLayouts/slideLayout278.xml"/><Relationship Id="rId45" Type="http://schemas.openxmlformats.org/officeDocument/2006/relationships/slideLayout" Target="../slideLayouts/slideLayout279.xml"/><Relationship Id="rId46" Type="http://schemas.openxmlformats.org/officeDocument/2006/relationships/slideLayout" Target="../slideLayouts/slideLayout280.xml"/><Relationship Id="rId47" Type="http://schemas.openxmlformats.org/officeDocument/2006/relationships/slideLayout" Target="../slideLayouts/slideLayout281.xml"/><Relationship Id="rId48" Type="http://schemas.openxmlformats.org/officeDocument/2006/relationships/slideLayout" Target="../slideLayouts/slideLayout282.xml"/><Relationship Id="rId49" Type="http://schemas.openxmlformats.org/officeDocument/2006/relationships/slideLayout" Target="../slideLayouts/slideLayout283.xml"/><Relationship Id="rId1" Type="http://schemas.openxmlformats.org/officeDocument/2006/relationships/slideLayout" Target="../slideLayouts/slideLayout235.xml"/><Relationship Id="rId2" Type="http://schemas.openxmlformats.org/officeDocument/2006/relationships/slideLayout" Target="../slideLayouts/slideLayout236.xml"/><Relationship Id="rId3" Type="http://schemas.openxmlformats.org/officeDocument/2006/relationships/slideLayout" Target="../slideLayouts/slideLayout237.xml"/><Relationship Id="rId4" Type="http://schemas.openxmlformats.org/officeDocument/2006/relationships/slideLayout" Target="../slideLayouts/slideLayout238.xml"/><Relationship Id="rId5" Type="http://schemas.openxmlformats.org/officeDocument/2006/relationships/slideLayout" Target="../slideLayouts/slideLayout239.xml"/><Relationship Id="rId6" Type="http://schemas.openxmlformats.org/officeDocument/2006/relationships/slideLayout" Target="../slideLayouts/slideLayout240.xml"/><Relationship Id="rId7" Type="http://schemas.openxmlformats.org/officeDocument/2006/relationships/slideLayout" Target="../slideLayouts/slideLayout241.xml"/><Relationship Id="rId8" Type="http://schemas.openxmlformats.org/officeDocument/2006/relationships/slideLayout" Target="../slideLayouts/slideLayout242.xml"/><Relationship Id="rId9" Type="http://schemas.openxmlformats.org/officeDocument/2006/relationships/slideLayout" Target="../slideLayouts/slideLayout243.xml"/><Relationship Id="rId30" Type="http://schemas.openxmlformats.org/officeDocument/2006/relationships/slideLayout" Target="../slideLayouts/slideLayout264.xml"/><Relationship Id="rId31" Type="http://schemas.openxmlformats.org/officeDocument/2006/relationships/slideLayout" Target="../slideLayouts/slideLayout265.xml"/><Relationship Id="rId32" Type="http://schemas.openxmlformats.org/officeDocument/2006/relationships/slideLayout" Target="../slideLayouts/slideLayout266.xml"/><Relationship Id="rId33" Type="http://schemas.openxmlformats.org/officeDocument/2006/relationships/slideLayout" Target="../slideLayouts/slideLayout267.xml"/><Relationship Id="rId34" Type="http://schemas.openxmlformats.org/officeDocument/2006/relationships/slideLayout" Target="../slideLayouts/slideLayout268.xml"/><Relationship Id="rId35" Type="http://schemas.openxmlformats.org/officeDocument/2006/relationships/slideLayout" Target="../slideLayouts/slideLayout269.xml"/><Relationship Id="rId36" Type="http://schemas.openxmlformats.org/officeDocument/2006/relationships/slideLayout" Target="../slideLayouts/slideLayout270.xml"/><Relationship Id="rId37" Type="http://schemas.openxmlformats.org/officeDocument/2006/relationships/slideLayout" Target="../slideLayouts/slideLayout271.xml"/><Relationship Id="rId38" Type="http://schemas.openxmlformats.org/officeDocument/2006/relationships/slideLayout" Target="../slideLayouts/slideLayout272.xml"/><Relationship Id="rId39" Type="http://schemas.openxmlformats.org/officeDocument/2006/relationships/slideLayout" Target="../slideLayouts/slideLayout273.xml"/><Relationship Id="rId80" Type="http://schemas.openxmlformats.org/officeDocument/2006/relationships/image" Target="../media/image1.jpeg"/><Relationship Id="rId81" Type="http://schemas.openxmlformats.org/officeDocument/2006/relationships/image" Target="../media/image2.png"/><Relationship Id="rId70" Type="http://schemas.openxmlformats.org/officeDocument/2006/relationships/slideLayout" Target="../slideLayouts/slideLayout304.xml"/><Relationship Id="rId71" Type="http://schemas.openxmlformats.org/officeDocument/2006/relationships/slideLayout" Target="../slideLayouts/slideLayout305.xml"/><Relationship Id="rId72" Type="http://schemas.openxmlformats.org/officeDocument/2006/relationships/slideLayout" Target="../slideLayouts/slideLayout306.xml"/><Relationship Id="rId20" Type="http://schemas.openxmlformats.org/officeDocument/2006/relationships/slideLayout" Target="../slideLayouts/slideLayout254.xml"/><Relationship Id="rId21" Type="http://schemas.openxmlformats.org/officeDocument/2006/relationships/slideLayout" Target="../slideLayouts/slideLayout255.xml"/><Relationship Id="rId22" Type="http://schemas.openxmlformats.org/officeDocument/2006/relationships/slideLayout" Target="../slideLayouts/slideLayout256.xml"/><Relationship Id="rId23" Type="http://schemas.openxmlformats.org/officeDocument/2006/relationships/slideLayout" Target="../slideLayouts/slideLayout257.xml"/><Relationship Id="rId24" Type="http://schemas.openxmlformats.org/officeDocument/2006/relationships/slideLayout" Target="../slideLayouts/slideLayout258.xml"/><Relationship Id="rId25" Type="http://schemas.openxmlformats.org/officeDocument/2006/relationships/slideLayout" Target="../slideLayouts/slideLayout259.xml"/><Relationship Id="rId26" Type="http://schemas.openxmlformats.org/officeDocument/2006/relationships/slideLayout" Target="../slideLayouts/slideLayout260.xml"/><Relationship Id="rId27" Type="http://schemas.openxmlformats.org/officeDocument/2006/relationships/slideLayout" Target="../slideLayouts/slideLayout261.xml"/><Relationship Id="rId28" Type="http://schemas.openxmlformats.org/officeDocument/2006/relationships/slideLayout" Target="../slideLayouts/slideLayout262.xml"/><Relationship Id="rId29" Type="http://schemas.openxmlformats.org/officeDocument/2006/relationships/slideLayout" Target="../slideLayouts/slideLayout263.xml"/><Relationship Id="rId73" Type="http://schemas.openxmlformats.org/officeDocument/2006/relationships/slideLayout" Target="../slideLayouts/slideLayout307.xml"/><Relationship Id="rId74" Type="http://schemas.openxmlformats.org/officeDocument/2006/relationships/slideLayout" Target="../slideLayouts/slideLayout308.xml"/><Relationship Id="rId75" Type="http://schemas.openxmlformats.org/officeDocument/2006/relationships/slideLayout" Target="../slideLayouts/slideLayout309.xml"/><Relationship Id="rId76" Type="http://schemas.openxmlformats.org/officeDocument/2006/relationships/slideLayout" Target="../slideLayouts/slideLayout310.xml"/><Relationship Id="rId77" Type="http://schemas.openxmlformats.org/officeDocument/2006/relationships/slideLayout" Target="../slideLayouts/slideLayout311.xml"/><Relationship Id="rId78" Type="http://schemas.openxmlformats.org/officeDocument/2006/relationships/slideLayout" Target="../slideLayouts/slideLayout312.xml"/><Relationship Id="rId79" Type="http://schemas.openxmlformats.org/officeDocument/2006/relationships/theme" Target="../theme/theme4.xml"/><Relationship Id="rId60" Type="http://schemas.openxmlformats.org/officeDocument/2006/relationships/slideLayout" Target="../slideLayouts/slideLayout294.xml"/><Relationship Id="rId61" Type="http://schemas.openxmlformats.org/officeDocument/2006/relationships/slideLayout" Target="../slideLayouts/slideLayout295.xml"/><Relationship Id="rId62" Type="http://schemas.openxmlformats.org/officeDocument/2006/relationships/slideLayout" Target="../slideLayouts/slideLayout296.xml"/><Relationship Id="rId10" Type="http://schemas.openxmlformats.org/officeDocument/2006/relationships/slideLayout" Target="../slideLayouts/slideLayout244.xml"/><Relationship Id="rId11" Type="http://schemas.openxmlformats.org/officeDocument/2006/relationships/slideLayout" Target="../slideLayouts/slideLayout245.xml"/><Relationship Id="rId12" Type="http://schemas.openxmlformats.org/officeDocument/2006/relationships/slideLayout" Target="../slideLayouts/slideLayout2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0"/>
          <a:srcRect/>
          <a:stretch>
            <a:fillRect/>
          </a:stretch>
        </a:blipFill>
        <a:effectLst/>
      </p:bgPr>
    </p:bg>
    <p:spTree>
      <p:nvGrpSpPr>
        <p:cNvPr id="1" name=""/>
        <p:cNvGrpSpPr/>
        <p:nvPr/>
      </p:nvGrpSpPr>
      <p:grpSpPr>
        <a:xfrm>
          <a:off x="0" y="0"/>
          <a:ext cx="0" cy="0"/>
          <a:chOff x="0" y="0"/>
          <a:chExt cx="0" cy="0"/>
        </a:xfrm>
      </p:grpSpPr>
      <p:pic>
        <p:nvPicPr>
          <p:cNvPr id="2" name="image1.png"/>
          <p:cNvPicPr>
            <a:picLocks noChangeAspect="1"/>
          </p:cNvPicPr>
          <p:nvPr/>
        </p:nvPicPr>
        <p:blipFill>
          <a:blip r:embed="rId81">
            <a:extLst/>
          </a:blip>
          <a:stretch>
            <a:fillRect/>
          </a:stretch>
        </p:blipFill>
        <p:spPr>
          <a:xfrm>
            <a:off x="377825" y="636587"/>
            <a:ext cx="460375" cy="460378"/>
          </a:xfrm>
          <a:prstGeom prst="rect">
            <a:avLst/>
          </a:prstGeom>
          <a:ln w="12700">
            <a:miter lim="400000"/>
          </a:ln>
        </p:spPr>
      </p:pic>
      <p:sp>
        <p:nvSpPr>
          <p:cNvPr id="3" name="Shape 3"/>
          <p:cNvSpPr>
            <a:spLocks noGrp="1"/>
          </p:cNvSpPr>
          <p:nvPr>
            <p:ph type="title"/>
          </p:nvPr>
        </p:nvSpPr>
        <p:spPr>
          <a:xfrm>
            <a:off x="838200" y="365125"/>
            <a:ext cx="10515600" cy="10795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a:bodyPr>
          <a:lstStyle/>
          <a:p>
            <a:r>
              <a:t>标题文本</a:t>
            </a:r>
          </a:p>
        </p:txBody>
      </p:sp>
      <p:sp>
        <p:nvSpPr>
          <p:cNvPr id="4" name="Shape 4"/>
          <p:cNvSpPr>
            <a:spLocks noGrp="1"/>
          </p:cNvSpPr>
          <p:nvPr>
            <p:ph type="body" idx="1"/>
          </p:nvPr>
        </p:nvSpPr>
        <p:spPr>
          <a:xfrm>
            <a:off x="838200" y="1619250"/>
            <a:ext cx="10515600" cy="45577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5" name="Shape 5"/>
          <p:cNvSpPr>
            <a:spLocks noGrp="1"/>
          </p:cNvSpPr>
          <p:nvPr>
            <p:ph type="sldNum" sz="quarter" idx="2"/>
          </p:nvPr>
        </p:nvSpPr>
        <p:spPr>
          <a:xfrm>
            <a:off x="11055890" y="6397944"/>
            <a:ext cx="297911" cy="281937"/>
          </a:xfrm>
          <a:prstGeom prst="rect">
            <a:avLst/>
          </a:prstGeom>
          <a:ln w="12700">
            <a:miter lim="400000"/>
          </a:ln>
        </p:spPr>
        <p:txBody>
          <a:bodyPr wrap="none" lIns="45718" tIns="45718" rIns="45718" bIns="45718" anchor="ctr">
            <a:spAutoFit/>
          </a:bodyPr>
          <a:lstStyle>
            <a:lvl1pPr algn="r">
              <a:defRPr sz="1200">
                <a:solidFill>
                  <a:srgbClr val="898989"/>
                </a:solidFill>
                <a:latin typeface="Segoe UI"/>
                <a:ea typeface="Segoe UI"/>
                <a:cs typeface="Segoe UI"/>
                <a:sym typeface="Segoe UI"/>
              </a:defRPr>
            </a:lvl1pPr>
          </a:lstStyle>
          <a:p>
            <a:pPr hangingPunct="0"/>
            <a:fld id="{86CB4B4D-7CA3-9044-876B-883B54F8677D}" type="slidenum">
              <a:rPr kern="0"/>
              <a:pPr hangingPunct="0"/>
              <a:t>‹#›</a:t>
            </a:fld>
            <a:endParaRPr kern="0"/>
          </a:p>
        </p:txBody>
      </p:sp>
    </p:spTree>
    <p:extLst>
      <p:ext uri="{BB962C8B-B14F-4D97-AF65-F5344CB8AC3E}">
        <p14:creationId xmlns:p14="http://schemas.microsoft.com/office/powerpoint/2010/main" val="3421246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Lst>
  <p:transition xmlns:p14="http://schemas.microsoft.com/office/powerpoint/2010/main" spd="med"/>
  <p:txStyles>
    <p:titleStyle>
      <a:lvl1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1pPr>
      <a:lvl2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2pPr>
      <a:lvl3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3pPr>
      <a:lvl4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4pPr>
      <a:lvl5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5pPr>
      <a:lvl6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6pPr>
      <a:lvl7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7pPr>
      <a:lvl8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8pPr>
      <a:lvl9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9pPr>
    </p:titleStyle>
    <p:bodyStyle>
      <a:lvl1pPr marL="228600" marR="0" indent="-2286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1pPr>
      <a:lvl2pPr marL="7112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2pPr>
      <a:lvl3pPr marL="1200150" marR="0" indent="-28575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3pPr>
      <a:lvl4pPr marL="1698169" marR="0" indent="-326569"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4pPr>
      <a:lvl5pPr marL="20828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5pPr>
      <a:lvl6pPr marL="25400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6pPr>
      <a:lvl7pPr marL="29972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7pPr>
      <a:lvl8pPr marL="34544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8pPr>
      <a:lvl9pPr marL="39116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80"/>
          <a:srcRect/>
          <a:stretch>
            <a:fillRect/>
          </a:stretch>
        </a:blipFill>
        <a:effectLst/>
      </p:bgPr>
    </p:bg>
    <p:spTree>
      <p:nvGrpSpPr>
        <p:cNvPr id="1" name=""/>
        <p:cNvGrpSpPr/>
        <p:nvPr/>
      </p:nvGrpSpPr>
      <p:grpSpPr>
        <a:xfrm>
          <a:off x="0" y="0"/>
          <a:ext cx="0" cy="0"/>
          <a:chOff x="0" y="0"/>
          <a:chExt cx="0" cy="0"/>
        </a:xfrm>
      </p:grpSpPr>
      <p:pic>
        <p:nvPicPr>
          <p:cNvPr id="2" name="image1.png"/>
          <p:cNvPicPr>
            <a:picLocks noChangeAspect="1"/>
          </p:cNvPicPr>
          <p:nvPr/>
        </p:nvPicPr>
        <p:blipFill>
          <a:blip r:embed="rId81">
            <a:extLst/>
          </a:blip>
          <a:stretch>
            <a:fillRect/>
          </a:stretch>
        </p:blipFill>
        <p:spPr>
          <a:xfrm>
            <a:off x="377825" y="636587"/>
            <a:ext cx="460375" cy="460378"/>
          </a:xfrm>
          <a:prstGeom prst="rect">
            <a:avLst/>
          </a:prstGeom>
          <a:ln w="12700">
            <a:miter lim="400000"/>
          </a:ln>
        </p:spPr>
      </p:pic>
      <p:sp>
        <p:nvSpPr>
          <p:cNvPr id="3" name="Shape 3"/>
          <p:cNvSpPr>
            <a:spLocks noGrp="1"/>
          </p:cNvSpPr>
          <p:nvPr>
            <p:ph type="title"/>
          </p:nvPr>
        </p:nvSpPr>
        <p:spPr>
          <a:xfrm>
            <a:off x="838200" y="365125"/>
            <a:ext cx="10515600" cy="10795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a:bodyPr>
          <a:lstStyle/>
          <a:p>
            <a:r>
              <a:t>标题文本</a:t>
            </a:r>
          </a:p>
        </p:txBody>
      </p:sp>
      <p:sp>
        <p:nvSpPr>
          <p:cNvPr id="4" name="Shape 4"/>
          <p:cNvSpPr>
            <a:spLocks noGrp="1"/>
          </p:cNvSpPr>
          <p:nvPr>
            <p:ph type="body" idx="1"/>
          </p:nvPr>
        </p:nvSpPr>
        <p:spPr>
          <a:xfrm>
            <a:off x="838200" y="1619250"/>
            <a:ext cx="10515600" cy="45577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5" name="Shape 5"/>
          <p:cNvSpPr>
            <a:spLocks noGrp="1"/>
          </p:cNvSpPr>
          <p:nvPr>
            <p:ph type="sldNum" sz="quarter" idx="2"/>
          </p:nvPr>
        </p:nvSpPr>
        <p:spPr>
          <a:xfrm>
            <a:off x="11055890" y="6397944"/>
            <a:ext cx="297911" cy="281937"/>
          </a:xfrm>
          <a:prstGeom prst="rect">
            <a:avLst/>
          </a:prstGeom>
          <a:ln w="12700">
            <a:miter lim="400000"/>
          </a:ln>
        </p:spPr>
        <p:txBody>
          <a:bodyPr wrap="none" lIns="45718" tIns="45718" rIns="45718" bIns="45718" anchor="ctr">
            <a:spAutoFit/>
          </a:bodyPr>
          <a:lstStyle>
            <a:lvl1pPr algn="r">
              <a:defRPr sz="1200">
                <a:solidFill>
                  <a:srgbClr val="898989"/>
                </a:solidFill>
                <a:latin typeface="Segoe UI"/>
                <a:ea typeface="Segoe UI"/>
                <a:cs typeface="Segoe UI"/>
                <a:sym typeface="Segoe UI"/>
              </a:defRPr>
            </a:lvl1pPr>
          </a:lstStyle>
          <a:p>
            <a:pPr hangingPunct="0"/>
            <a:fld id="{86CB4B4D-7CA3-9044-876B-883B54F8677D}" type="slidenum">
              <a:rPr kern="0"/>
              <a:pPr hangingPunct="0"/>
              <a:t>‹#›</a:t>
            </a:fld>
            <a:endParaRPr kern="0"/>
          </a:p>
        </p:txBody>
      </p:sp>
    </p:spTree>
    <p:extLst>
      <p:ext uri="{BB962C8B-B14F-4D97-AF65-F5344CB8AC3E}">
        <p14:creationId xmlns:p14="http://schemas.microsoft.com/office/powerpoint/2010/main" val="213491600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 id="2147483763" r:id="rId24"/>
    <p:sldLayoutId id="2147483764" r:id="rId25"/>
    <p:sldLayoutId id="2147483765" r:id="rId26"/>
    <p:sldLayoutId id="2147483766" r:id="rId27"/>
    <p:sldLayoutId id="2147483767" r:id="rId28"/>
    <p:sldLayoutId id="2147483768" r:id="rId29"/>
    <p:sldLayoutId id="2147483769" r:id="rId30"/>
    <p:sldLayoutId id="2147483770" r:id="rId31"/>
    <p:sldLayoutId id="2147483771" r:id="rId32"/>
    <p:sldLayoutId id="2147483772" r:id="rId33"/>
    <p:sldLayoutId id="2147483773" r:id="rId34"/>
    <p:sldLayoutId id="2147483774" r:id="rId35"/>
    <p:sldLayoutId id="2147483775" r:id="rId36"/>
    <p:sldLayoutId id="2147483776" r:id="rId37"/>
    <p:sldLayoutId id="2147483777" r:id="rId38"/>
    <p:sldLayoutId id="2147483778" r:id="rId39"/>
    <p:sldLayoutId id="2147483779" r:id="rId40"/>
    <p:sldLayoutId id="2147483780" r:id="rId41"/>
    <p:sldLayoutId id="2147483781" r:id="rId42"/>
    <p:sldLayoutId id="2147483782" r:id="rId43"/>
    <p:sldLayoutId id="2147483783" r:id="rId44"/>
    <p:sldLayoutId id="2147483784" r:id="rId45"/>
    <p:sldLayoutId id="2147483785" r:id="rId46"/>
    <p:sldLayoutId id="2147483786" r:id="rId47"/>
    <p:sldLayoutId id="2147483787" r:id="rId48"/>
    <p:sldLayoutId id="2147483788" r:id="rId49"/>
    <p:sldLayoutId id="2147483789" r:id="rId50"/>
    <p:sldLayoutId id="2147483790" r:id="rId51"/>
    <p:sldLayoutId id="2147483791" r:id="rId52"/>
    <p:sldLayoutId id="2147483792" r:id="rId53"/>
    <p:sldLayoutId id="2147483793" r:id="rId54"/>
    <p:sldLayoutId id="2147483794" r:id="rId55"/>
    <p:sldLayoutId id="2147483795" r:id="rId56"/>
    <p:sldLayoutId id="2147483796" r:id="rId57"/>
    <p:sldLayoutId id="2147483797" r:id="rId58"/>
    <p:sldLayoutId id="2147483798" r:id="rId59"/>
    <p:sldLayoutId id="2147483799" r:id="rId60"/>
    <p:sldLayoutId id="2147483800" r:id="rId61"/>
    <p:sldLayoutId id="2147483801" r:id="rId62"/>
    <p:sldLayoutId id="2147483802" r:id="rId63"/>
    <p:sldLayoutId id="2147483803" r:id="rId64"/>
    <p:sldLayoutId id="2147483804" r:id="rId65"/>
    <p:sldLayoutId id="2147483805" r:id="rId66"/>
    <p:sldLayoutId id="2147483806" r:id="rId67"/>
    <p:sldLayoutId id="2147483807" r:id="rId68"/>
    <p:sldLayoutId id="2147483808" r:id="rId69"/>
    <p:sldLayoutId id="2147483809" r:id="rId70"/>
    <p:sldLayoutId id="2147483810" r:id="rId71"/>
    <p:sldLayoutId id="2147483811" r:id="rId72"/>
    <p:sldLayoutId id="2147483812" r:id="rId73"/>
    <p:sldLayoutId id="2147483813" r:id="rId74"/>
    <p:sldLayoutId id="2147483814" r:id="rId75"/>
    <p:sldLayoutId id="2147483815" r:id="rId76"/>
    <p:sldLayoutId id="2147483816" r:id="rId77"/>
    <p:sldLayoutId id="2147483817" r:id="rId78"/>
  </p:sldLayoutIdLst>
  <p:transition xmlns:p14="http://schemas.microsoft.com/office/powerpoint/2010/main" spd="med"/>
  <p:txStyles>
    <p:titleStyle>
      <a:lvl1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1pPr>
      <a:lvl2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2pPr>
      <a:lvl3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3pPr>
      <a:lvl4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4pPr>
      <a:lvl5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5pPr>
      <a:lvl6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6pPr>
      <a:lvl7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7pPr>
      <a:lvl8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8pPr>
      <a:lvl9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9pPr>
    </p:titleStyle>
    <p:bodyStyle>
      <a:lvl1pPr marL="228600" marR="0" indent="-2286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1pPr>
      <a:lvl2pPr marL="7112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2pPr>
      <a:lvl3pPr marL="1200150" marR="0" indent="-28575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3pPr>
      <a:lvl4pPr marL="1698169" marR="0" indent="-326569"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4pPr>
      <a:lvl5pPr marL="20828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5pPr>
      <a:lvl6pPr marL="25400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6pPr>
      <a:lvl7pPr marL="29972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7pPr>
      <a:lvl8pPr marL="34544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8pPr>
      <a:lvl9pPr marL="39116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80"/>
          <a:srcRect/>
          <a:stretch>
            <a:fillRect/>
          </a:stretch>
        </a:blipFill>
        <a:effectLst/>
      </p:bgPr>
    </p:bg>
    <p:spTree>
      <p:nvGrpSpPr>
        <p:cNvPr id="1" name=""/>
        <p:cNvGrpSpPr/>
        <p:nvPr/>
      </p:nvGrpSpPr>
      <p:grpSpPr>
        <a:xfrm>
          <a:off x="0" y="0"/>
          <a:ext cx="0" cy="0"/>
          <a:chOff x="0" y="0"/>
          <a:chExt cx="0" cy="0"/>
        </a:xfrm>
      </p:grpSpPr>
      <p:pic>
        <p:nvPicPr>
          <p:cNvPr id="2" name="image1.png"/>
          <p:cNvPicPr>
            <a:picLocks noChangeAspect="1"/>
          </p:cNvPicPr>
          <p:nvPr/>
        </p:nvPicPr>
        <p:blipFill>
          <a:blip r:embed="rId81">
            <a:extLst/>
          </a:blip>
          <a:stretch>
            <a:fillRect/>
          </a:stretch>
        </p:blipFill>
        <p:spPr>
          <a:xfrm>
            <a:off x="377825" y="636587"/>
            <a:ext cx="460375" cy="460378"/>
          </a:xfrm>
          <a:prstGeom prst="rect">
            <a:avLst/>
          </a:prstGeom>
          <a:ln w="12700">
            <a:miter lim="400000"/>
          </a:ln>
        </p:spPr>
      </p:pic>
      <p:sp>
        <p:nvSpPr>
          <p:cNvPr id="3" name="Shape 3"/>
          <p:cNvSpPr>
            <a:spLocks noGrp="1"/>
          </p:cNvSpPr>
          <p:nvPr>
            <p:ph type="title"/>
          </p:nvPr>
        </p:nvSpPr>
        <p:spPr>
          <a:xfrm>
            <a:off x="838200" y="365125"/>
            <a:ext cx="10515600" cy="10795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a:bodyPr>
          <a:lstStyle/>
          <a:p>
            <a:r>
              <a:t>标题文本</a:t>
            </a:r>
          </a:p>
        </p:txBody>
      </p:sp>
      <p:sp>
        <p:nvSpPr>
          <p:cNvPr id="4" name="Shape 4"/>
          <p:cNvSpPr>
            <a:spLocks noGrp="1"/>
          </p:cNvSpPr>
          <p:nvPr>
            <p:ph type="body" idx="1"/>
          </p:nvPr>
        </p:nvSpPr>
        <p:spPr>
          <a:xfrm>
            <a:off x="838200" y="1619250"/>
            <a:ext cx="10515600" cy="45577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5" name="Shape 5"/>
          <p:cNvSpPr>
            <a:spLocks noGrp="1"/>
          </p:cNvSpPr>
          <p:nvPr>
            <p:ph type="sldNum" sz="quarter" idx="2"/>
          </p:nvPr>
        </p:nvSpPr>
        <p:spPr>
          <a:xfrm>
            <a:off x="11055890" y="6397944"/>
            <a:ext cx="297911" cy="281937"/>
          </a:xfrm>
          <a:prstGeom prst="rect">
            <a:avLst/>
          </a:prstGeom>
          <a:ln w="12700">
            <a:miter lim="400000"/>
          </a:ln>
        </p:spPr>
        <p:txBody>
          <a:bodyPr wrap="none" lIns="45718" tIns="45718" rIns="45718" bIns="45718" anchor="ctr">
            <a:spAutoFit/>
          </a:bodyPr>
          <a:lstStyle>
            <a:lvl1pPr algn="r">
              <a:defRPr sz="1200">
                <a:solidFill>
                  <a:srgbClr val="898989"/>
                </a:solidFill>
                <a:latin typeface="Segoe UI"/>
                <a:ea typeface="Segoe UI"/>
                <a:cs typeface="Segoe UI"/>
                <a:sym typeface="Segoe UI"/>
              </a:defRPr>
            </a:lvl1pPr>
          </a:lstStyle>
          <a:p>
            <a:pPr hangingPunct="0"/>
            <a:fld id="{86CB4B4D-7CA3-9044-876B-883B54F8677D}" type="slidenum">
              <a:rPr kern="0"/>
              <a:pPr hangingPunct="0"/>
              <a:t>‹#›</a:t>
            </a:fld>
            <a:endParaRPr kern="0"/>
          </a:p>
        </p:txBody>
      </p:sp>
    </p:spTree>
    <p:extLst>
      <p:ext uri="{BB962C8B-B14F-4D97-AF65-F5344CB8AC3E}">
        <p14:creationId xmlns:p14="http://schemas.microsoft.com/office/powerpoint/2010/main" val="3269019829"/>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 id="2147483841" r:id="rId23"/>
    <p:sldLayoutId id="2147483842" r:id="rId24"/>
    <p:sldLayoutId id="2147483843" r:id="rId25"/>
    <p:sldLayoutId id="2147483844" r:id="rId26"/>
    <p:sldLayoutId id="2147483845" r:id="rId27"/>
    <p:sldLayoutId id="2147483846" r:id="rId28"/>
    <p:sldLayoutId id="2147483847" r:id="rId29"/>
    <p:sldLayoutId id="2147483848" r:id="rId30"/>
    <p:sldLayoutId id="2147483849" r:id="rId31"/>
    <p:sldLayoutId id="2147483850" r:id="rId32"/>
    <p:sldLayoutId id="2147483851" r:id="rId33"/>
    <p:sldLayoutId id="2147483852" r:id="rId34"/>
    <p:sldLayoutId id="2147483853" r:id="rId35"/>
    <p:sldLayoutId id="2147483854" r:id="rId36"/>
    <p:sldLayoutId id="2147483855" r:id="rId37"/>
    <p:sldLayoutId id="2147483856" r:id="rId38"/>
    <p:sldLayoutId id="2147483857" r:id="rId39"/>
    <p:sldLayoutId id="2147483858" r:id="rId40"/>
    <p:sldLayoutId id="2147483859" r:id="rId41"/>
    <p:sldLayoutId id="2147483860" r:id="rId42"/>
    <p:sldLayoutId id="2147483861" r:id="rId43"/>
    <p:sldLayoutId id="2147483862" r:id="rId44"/>
    <p:sldLayoutId id="2147483863" r:id="rId45"/>
    <p:sldLayoutId id="2147483864" r:id="rId46"/>
    <p:sldLayoutId id="2147483865" r:id="rId47"/>
    <p:sldLayoutId id="2147483866" r:id="rId48"/>
    <p:sldLayoutId id="2147483867" r:id="rId49"/>
    <p:sldLayoutId id="2147483868" r:id="rId50"/>
    <p:sldLayoutId id="2147483869" r:id="rId51"/>
    <p:sldLayoutId id="2147483870" r:id="rId52"/>
    <p:sldLayoutId id="2147483871" r:id="rId53"/>
    <p:sldLayoutId id="2147483872" r:id="rId54"/>
    <p:sldLayoutId id="2147483873" r:id="rId55"/>
    <p:sldLayoutId id="2147483874" r:id="rId56"/>
    <p:sldLayoutId id="2147483875" r:id="rId57"/>
    <p:sldLayoutId id="2147483876" r:id="rId58"/>
    <p:sldLayoutId id="2147483877" r:id="rId59"/>
    <p:sldLayoutId id="2147483878" r:id="rId60"/>
    <p:sldLayoutId id="2147483879" r:id="rId61"/>
    <p:sldLayoutId id="2147483880" r:id="rId62"/>
    <p:sldLayoutId id="2147483881" r:id="rId63"/>
    <p:sldLayoutId id="2147483882" r:id="rId64"/>
    <p:sldLayoutId id="2147483883" r:id="rId65"/>
    <p:sldLayoutId id="2147483884" r:id="rId66"/>
    <p:sldLayoutId id="2147483885" r:id="rId67"/>
    <p:sldLayoutId id="2147483886" r:id="rId68"/>
    <p:sldLayoutId id="2147483887" r:id="rId69"/>
    <p:sldLayoutId id="2147483888" r:id="rId70"/>
    <p:sldLayoutId id="2147483889" r:id="rId71"/>
    <p:sldLayoutId id="2147483890" r:id="rId72"/>
    <p:sldLayoutId id="2147483891" r:id="rId73"/>
    <p:sldLayoutId id="2147483892" r:id="rId74"/>
    <p:sldLayoutId id="2147483893" r:id="rId75"/>
    <p:sldLayoutId id="2147483894" r:id="rId76"/>
    <p:sldLayoutId id="2147483895" r:id="rId77"/>
    <p:sldLayoutId id="2147483896" r:id="rId78"/>
  </p:sldLayoutIdLst>
  <p:transition xmlns:p14="http://schemas.microsoft.com/office/powerpoint/2010/main" spd="med"/>
  <p:txStyles>
    <p:titleStyle>
      <a:lvl1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1pPr>
      <a:lvl2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2pPr>
      <a:lvl3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3pPr>
      <a:lvl4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4pPr>
      <a:lvl5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5pPr>
      <a:lvl6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6pPr>
      <a:lvl7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7pPr>
      <a:lvl8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8pPr>
      <a:lvl9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9pPr>
    </p:titleStyle>
    <p:bodyStyle>
      <a:lvl1pPr marL="228600" marR="0" indent="-2286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1pPr>
      <a:lvl2pPr marL="7112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2pPr>
      <a:lvl3pPr marL="1200150" marR="0" indent="-28575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3pPr>
      <a:lvl4pPr marL="1698169" marR="0" indent="-326569"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4pPr>
      <a:lvl5pPr marL="20828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5pPr>
      <a:lvl6pPr marL="25400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6pPr>
      <a:lvl7pPr marL="29972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7pPr>
      <a:lvl8pPr marL="34544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8pPr>
      <a:lvl9pPr marL="39116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1">
          <a:blip r:embed="rId80"/>
          <a:srcRect/>
          <a:stretch>
            <a:fillRect/>
          </a:stretch>
        </a:blipFill>
        <a:effectLst/>
      </p:bgPr>
    </p:bg>
    <p:spTree>
      <p:nvGrpSpPr>
        <p:cNvPr id="1" name=""/>
        <p:cNvGrpSpPr/>
        <p:nvPr/>
      </p:nvGrpSpPr>
      <p:grpSpPr>
        <a:xfrm>
          <a:off x="0" y="0"/>
          <a:ext cx="0" cy="0"/>
          <a:chOff x="0" y="0"/>
          <a:chExt cx="0" cy="0"/>
        </a:xfrm>
      </p:grpSpPr>
      <p:pic>
        <p:nvPicPr>
          <p:cNvPr id="2" name="image1.png"/>
          <p:cNvPicPr>
            <a:picLocks noChangeAspect="1"/>
          </p:cNvPicPr>
          <p:nvPr/>
        </p:nvPicPr>
        <p:blipFill>
          <a:blip r:embed="rId81">
            <a:extLst/>
          </a:blip>
          <a:stretch>
            <a:fillRect/>
          </a:stretch>
        </p:blipFill>
        <p:spPr>
          <a:xfrm>
            <a:off x="377825" y="636587"/>
            <a:ext cx="460375" cy="460378"/>
          </a:xfrm>
          <a:prstGeom prst="rect">
            <a:avLst/>
          </a:prstGeom>
          <a:ln w="12700">
            <a:miter lim="400000"/>
          </a:ln>
        </p:spPr>
      </p:pic>
      <p:sp>
        <p:nvSpPr>
          <p:cNvPr id="3" name="Shape 3"/>
          <p:cNvSpPr>
            <a:spLocks noGrp="1"/>
          </p:cNvSpPr>
          <p:nvPr>
            <p:ph type="title"/>
          </p:nvPr>
        </p:nvSpPr>
        <p:spPr>
          <a:xfrm>
            <a:off x="838200" y="365125"/>
            <a:ext cx="10515600" cy="10795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a:bodyPr>
          <a:lstStyle/>
          <a:p>
            <a:r>
              <a:t>标题文本</a:t>
            </a:r>
          </a:p>
        </p:txBody>
      </p:sp>
      <p:sp>
        <p:nvSpPr>
          <p:cNvPr id="4" name="Shape 4"/>
          <p:cNvSpPr>
            <a:spLocks noGrp="1"/>
          </p:cNvSpPr>
          <p:nvPr>
            <p:ph type="body" idx="1"/>
          </p:nvPr>
        </p:nvSpPr>
        <p:spPr>
          <a:xfrm>
            <a:off x="838200" y="1619250"/>
            <a:ext cx="10515600" cy="45577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5" name="Shape 5"/>
          <p:cNvSpPr>
            <a:spLocks noGrp="1"/>
          </p:cNvSpPr>
          <p:nvPr>
            <p:ph type="sldNum" sz="quarter" idx="2"/>
          </p:nvPr>
        </p:nvSpPr>
        <p:spPr>
          <a:xfrm>
            <a:off x="11055890" y="6397944"/>
            <a:ext cx="297911" cy="281937"/>
          </a:xfrm>
          <a:prstGeom prst="rect">
            <a:avLst/>
          </a:prstGeom>
          <a:ln w="12700">
            <a:miter lim="400000"/>
          </a:ln>
        </p:spPr>
        <p:txBody>
          <a:bodyPr wrap="none" lIns="45718" tIns="45718" rIns="45718" bIns="45718" anchor="ctr">
            <a:spAutoFit/>
          </a:bodyPr>
          <a:lstStyle>
            <a:lvl1pPr algn="r">
              <a:defRPr sz="1200">
                <a:solidFill>
                  <a:srgbClr val="898989"/>
                </a:solidFill>
                <a:latin typeface="Segoe UI"/>
                <a:ea typeface="Segoe UI"/>
                <a:cs typeface="Segoe UI"/>
                <a:sym typeface="Segoe UI"/>
              </a:defRPr>
            </a:lvl1pPr>
          </a:lstStyle>
          <a:p>
            <a:pPr hangingPunct="0"/>
            <a:fld id="{86CB4B4D-7CA3-9044-876B-883B54F8677D}" type="slidenum">
              <a:rPr kern="0"/>
              <a:pPr hangingPunct="0"/>
              <a:t>‹#›</a:t>
            </a:fld>
            <a:endParaRPr kern="0"/>
          </a:p>
        </p:txBody>
      </p:sp>
    </p:spTree>
    <p:extLst>
      <p:ext uri="{BB962C8B-B14F-4D97-AF65-F5344CB8AC3E}">
        <p14:creationId xmlns:p14="http://schemas.microsoft.com/office/powerpoint/2010/main" val="1598354330"/>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 id="2147483915" r:id="rId18"/>
    <p:sldLayoutId id="2147483916" r:id="rId19"/>
    <p:sldLayoutId id="2147483917" r:id="rId20"/>
    <p:sldLayoutId id="2147483918" r:id="rId21"/>
    <p:sldLayoutId id="2147483919" r:id="rId22"/>
    <p:sldLayoutId id="2147483920" r:id="rId23"/>
    <p:sldLayoutId id="2147483921" r:id="rId24"/>
    <p:sldLayoutId id="2147483922" r:id="rId25"/>
    <p:sldLayoutId id="2147483923" r:id="rId26"/>
    <p:sldLayoutId id="2147483924" r:id="rId27"/>
    <p:sldLayoutId id="2147483925" r:id="rId28"/>
    <p:sldLayoutId id="2147483926" r:id="rId29"/>
    <p:sldLayoutId id="2147483927" r:id="rId30"/>
    <p:sldLayoutId id="2147483928" r:id="rId31"/>
    <p:sldLayoutId id="2147483929" r:id="rId32"/>
    <p:sldLayoutId id="2147483930" r:id="rId33"/>
    <p:sldLayoutId id="2147483931" r:id="rId34"/>
    <p:sldLayoutId id="2147483932" r:id="rId35"/>
    <p:sldLayoutId id="2147483933" r:id="rId36"/>
    <p:sldLayoutId id="2147483934" r:id="rId37"/>
    <p:sldLayoutId id="2147483935" r:id="rId38"/>
    <p:sldLayoutId id="2147483936" r:id="rId39"/>
    <p:sldLayoutId id="2147483937" r:id="rId40"/>
    <p:sldLayoutId id="2147483938" r:id="rId41"/>
    <p:sldLayoutId id="2147483939" r:id="rId42"/>
    <p:sldLayoutId id="2147483940" r:id="rId43"/>
    <p:sldLayoutId id="2147483941" r:id="rId44"/>
    <p:sldLayoutId id="2147483942" r:id="rId45"/>
    <p:sldLayoutId id="2147483943" r:id="rId46"/>
    <p:sldLayoutId id="2147483944" r:id="rId47"/>
    <p:sldLayoutId id="2147483945" r:id="rId48"/>
    <p:sldLayoutId id="2147483946" r:id="rId49"/>
    <p:sldLayoutId id="2147483947" r:id="rId50"/>
    <p:sldLayoutId id="2147483948" r:id="rId51"/>
    <p:sldLayoutId id="2147483949" r:id="rId52"/>
    <p:sldLayoutId id="2147483950" r:id="rId53"/>
    <p:sldLayoutId id="2147483951" r:id="rId54"/>
    <p:sldLayoutId id="2147483952" r:id="rId55"/>
    <p:sldLayoutId id="2147483953" r:id="rId56"/>
    <p:sldLayoutId id="2147483954" r:id="rId57"/>
    <p:sldLayoutId id="2147483955" r:id="rId58"/>
    <p:sldLayoutId id="2147483956" r:id="rId59"/>
    <p:sldLayoutId id="2147483957" r:id="rId60"/>
    <p:sldLayoutId id="2147483958" r:id="rId61"/>
    <p:sldLayoutId id="2147483959" r:id="rId62"/>
    <p:sldLayoutId id="2147483960" r:id="rId63"/>
    <p:sldLayoutId id="2147483961" r:id="rId64"/>
    <p:sldLayoutId id="2147483962" r:id="rId65"/>
    <p:sldLayoutId id="2147483963" r:id="rId66"/>
    <p:sldLayoutId id="2147483964" r:id="rId67"/>
    <p:sldLayoutId id="2147483965" r:id="rId68"/>
    <p:sldLayoutId id="2147483966" r:id="rId69"/>
    <p:sldLayoutId id="2147483967" r:id="rId70"/>
    <p:sldLayoutId id="2147483968" r:id="rId71"/>
    <p:sldLayoutId id="2147483969" r:id="rId72"/>
    <p:sldLayoutId id="2147483970" r:id="rId73"/>
    <p:sldLayoutId id="2147483971" r:id="rId74"/>
    <p:sldLayoutId id="2147483972" r:id="rId75"/>
    <p:sldLayoutId id="2147483973" r:id="rId76"/>
    <p:sldLayoutId id="2147483974" r:id="rId77"/>
    <p:sldLayoutId id="2147483975" r:id="rId78"/>
  </p:sldLayoutIdLst>
  <p:transition xmlns:p14="http://schemas.microsoft.com/office/powerpoint/2010/main" spd="med"/>
  <p:txStyles>
    <p:titleStyle>
      <a:lvl1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1pPr>
      <a:lvl2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2pPr>
      <a:lvl3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3pPr>
      <a:lvl4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4pPr>
      <a:lvl5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5pPr>
      <a:lvl6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6pPr>
      <a:lvl7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7pPr>
      <a:lvl8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8pPr>
      <a:lvl9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Segoe UI Light"/>
          <a:ea typeface="Segoe UI Light"/>
          <a:cs typeface="Segoe UI Light"/>
          <a:sym typeface="Segoe UI Light"/>
        </a:defRPr>
      </a:lvl9pPr>
    </p:titleStyle>
    <p:bodyStyle>
      <a:lvl1pPr marL="228600" marR="0" indent="-2286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1pPr>
      <a:lvl2pPr marL="7112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2pPr>
      <a:lvl3pPr marL="1200150" marR="0" indent="-28575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3pPr>
      <a:lvl4pPr marL="1698169" marR="0" indent="-326569"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4pPr>
      <a:lvl5pPr marL="20828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5pPr>
      <a:lvl6pPr marL="25400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6pPr>
      <a:lvl7pPr marL="29972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7pPr>
      <a:lvl8pPr marL="34544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8pPr>
      <a:lvl9pPr marL="39116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0.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0.xml"/><Relationship Id="rId2"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0.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0.xml"/><Relationship Id="rId2"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0.xml"/></Relationships>
</file>

<file path=ppt/slides/_rels/slide15.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 Id="rId9" Type="http://schemas.openxmlformats.org/officeDocument/2006/relationships/slideLayout" Target="../slideLayouts/slideLayout260.xml"/><Relationship Id="rId1" Type="http://schemas.openxmlformats.org/officeDocument/2006/relationships/tags" Target="../tags/tag1.xml"/><Relationship Id="rId2"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0.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0.xml"/><Relationship Id="rId2" Type="http://schemas.openxmlformats.org/officeDocument/2006/relationships/image" Target="../media/image16.png"/><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0.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260.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0.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60.xml"/><Relationship Id="rId2" Type="http://schemas.openxmlformats.org/officeDocument/2006/relationships/diagramData" Target="../diagrams/data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0.xml"/><Relationship Id="rId2"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0.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0.xml"/><Relationship Id="rId2"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60.xml"/><Relationship Id="rId2" Type="http://schemas.openxmlformats.org/officeDocument/2006/relationships/diagramData" Target="../diagrams/data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0.xml"/><Relationship Id="rId2" Type="http://schemas.openxmlformats.org/officeDocument/2006/relationships/image" Target="../media/image6.png"/><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0.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0.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0.xml"/><Relationship Id="rId2"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Shape 711"/>
          <p:cNvSpPr>
            <a:spLocks noGrp="1"/>
          </p:cNvSpPr>
          <p:nvPr>
            <p:ph type="title" idx="4294967295"/>
          </p:nvPr>
        </p:nvSpPr>
        <p:spPr>
          <a:xfrm>
            <a:off x="814387" y="1436686"/>
            <a:ext cx="10512426" cy="1450979"/>
          </a:xfrm>
          <a:prstGeom prst="rect">
            <a:avLst/>
          </a:prstGeom>
        </p:spPr>
        <p:txBody>
          <a:bodyPr anchor="b"/>
          <a:lstStyle>
            <a:lvl1pPr algn="ctr">
              <a:defRPr sz="5300">
                <a:solidFill>
                  <a:srgbClr val="FFFFFF"/>
                </a:solidFill>
                <a:latin typeface="微软雅黑"/>
                <a:ea typeface="微软雅黑"/>
                <a:cs typeface="微软雅黑"/>
                <a:sym typeface="微软雅黑"/>
              </a:defRPr>
            </a:lvl1pPr>
          </a:lstStyle>
          <a:p>
            <a:r>
              <a:rPr lang="zh-CN" altLang="en-US" dirty="0" smtClean="0"/>
              <a:t>区块链支付设计</a:t>
            </a:r>
            <a:endParaRPr dirty="0"/>
          </a:p>
        </p:txBody>
      </p:sp>
      <p:sp>
        <p:nvSpPr>
          <p:cNvPr id="712" name="Shape 712"/>
          <p:cNvSpPr/>
          <p:nvPr/>
        </p:nvSpPr>
        <p:spPr>
          <a:xfrm>
            <a:off x="5492790" y="4359273"/>
            <a:ext cx="1206416" cy="52321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ctr" hangingPunct="0">
              <a:defRPr sz="2800">
                <a:solidFill>
                  <a:srgbClr val="FFFFFF"/>
                </a:solidFill>
                <a:latin typeface="Segoe UI"/>
                <a:ea typeface="Segoe UI"/>
                <a:cs typeface="Segoe UI"/>
                <a:sym typeface="Segoe UI"/>
              </a:defRPr>
            </a:pPr>
            <a:r>
              <a:rPr sz="2800" kern="0" dirty="0" smtClean="0">
                <a:solidFill>
                  <a:srgbClr val="FFFFFF"/>
                </a:solidFill>
                <a:latin typeface="Segoe UI"/>
                <a:ea typeface="Segoe UI"/>
                <a:cs typeface="Segoe UI"/>
                <a:sym typeface="Segoe UI"/>
              </a:rPr>
              <a:t>2017-</a:t>
            </a:r>
            <a:r>
              <a:rPr lang="en-US" sz="2800" kern="0" dirty="0" smtClean="0">
                <a:solidFill>
                  <a:srgbClr val="FFFFFF"/>
                </a:solidFill>
                <a:latin typeface="Segoe UI"/>
                <a:ea typeface="Segoe UI"/>
                <a:cs typeface="Segoe UI"/>
                <a:sym typeface="Segoe UI"/>
              </a:rPr>
              <a:t>5</a:t>
            </a:r>
            <a:endParaRPr sz="2800" kern="0" dirty="0">
              <a:solidFill>
                <a:srgbClr val="FFFFFF"/>
              </a:solidFill>
              <a:latin typeface="Segoe UI"/>
              <a:ea typeface="Segoe UI"/>
              <a:cs typeface="Segoe UI"/>
              <a:sym typeface="Segoe UI"/>
            </a:endParaRPr>
          </a:p>
        </p:txBody>
      </p:sp>
    </p:spTree>
    <p:extLst>
      <p:ext uri="{BB962C8B-B14F-4D97-AF65-F5344CB8AC3E}">
        <p14:creationId xmlns:p14="http://schemas.microsoft.com/office/powerpoint/2010/main" val="22059030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p:nvPr/>
        </p:nvPicPr>
        <p:blipFill>
          <a:blip r:embed="rId2" cstate="print"/>
          <a:stretch>
            <a:fillRect/>
          </a:stretch>
        </p:blipFill>
        <p:spPr>
          <a:xfrm>
            <a:off x="2755930" y="2881042"/>
            <a:ext cx="6408712" cy="3456384"/>
          </a:xfrm>
          <a:prstGeom prst="rect">
            <a:avLst/>
          </a:prstGeom>
        </p:spPr>
      </p:pic>
      <p:sp>
        <p:nvSpPr>
          <p:cNvPr id="39" name="矩形 38"/>
          <p:cNvSpPr/>
          <p:nvPr/>
        </p:nvSpPr>
        <p:spPr>
          <a:xfrm>
            <a:off x="1603802" y="1152850"/>
            <a:ext cx="8640959" cy="1477328"/>
          </a:xfrm>
          <a:prstGeom prst="rect">
            <a:avLst/>
          </a:prstGeom>
        </p:spPr>
        <p:txBody>
          <a:bodyPr wrap="square">
            <a:spAutoFit/>
          </a:bodyPr>
          <a:lstStyle/>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区</a:t>
            </a:r>
            <a:r>
              <a:rPr lang="zh-CN" altLang="en-US" sz="2000" dirty="0">
                <a:solidFill>
                  <a:schemeClr val="bg1"/>
                </a:solidFill>
                <a:latin typeface="微软雅黑" panose="020B0503020204020204" pitchFamily="34" charset="-122"/>
                <a:ea typeface="微软雅黑" panose="020B0503020204020204" pitchFamily="34" charset="-122"/>
              </a:rPr>
              <a:t>块是一种记录交易</a:t>
            </a:r>
            <a:r>
              <a:rPr lang="zh-CN" altLang="en-US" sz="2000" dirty="0" smtClean="0">
                <a:solidFill>
                  <a:schemeClr val="bg1"/>
                </a:solidFill>
                <a:latin typeface="微软雅黑" panose="020B0503020204020204" pitchFamily="34" charset="-122"/>
                <a:ea typeface="微软雅黑" panose="020B0503020204020204" pitchFamily="34" charset="-122"/>
              </a:rPr>
              <a:t>的数据结构。</a:t>
            </a:r>
            <a:r>
              <a:rPr lang="zh-CN" altLang="en-US" sz="2000" dirty="0">
                <a:solidFill>
                  <a:schemeClr val="bg1"/>
                </a:solidFill>
                <a:latin typeface="微软雅黑" panose="020B0503020204020204" pitchFamily="34" charset="-122"/>
                <a:ea typeface="微软雅黑" panose="020B0503020204020204" pitchFamily="34" charset="-122"/>
              </a:rPr>
              <a:t>每个区块</a:t>
            </a:r>
            <a:r>
              <a:rPr lang="zh-CN" altLang="en-US" sz="2000" dirty="0" smtClean="0">
                <a:solidFill>
                  <a:schemeClr val="bg1"/>
                </a:solidFill>
                <a:latin typeface="微软雅黑" panose="020B0503020204020204" pitchFamily="34" charset="-122"/>
                <a:ea typeface="微软雅黑" panose="020B0503020204020204" pitchFamily="34" charset="-122"/>
              </a:rPr>
              <a:t>由区</a:t>
            </a:r>
            <a:r>
              <a:rPr lang="zh-CN" altLang="en-US" sz="2000" dirty="0">
                <a:solidFill>
                  <a:schemeClr val="bg1"/>
                </a:solidFill>
                <a:latin typeface="微软雅黑" panose="020B0503020204020204" pitchFamily="34" charset="-122"/>
                <a:ea typeface="微软雅黑" panose="020B0503020204020204" pitchFamily="34" charset="-122"/>
              </a:rPr>
              <a:t>块</a:t>
            </a:r>
            <a:r>
              <a:rPr lang="zh-CN" altLang="en-US" sz="2000" dirty="0" smtClean="0">
                <a:solidFill>
                  <a:schemeClr val="bg1"/>
                </a:solidFill>
                <a:latin typeface="微软雅黑" panose="020B0503020204020204" pitchFamily="34" charset="-122"/>
                <a:ea typeface="微软雅黑" panose="020B0503020204020204" pitchFamily="34" charset="-122"/>
              </a:rPr>
              <a:t>头</a:t>
            </a:r>
            <a:r>
              <a:rPr lang="zh-CN" altLang="en-US" sz="2000" dirty="0">
                <a:solidFill>
                  <a:schemeClr val="bg1"/>
                </a:solidFill>
                <a:latin typeface="微软雅黑" panose="020B0503020204020204" pitchFamily="34" charset="-122"/>
                <a:ea typeface="微软雅黑" panose="020B0503020204020204" pitchFamily="34" charset="-122"/>
              </a:rPr>
              <a:t>和</a:t>
            </a:r>
            <a:r>
              <a:rPr lang="zh-CN" altLang="en-US" sz="2000" dirty="0" smtClean="0">
                <a:solidFill>
                  <a:schemeClr val="bg1"/>
                </a:solidFill>
                <a:latin typeface="微软雅黑" panose="020B0503020204020204" pitchFamily="34" charset="-122"/>
                <a:ea typeface="微软雅黑" panose="020B0503020204020204" pitchFamily="34" charset="-122"/>
              </a:rPr>
              <a:t>区</a:t>
            </a:r>
            <a:r>
              <a:rPr lang="zh-CN" altLang="en-US" sz="2000" dirty="0">
                <a:solidFill>
                  <a:schemeClr val="bg1"/>
                </a:solidFill>
                <a:latin typeface="微软雅黑" panose="020B0503020204020204" pitchFamily="34" charset="-122"/>
                <a:ea typeface="微软雅黑" panose="020B0503020204020204" pitchFamily="34" charset="-122"/>
              </a:rPr>
              <a:t>块主体组成，区块主</a:t>
            </a:r>
            <a:r>
              <a:rPr lang="zh-CN" altLang="en-US" sz="2000" dirty="0" smtClean="0">
                <a:solidFill>
                  <a:schemeClr val="bg1"/>
                </a:solidFill>
                <a:latin typeface="微软雅黑" panose="020B0503020204020204" pitchFamily="34" charset="-122"/>
                <a:ea typeface="微软雅黑" panose="020B0503020204020204" pitchFamily="34" charset="-122"/>
              </a:rPr>
              <a:t>体只负</a:t>
            </a:r>
            <a:r>
              <a:rPr lang="zh-CN" altLang="en-US" sz="2000" dirty="0">
                <a:solidFill>
                  <a:schemeClr val="bg1"/>
                </a:solidFill>
                <a:latin typeface="微软雅黑" panose="020B0503020204020204" pitchFamily="34" charset="-122"/>
                <a:ea typeface="微软雅黑" panose="020B0503020204020204" pitchFamily="34" charset="-122"/>
              </a:rPr>
              <a:t>责记</a:t>
            </a:r>
            <a:r>
              <a:rPr lang="zh-CN" altLang="en-US" sz="2000" dirty="0" smtClean="0">
                <a:solidFill>
                  <a:schemeClr val="bg1"/>
                </a:solidFill>
                <a:latin typeface="微软雅黑" panose="020B0503020204020204" pitchFamily="34" charset="-122"/>
                <a:ea typeface="微软雅黑" panose="020B0503020204020204" pitchFamily="34" charset="-122"/>
              </a:rPr>
              <a:t>录前一段时间内的所有交</a:t>
            </a:r>
            <a:r>
              <a:rPr lang="zh-CN" altLang="en-US" sz="2000" dirty="0">
                <a:solidFill>
                  <a:schemeClr val="bg1"/>
                </a:solidFill>
                <a:latin typeface="微软雅黑" panose="020B0503020204020204" pitchFamily="34" charset="-122"/>
                <a:ea typeface="微软雅黑" panose="020B0503020204020204" pitchFamily="34" charset="-122"/>
              </a:rPr>
              <a:t>易信息</a:t>
            </a:r>
            <a:r>
              <a:rPr lang="zh-CN" altLang="en-US" sz="2000" dirty="0" smtClean="0">
                <a:solidFill>
                  <a:schemeClr val="bg1"/>
                </a:solidFill>
                <a:latin typeface="微软雅黑" panose="020B0503020204020204" pitchFamily="34" charset="-122"/>
                <a:ea typeface="微软雅黑" panose="020B0503020204020204" pitchFamily="34" charset="-122"/>
              </a:rPr>
              <a:t>，区</a:t>
            </a:r>
            <a:r>
              <a:rPr lang="zh-CN" altLang="en-US" sz="2000" dirty="0">
                <a:solidFill>
                  <a:schemeClr val="bg1"/>
                </a:solidFill>
                <a:latin typeface="微软雅黑" panose="020B0503020204020204" pitchFamily="34" charset="-122"/>
                <a:ea typeface="微软雅黑" panose="020B0503020204020204" pitchFamily="34" charset="-122"/>
              </a:rPr>
              <a:t>块链的大部分功能</a:t>
            </a:r>
            <a:r>
              <a:rPr lang="zh-CN" altLang="en-US" sz="2000" dirty="0" smtClean="0">
                <a:solidFill>
                  <a:schemeClr val="bg1"/>
                </a:solidFill>
                <a:latin typeface="微软雅黑" panose="020B0503020204020204" pitchFamily="34" charset="-122"/>
                <a:ea typeface="微软雅黑" panose="020B0503020204020204" pitchFamily="34" charset="-122"/>
              </a:rPr>
              <a:t>都由</a:t>
            </a:r>
            <a:r>
              <a:rPr lang="zh-CN" altLang="en-US" sz="2000" dirty="0">
                <a:solidFill>
                  <a:schemeClr val="bg1"/>
                </a:solidFill>
                <a:latin typeface="微软雅黑" panose="020B0503020204020204" pitchFamily="34" charset="-122"/>
                <a:ea typeface="微软雅黑" panose="020B0503020204020204" pitchFamily="34" charset="-122"/>
              </a:rPr>
              <a:t>区块头实</a:t>
            </a:r>
            <a:r>
              <a:rPr lang="zh-CN" altLang="en-US" sz="2000" dirty="0" smtClean="0">
                <a:solidFill>
                  <a:schemeClr val="bg1"/>
                </a:solidFill>
                <a:latin typeface="微软雅黑" panose="020B0503020204020204" pitchFamily="34" charset="-122"/>
                <a:ea typeface="微软雅黑" panose="020B0503020204020204" pitchFamily="34" charset="-122"/>
              </a:rPr>
              <a:t>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1603802" y="596382"/>
            <a:ext cx="8640960" cy="581057"/>
          </a:xfrm>
          <a:prstGeom prst="rect">
            <a:avLst/>
          </a:prstGeom>
        </p:spPr>
        <p:txBody>
          <a:bodyPr wrap="square">
            <a:spAutoFit/>
          </a:bodyPr>
          <a:lstStyle/>
          <a:p>
            <a:pPr>
              <a:lnSpc>
                <a:spcPct val="150000"/>
              </a:lnSpc>
            </a:pPr>
            <a:r>
              <a:rPr lang="zh-CN" altLang="en-US" sz="2400" b="1" dirty="0" smtClean="0">
                <a:solidFill>
                  <a:schemeClr val="bg1"/>
                </a:solidFill>
                <a:latin typeface="微软雅黑" panose="020B0503020204020204" pitchFamily="34" charset="-122"/>
                <a:ea typeface="微软雅黑" panose="020B0503020204020204" pitchFamily="34" charset="-122"/>
              </a:rPr>
              <a:t>区块</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55138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1874258" y="544866"/>
            <a:ext cx="8640960" cy="581057"/>
          </a:xfrm>
          <a:prstGeom prst="rect">
            <a:avLst/>
          </a:prstGeom>
        </p:spPr>
        <p:txBody>
          <a:bodyPr wrap="square">
            <a:spAutoFit/>
          </a:bodyPr>
          <a:lstStyle/>
          <a:p>
            <a:pPr>
              <a:lnSpc>
                <a:spcPct val="150000"/>
              </a:lnSpc>
            </a:pPr>
            <a:r>
              <a:rPr lang="zh-CN" altLang="en-US" sz="2400" b="1" dirty="0" smtClean="0">
                <a:solidFill>
                  <a:schemeClr val="bg1"/>
                </a:solidFill>
                <a:latin typeface="微软雅黑" panose="020B0503020204020204" pitchFamily="34" charset="-122"/>
                <a:ea typeface="微软雅黑" panose="020B0503020204020204" pitchFamily="34" charset="-122"/>
              </a:rPr>
              <a:t>区块头</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396" y="868031"/>
            <a:ext cx="2433830" cy="5408012"/>
          </a:xfrm>
          <a:prstGeom prst="rect">
            <a:avLst/>
          </a:prstGeom>
        </p:spPr>
      </p:pic>
      <p:sp>
        <p:nvSpPr>
          <p:cNvPr id="40" name="矩形 39"/>
          <p:cNvSpPr/>
          <p:nvPr/>
        </p:nvSpPr>
        <p:spPr>
          <a:xfrm>
            <a:off x="1874257" y="1125923"/>
            <a:ext cx="6480721" cy="5170646"/>
          </a:xfrm>
          <a:prstGeom prst="rect">
            <a:avLst/>
          </a:prstGeom>
        </p:spPr>
        <p:txBody>
          <a:bodyPr wrap="square">
            <a:spAutoFit/>
          </a:bodyPr>
          <a:lstStyle/>
          <a:p>
            <a:pPr marL="457200" indent="-457200">
              <a:lnSpc>
                <a:spcPct val="150000"/>
              </a:lnSpc>
              <a:buFont typeface="+mj-lt"/>
              <a:buAutoNum type="arabicPeriod"/>
            </a:pPr>
            <a:r>
              <a:rPr lang="zh-CN" altLang="en-US" sz="2000" dirty="0" smtClean="0">
                <a:solidFill>
                  <a:schemeClr val="bg1"/>
                </a:solidFill>
                <a:latin typeface="微软雅黑" panose="020B0503020204020204" pitchFamily="34" charset="-122"/>
                <a:ea typeface="微软雅黑" panose="020B0503020204020204" pitchFamily="34" charset="-122"/>
              </a:rPr>
              <a:t>版</a:t>
            </a:r>
            <a:r>
              <a:rPr lang="zh-CN" altLang="en-US" sz="2000" dirty="0">
                <a:solidFill>
                  <a:schemeClr val="bg1"/>
                </a:solidFill>
                <a:latin typeface="微软雅黑" panose="020B0503020204020204" pitchFamily="34" charset="-122"/>
                <a:ea typeface="微软雅黑" panose="020B0503020204020204" pitchFamily="34" charset="-122"/>
              </a:rPr>
              <a:t>本</a:t>
            </a:r>
            <a:r>
              <a:rPr lang="zh-CN" altLang="en-US" sz="2000" dirty="0" smtClean="0">
                <a:solidFill>
                  <a:schemeClr val="bg1"/>
                </a:solidFill>
                <a:latin typeface="微软雅黑" panose="020B0503020204020204" pitchFamily="34" charset="-122"/>
                <a:ea typeface="微软雅黑" panose="020B0503020204020204" pitchFamily="34" charset="-122"/>
              </a:rPr>
              <a:t>号，</a:t>
            </a:r>
            <a:r>
              <a:rPr lang="zh-CN" altLang="en-US" sz="2000" dirty="0">
                <a:solidFill>
                  <a:schemeClr val="bg1"/>
                </a:solidFill>
                <a:latin typeface="微软雅黑" panose="020B0503020204020204" pitchFamily="34" charset="-122"/>
                <a:ea typeface="微软雅黑" panose="020B0503020204020204" pitchFamily="34" charset="-122"/>
              </a:rPr>
              <a:t>标示软件及协议的相关版本信</a:t>
            </a:r>
            <a:r>
              <a:rPr lang="zh-CN" altLang="en-US" sz="2000" dirty="0" smtClean="0">
                <a:solidFill>
                  <a:schemeClr val="bg1"/>
                </a:solidFill>
                <a:latin typeface="微软雅黑" panose="020B0503020204020204" pitchFamily="34" charset="-122"/>
                <a:ea typeface="微软雅黑" panose="020B0503020204020204" pitchFamily="34" charset="-122"/>
              </a:rPr>
              <a:t>息</a:t>
            </a:r>
            <a:endParaRPr lang="zh-CN" altLang="en-US" sz="20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a:solidFill>
                  <a:schemeClr val="bg1"/>
                </a:solidFill>
                <a:latin typeface="微软雅黑" panose="020B0503020204020204" pitchFamily="34" charset="-122"/>
                <a:ea typeface="微软雅黑" panose="020B0503020204020204" pitchFamily="34" charset="-122"/>
              </a:rPr>
              <a:t>父区块哈希</a:t>
            </a:r>
            <a:r>
              <a:rPr lang="zh-CN" altLang="en-US" sz="2000" dirty="0" smtClean="0">
                <a:solidFill>
                  <a:schemeClr val="bg1"/>
                </a:solidFill>
                <a:latin typeface="微软雅黑" panose="020B0503020204020204" pitchFamily="34" charset="-122"/>
                <a:ea typeface="微软雅黑" panose="020B0503020204020204" pitchFamily="34" charset="-122"/>
              </a:rPr>
              <a:t>值，</a:t>
            </a:r>
            <a:r>
              <a:rPr lang="zh-CN" altLang="en-US" sz="2000" dirty="0">
                <a:solidFill>
                  <a:schemeClr val="bg1"/>
                </a:solidFill>
                <a:latin typeface="微软雅黑" panose="020B0503020204020204" pitchFamily="34" charset="-122"/>
                <a:ea typeface="微软雅黑" panose="020B0503020204020204" pitchFamily="34" charset="-122"/>
              </a:rPr>
              <a:t>引用的区块链中父区块头的哈希值，通过这个值每个区块才首尾相连组成了区块链，并且这个值对区块链的安全性起到了至关重要的作</a:t>
            </a:r>
            <a:r>
              <a:rPr lang="zh-CN" altLang="en-US" sz="2000" dirty="0" smtClean="0">
                <a:solidFill>
                  <a:schemeClr val="bg1"/>
                </a:solidFill>
                <a:latin typeface="微软雅黑" panose="020B0503020204020204" pitchFamily="34" charset="-122"/>
                <a:ea typeface="微软雅黑" panose="020B0503020204020204" pitchFamily="34" charset="-122"/>
              </a:rPr>
              <a:t>用</a:t>
            </a:r>
            <a:endParaRPr lang="zh-CN" altLang="en-US" sz="20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en-US" altLang="zh-CN" sz="2000" dirty="0" err="1">
                <a:solidFill>
                  <a:schemeClr val="bg1"/>
                </a:solidFill>
                <a:latin typeface="微软雅黑" panose="020B0503020204020204" pitchFamily="34" charset="-122"/>
                <a:ea typeface="微软雅黑" panose="020B0503020204020204" pitchFamily="34" charset="-122"/>
              </a:rPr>
              <a:t>Merkle</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根，</a:t>
            </a:r>
            <a:r>
              <a:rPr lang="zh-CN" altLang="en-US" sz="2000" dirty="0">
                <a:solidFill>
                  <a:schemeClr val="bg1"/>
                </a:solidFill>
                <a:latin typeface="微软雅黑" panose="020B0503020204020204" pitchFamily="34" charset="-122"/>
                <a:ea typeface="微软雅黑" panose="020B0503020204020204" pitchFamily="34" charset="-122"/>
              </a:rPr>
              <a:t>这个值是由区块主体中所有交易的哈希值再逐级两两哈希计算出来的一个数值，主要用于检验一笔交易是否在这个区块中存</a:t>
            </a:r>
            <a:r>
              <a:rPr lang="zh-CN" altLang="en-US" sz="2000" dirty="0" smtClean="0">
                <a:solidFill>
                  <a:schemeClr val="bg1"/>
                </a:solidFill>
                <a:latin typeface="微软雅黑" panose="020B0503020204020204" pitchFamily="34" charset="-122"/>
                <a:ea typeface="微软雅黑" panose="020B0503020204020204" pitchFamily="34" charset="-122"/>
              </a:rPr>
              <a:t>在</a:t>
            </a:r>
            <a:endParaRPr lang="zh-CN" altLang="en-US" sz="20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a:solidFill>
                  <a:schemeClr val="bg1"/>
                </a:solidFill>
                <a:latin typeface="微软雅黑" panose="020B0503020204020204" pitchFamily="34" charset="-122"/>
                <a:ea typeface="微软雅黑" panose="020B0503020204020204" pitchFamily="34" charset="-122"/>
              </a:rPr>
              <a:t>时间</a:t>
            </a:r>
            <a:r>
              <a:rPr lang="zh-CN" altLang="en-US" sz="2000" dirty="0" smtClean="0">
                <a:solidFill>
                  <a:schemeClr val="bg1"/>
                </a:solidFill>
                <a:latin typeface="微软雅黑" panose="020B0503020204020204" pitchFamily="34" charset="-122"/>
                <a:ea typeface="微软雅黑" panose="020B0503020204020204" pitchFamily="34" charset="-122"/>
              </a:rPr>
              <a:t>戳，</a:t>
            </a:r>
            <a:r>
              <a:rPr lang="zh-CN" altLang="en-US" sz="2000" dirty="0">
                <a:solidFill>
                  <a:schemeClr val="bg1"/>
                </a:solidFill>
                <a:latin typeface="微软雅黑" panose="020B0503020204020204" pitchFamily="34" charset="-122"/>
                <a:ea typeface="微软雅黑" panose="020B0503020204020204" pitchFamily="34" charset="-122"/>
              </a:rPr>
              <a:t>记录该区块产生的时间，精确到</a:t>
            </a:r>
            <a:r>
              <a:rPr lang="zh-CN" altLang="en-US" sz="2000" dirty="0" smtClean="0">
                <a:solidFill>
                  <a:schemeClr val="bg1"/>
                </a:solidFill>
                <a:latin typeface="微软雅黑" panose="020B0503020204020204" pitchFamily="34" charset="-122"/>
                <a:ea typeface="微软雅黑" panose="020B0503020204020204" pitchFamily="34" charset="-122"/>
              </a:rPr>
              <a:t>秒</a:t>
            </a:r>
            <a:endParaRPr lang="zh-CN" altLang="en-US" sz="20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a:solidFill>
                  <a:schemeClr val="bg1"/>
                </a:solidFill>
                <a:latin typeface="微软雅黑" panose="020B0503020204020204" pitchFamily="34" charset="-122"/>
                <a:ea typeface="微软雅黑" panose="020B0503020204020204" pitchFamily="34" charset="-122"/>
              </a:rPr>
              <a:t>难度</a:t>
            </a:r>
            <a:r>
              <a:rPr lang="zh-CN" altLang="en-US" sz="2000" dirty="0" smtClean="0">
                <a:solidFill>
                  <a:schemeClr val="bg1"/>
                </a:solidFill>
                <a:latin typeface="微软雅黑" panose="020B0503020204020204" pitchFamily="34" charset="-122"/>
                <a:ea typeface="微软雅黑" panose="020B0503020204020204" pitchFamily="34" charset="-122"/>
              </a:rPr>
              <a:t>值，</a:t>
            </a:r>
            <a:r>
              <a:rPr lang="zh-CN" altLang="en-US" sz="2000" dirty="0">
                <a:solidFill>
                  <a:schemeClr val="bg1"/>
                </a:solidFill>
                <a:latin typeface="微软雅黑" panose="020B0503020204020204" pitchFamily="34" charset="-122"/>
                <a:ea typeface="微软雅黑" panose="020B0503020204020204" pitchFamily="34" charset="-122"/>
              </a:rPr>
              <a:t>该区块相关数学题的难度目</a:t>
            </a:r>
            <a:r>
              <a:rPr lang="zh-CN" altLang="en-US" sz="2000" dirty="0" smtClean="0">
                <a:solidFill>
                  <a:schemeClr val="bg1"/>
                </a:solidFill>
                <a:latin typeface="微软雅黑" panose="020B0503020204020204" pitchFamily="34" charset="-122"/>
                <a:ea typeface="微软雅黑" panose="020B0503020204020204" pitchFamily="34" charset="-122"/>
              </a:rPr>
              <a:t>标</a:t>
            </a:r>
            <a:endParaRPr lang="zh-CN" altLang="en-US" sz="20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solidFill>
                  <a:schemeClr val="bg1"/>
                </a:solidFill>
                <a:latin typeface="微软雅黑" panose="020B0503020204020204" pitchFamily="34" charset="-122"/>
                <a:ea typeface="微软雅黑" panose="020B0503020204020204" pitchFamily="34" charset="-122"/>
              </a:rPr>
              <a:t>随机数</a:t>
            </a:r>
            <a:r>
              <a:rPr lang="en-US" altLang="zh-CN" sz="2000" dirty="0" smtClean="0">
                <a:solidFill>
                  <a:schemeClr val="bg1"/>
                </a:solidFill>
                <a:latin typeface="微软雅黑" panose="020B0503020204020204" pitchFamily="34" charset="-122"/>
                <a:ea typeface="微软雅黑" panose="020B0503020204020204" pitchFamily="34" charset="-122"/>
              </a:rPr>
              <a:t>(Nonce)</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记录解密该区块相关数学题的答案的</a:t>
            </a:r>
            <a:r>
              <a:rPr lang="zh-CN" altLang="en-US" sz="2000" dirty="0" smtClean="0">
                <a:solidFill>
                  <a:schemeClr val="bg1"/>
                </a:solidFill>
                <a:latin typeface="微软雅黑" panose="020B0503020204020204" pitchFamily="34" charset="-122"/>
                <a:ea typeface="微软雅黑" panose="020B0503020204020204" pitchFamily="34" charset="-122"/>
              </a:rPr>
              <a:t>值</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86058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6-07 at 09.52.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577" y="1131393"/>
            <a:ext cx="11510028" cy="3847685"/>
          </a:xfrm>
          <a:prstGeom prst="rect">
            <a:avLst/>
          </a:prstGeom>
        </p:spPr>
      </p:pic>
      <p:sp>
        <p:nvSpPr>
          <p:cNvPr id="3" name="TextBox 2"/>
          <p:cNvSpPr txBox="1"/>
          <p:nvPr/>
        </p:nvSpPr>
        <p:spPr>
          <a:xfrm>
            <a:off x="1190593" y="423353"/>
            <a:ext cx="5476726"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400" b="0" i="0" u="none" strike="noStrike" cap="none" spc="0" normalizeH="0" baseline="0" dirty="0" smtClean="0">
                <a:ln>
                  <a:noFill/>
                </a:ln>
                <a:solidFill>
                  <a:schemeClr val="bg1"/>
                </a:solidFill>
                <a:effectLst/>
                <a:uFillTx/>
                <a:latin typeface="+mj-lt"/>
                <a:ea typeface="+mj-ea"/>
                <a:cs typeface="+mj-cs"/>
                <a:sym typeface="Helvetica"/>
              </a:rPr>
              <a:t>区块链的组成</a:t>
            </a:r>
            <a:endParaRPr kumimoji="0" lang="en-US" sz="2400" b="0" i="0" u="none" strike="noStrike" cap="none" spc="0" normalizeH="0" baseline="0" dirty="0">
              <a:ln>
                <a:noFill/>
              </a:ln>
              <a:solidFill>
                <a:schemeClr val="bg1"/>
              </a:solidFill>
              <a:effectLst/>
              <a:uFillTx/>
              <a:latin typeface="+mj-lt"/>
              <a:ea typeface="+mj-ea"/>
              <a:cs typeface="+mj-cs"/>
              <a:sym typeface="Helvetica"/>
            </a:endParaRPr>
          </a:p>
        </p:txBody>
      </p:sp>
    </p:spTree>
    <p:extLst>
      <p:ext uri="{BB962C8B-B14F-4D97-AF65-F5344CB8AC3E}">
        <p14:creationId xmlns:p14="http://schemas.microsoft.com/office/powerpoint/2010/main" val="2229512968"/>
      </p:ext>
    </p:extLst>
  </p:cSld>
  <p:clrMapOvr>
    <a:masterClrMapping/>
  </p:clrMapOvr>
  <p:transition xmlns:p14="http://schemas.microsoft.com/office/powerpoint/2010/mai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986" t="33020" r="30916" b="11367"/>
          <a:stretch/>
        </p:blipFill>
        <p:spPr>
          <a:xfrm>
            <a:off x="1687431" y="1333036"/>
            <a:ext cx="6940874" cy="3218956"/>
          </a:xfrm>
          <a:prstGeom prst="rect">
            <a:avLst/>
          </a:prstGeom>
        </p:spPr>
      </p:pic>
      <p:sp>
        <p:nvSpPr>
          <p:cNvPr id="3" name="TextBox 2"/>
          <p:cNvSpPr txBox="1"/>
          <p:nvPr/>
        </p:nvSpPr>
        <p:spPr>
          <a:xfrm>
            <a:off x="1587456" y="687949"/>
            <a:ext cx="3968642"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400" b="0" i="0" u="none" strike="noStrike" cap="none" spc="0" normalizeH="0" baseline="0" dirty="0" smtClean="0">
                <a:ln>
                  <a:noFill/>
                </a:ln>
                <a:solidFill>
                  <a:srgbClr val="FFFFFF"/>
                </a:solidFill>
                <a:effectLst/>
                <a:uFillTx/>
                <a:latin typeface="+mj-lt"/>
                <a:ea typeface="+mj-ea"/>
                <a:cs typeface="+mj-cs"/>
                <a:sym typeface="Helvetica"/>
              </a:rPr>
              <a:t>区块链的属性</a:t>
            </a:r>
            <a:endParaRPr kumimoji="0" lang="en-US" sz="2400" b="0" i="0" u="none" strike="noStrike" cap="none" spc="0" normalizeH="0" baseline="0" dirty="0">
              <a:ln>
                <a:noFill/>
              </a:ln>
              <a:solidFill>
                <a:srgbClr val="FFFFFF"/>
              </a:solidFill>
              <a:effectLst/>
              <a:uFillTx/>
              <a:latin typeface="+mj-lt"/>
              <a:ea typeface="+mj-ea"/>
              <a:cs typeface="+mj-cs"/>
              <a:sym typeface="Helvetica"/>
            </a:endParaRPr>
          </a:p>
        </p:txBody>
      </p:sp>
      <p:sp>
        <p:nvSpPr>
          <p:cNvPr id="4" name="Rectangle 3"/>
          <p:cNvSpPr/>
          <p:nvPr/>
        </p:nvSpPr>
        <p:spPr>
          <a:xfrm>
            <a:off x="1506830" y="4759093"/>
            <a:ext cx="9623832" cy="1731243"/>
          </a:xfrm>
          <a:prstGeom prst="rect">
            <a:avLst/>
          </a:prstGeom>
        </p:spPr>
        <p:txBody>
          <a:bodyPr wrap="square">
            <a:spAutoFit/>
          </a:bodyPr>
          <a:lstStyle/>
          <a:p>
            <a:pPr>
              <a:lnSpc>
                <a:spcPct val="150000"/>
              </a:lnSpc>
            </a:pPr>
            <a:r>
              <a:rPr lang="en-US" dirty="0">
                <a:solidFill>
                  <a:srgbClr val="FFFFFF"/>
                </a:solidFill>
              </a:rPr>
              <a:t>If an attacker modifies data anywhere in the block chain, it will result in the hash pointer in the following block being incorrect. If we store the head of the list, then even if the attacker modifies all of the pointers to be consistent with the modified data, the head pointer will be incorrect, and we will detect the tampering.</a:t>
            </a:r>
            <a:endParaRPr lang="en-US" dirty="0">
              <a:solidFill>
                <a:srgbClr val="FFFFFF"/>
              </a:solidFill>
            </a:endParaRPr>
          </a:p>
        </p:txBody>
      </p:sp>
    </p:spTree>
    <p:extLst>
      <p:ext uri="{BB962C8B-B14F-4D97-AF65-F5344CB8AC3E}">
        <p14:creationId xmlns:p14="http://schemas.microsoft.com/office/powerpoint/2010/main" val="797509069"/>
      </p:ext>
    </p:extLst>
  </p:cSld>
  <p:clrMapOvr>
    <a:masterClrMapping/>
  </p:clrMapOvr>
  <p:transition xmlns:p14="http://schemas.microsoft.com/office/powerpoint/2010/mai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3" name="Group 783"/>
          <p:cNvGrpSpPr/>
          <p:nvPr/>
        </p:nvGrpSpPr>
        <p:grpSpPr>
          <a:xfrm>
            <a:off x="3498848" y="1193793"/>
            <a:ext cx="4628797" cy="4795851"/>
            <a:chOff x="-1" y="-4"/>
            <a:chExt cx="4628795" cy="4795850"/>
          </a:xfrm>
        </p:grpSpPr>
        <p:sp>
          <p:nvSpPr>
            <p:cNvPr id="748" name="Shape 748"/>
            <p:cNvSpPr/>
            <p:nvPr/>
          </p:nvSpPr>
          <p:spPr>
            <a:xfrm>
              <a:off x="1104774" y="1058395"/>
              <a:ext cx="2370507" cy="1310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sz="8000" b="1">
                  <a:solidFill>
                    <a:srgbClr val="FFFFFF"/>
                  </a:solidFill>
                  <a:latin typeface="微软雅黑"/>
                  <a:ea typeface="微软雅黑"/>
                  <a:cs typeface="微软雅黑"/>
                  <a:sym typeface="微软雅黑"/>
                </a:defRPr>
              </a:lvl1pPr>
            </a:lstStyle>
            <a:p>
              <a:pPr hangingPunct="0"/>
              <a:r>
                <a:rPr lang="en-US" kern="0" dirty="0" smtClean="0"/>
                <a:t>02</a:t>
              </a:r>
              <a:endParaRPr kern="0" dirty="0"/>
            </a:p>
          </p:txBody>
        </p:sp>
        <p:sp>
          <p:nvSpPr>
            <p:cNvPr id="749" name="Shape 749"/>
            <p:cNvSpPr/>
            <p:nvPr/>
          </p:nvSpPr>
          <p:spPr>
            <a:xfrm>
              <a:off x="1521687" y="2824454"/>
              <a:ext cx="1953593" cy="5847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lvl="0"/>
              <a:r>
                <a:rPr lang="zh-CN" altLang="en-US" sz="3200" dirty="0" smtClean="0">
                  <a:solidFill>
                    <a:schemeClr val="bg1"/>
                  </a:solidFill>
                  <a:latin typeface="微软雅黑" panose="020B0503020204020204" pitchFamily="34" charset="-122"/>
                  <a:ea typeface="微软雅黑" panose="020B0503020204020204" pitchFamily="34" charset="-122"/>
                </a:rPr>
                <a:t>平台定位</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753" name="Group 753"/>
            <p:cNvGrpSpPr/>
            <p:nvPr/>
          </p:nvGrpSpPr>
          <p:grpSpPr>
            <a:xfrm>
              <a:off x="32478" y="2461974"/>
              <a:ext cx="4596316" cy="80227"/>
              <a:chOff x="-2" y="0"/>
              <a:chExt cx="4596314" cy="80226"/>
            </a:xfrm>
          </p:grpSpPr>
          <p:sp>
            <p:nvSpPr>
              <p:cNvPr id="750" name="Shape 750"/>
              <p:cNvSpPr/>
              <p:nvPr/>
            </p:nvSpPr>
            <p:spPr>
              <a:xfrm rot="10800000" flipH="1">
                <a:off x="2238443" y="0"/>
                <a:ext cx="80195" cy="80227"/>
              </a:xfrm>
              <a:prstGeom prst="ellipse">
                <a:avLst/>
              </a:prstGeom>
              <a:solidFill>
                <a:srgbClr val="FFFFFF"/>
              </a:solidFill>
              <a:ln w="12700" cap="flat">
                <a:noFill/>
                <a:miter lim="400000"/>
              </a:ln>
              <a:effectLst/>
            </p:spPr>
            <p:txBody>
              <a:bodyPr wrap="square" lIns="45718" tIns="45718" rIns="45718" bIns="45718" numCol="1" anchor="ctr">
                <a:noAutofit/>
              </a:bodyPr>
              <a:lstStyle/>
              <a:p>
                <a:pPr algn="ctr" hangingPunct="0">
                  <a:defRPr sz="1400">
                    <a:solidFill>
                      <a:srgbClr val="FFFFFF"/>
                    </a:solidFill>
                    <a:latin typeface="Segoe UI"/>
                    <a:ea typeface="Segoe UI"/>
                    <a:cs typeface="Segoe UI"/>
                    <a:sym typeface="Segoe UI"/>
                  </a:defRPr>
                </a:pPr>
                <a:endParaRPr sz="1400" kern="0">
                  <a:solidFill>
                    <a:srgbClr val="FFFFFF"/>
                  </a:solidFill>
                  <a:latin typeface="Segoe UI"/>
                  <a:ea typeface="Segoe UI"/>
                  <a:cs typeface="Segoe UI"/>
                  <a:sym typeface="Segoe UI"/>
                </a:endParaRPr>
              </a:p>
            </p:txBody>
          </p:sp>
          <p:sp>
            <p:nvSpPr>
              <p:cNvPr id="751" name="Shape 751"/>
              <p:cNvSpPr/>
              <p:nvPr/>
            </p:nvSpPr>
            <p:spPr>
              <a:xfrm>
                <a:off x="-3" y="27831"/>
                <a:ext cx="2076517"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52" name="Shape 752"/>
              <p:cNvSpPr/>
              <p:nvPr/>
            </p:nvSpPr>
            <p:spPr>
              <a:xfrm>
                <a:off x="2487407" y="27831"/>
                <a:ext cx="2108906"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82" name="Group 782"/>
            <p:cNvGrpSpPr/>
            <p:nvPr/>
          </p:nvGrpSpPr>
          <p:grpSpPr>
            <a:xfrm>
              <a:off x="-1" y="-4"/>
              <a:ext cx="4570520" cy="4795850"/>
              <a:chOff x="0" y="-2"/>
              <a:chExt cx="4570518" cy="4795848"/>
            </a:xfrm>
          </p:grpSpPr>
          <p:grpSp>
            <p:nvGrpSpPr>
              <p:cNvPr id="767" name="Group 767"/>
              <p:cNvGrpSpPr/>
              <p:nvPr/>
            </p:nvGrpSpPr>
            <p:grpSpPr>
              <a:xfrm>
                <a:off x="-1" y="-3"/>
                <a:ext cx="4570519" cy="852096"/>
                <a:chOff x="0" y="-1"/>
                <a:chExt cx="4570518" cy="852095"/>
              </a:xfrm>
            </p:grpSpPr>
            <p:grpSp>
              <p:nvGrpSpPr>
                <p:cNvPr id="764" name="Group 764"/>
                <p:cNvGrpSpPr/>
                <p:nvPr/>
              </p:nvGrpSpPr>
              <p:grpSpPr>
                <a:xfrm>
                  <a:off x="1420970" y="-2"/>
                  <a:ext cx="1692779" cy="852096"/>
                  <a:chOff x="-1" y="-1"/>
                  <a:chExt cx="1692777" cy="852095"/>
                </a:xfrm>
              </p:grpSpPr>
              <p:sp>
                <p:nvSpPr>
                  <p:cNvPr id="754" name="Shape 754"/>
                  <p:cNvSpPr/>
                  <p:nvPr/>
                </p:nvSpPr>
                <p:spPr>
                  <a:xfrm>
                    <a:off x="564257" y="-2"/>
                    <a:ext cx="569608" cy="569848"/>
                  </a:xfrm>
                  <a:prstGeom prst="diamond">
                    <a:avLst/>
                  </a:prstGeom>
                  <a:noFill/>
                  <a:ln w="12700" cap="flat">
                    <a:solidFill>
                      <a:srgbClr val="FFFFFF"/>
                    </a:solidFill>
                    <a:prstDash val="solid"/>
                    <a:round/>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grpSp>
                <p:nvGrpSpPr>
                  <p:cNvPr id="757" name="Group 757"/>
                  <p:cNvGrpSpPr/>
                  <p:nvPr/>
                </p:nvGrpSpPr>
                <p:grpSpPr>
                  <a:xfrm>
                    <a:off x="-1" y="569844"/>
                    <a:ext cx="564263" cy="282251"/>
                    <a:chOff x="0" y="0"/>
                    <a:chExt cx="564262" cy="282249"/>
                  </a:xfrm>
                </p:grpSpPr>
                <p:sp>
                  <p:nvSpPr>
                    <p:cNvPr id="755" name="Shape 755"/>
                    <p:cNvSpPr/>
                    <p:nvPr/>
                  </p:nvSpPr>
                  <p:spPr>
                    <a:xfrm flipV="1">
                      <a:off x="-1" y="0"/>
                      <a:ext cx="282134"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56" name="Shape 756"/>
                    <p:cNvSpPr/>
                    <p:nvPr/>
                  </p:nvSpPr>
                  <p:spPr>
                    <a:xfrm flipH="1" flipV="1">
                      <a:off x="282130" y="0"/>
                      <a:ext cx="282133"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60" name="Group 760"/>
                  <p:cNvGrpSpPr/>
                  <p:nvPr/>
                </p:nvGrpSpPr>
                <p:grpSpPr>
                  <a:xfrm>
                    <a:off x="564256" y="569844"/>
                    <a:ext cx="564264" cy="282251"/>
                    <a:chOff x="0" y="0"/>
                    <a:chExt cx="564263" cy="282249"/>
                  </a:xfrm>
                </p:grpSpPr>
                <p:sp>
                  <p:nvSpPr>
                    <p:cNvPr id="758" name="Shape 758"/>
                    <p:cNvSpPr/>
                    <p:nvPr/>
                  </p:nvSpPr>
                  <p:spPr>
                    <a:xfrm flipV="1">
                      <a:off x="-1" y="0"/>
                      <a:ext cx="282131"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59" name="Shape 759"/>
                    <p:cNvSpPr/>
                    <p:nvPr/>
                  </p:nvSpPr>
                  <p:spPr>
                    <a:xfrm flipH="1" flipV="1">
                      <a:off x="282131" y="0"/>
                      <a:ext cx="282132"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63" name="Group 763"/>
                  <p:cNvGrpSpPr/>
                  <p:nvPr/>
                </p:nvGrpSpPr>
                <p:grpSpPr>
                  <a:xfrm>
                    <a:off x="1128514" y="569844"/>
                    <a:ext cx="564263" cy="282251"/>
                    <a:chOff x="-1" y="0"/>
                    <a:chExt cx="564262" cy="282249"/>
                  </a:xfrm>
                </p:grpSpPr>
                <p:sp>
                  <p:nvSpPr>
                    <p:cNvPr id="761" name="Shape 761"/>
                    <p:cNvSpPr/>
                    <p:nvPr/>
                  </p:nvSpPr>
                  <p:spPr>
                    <a:xfrm flipV="1">
                      <a:off x="-2" y="0"/>
                      <a:ext cx="282133"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62" name="Shape 762"/>
                    <p:cNvSpPr/>
                    <p:nvPr/>
                  </p:nvSpPr>
                  <p:spPr>
                    <a:xfrm flipH="1" flipV="1">
                      <a:off x="282130" y="0"/>
                      <a:ext cx="282132"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sp>
              <p:nvSpPr>
                <p:cNvPr id="765" name="Shape 765"/>
                <p:cNvSpPr/>
                <p:nvPr/>
              </p:nvSpPr>
              <p:spPr>
                <a:xfrm>
                  <a:off x="3113743" y="852087"/>
                  <a:ext cx="1456776"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66" name="Shape 766"/>
                <p:cNvSpPr/>
                <p:nvPr/>
              </p:nvSpPr>
              <p:spPr>
                <a:xfrm>
                  <a:off x="-1" y="852087"/>
                  <a:ext cx="1420974"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81" name="Group 781"/>
              <p:cNvGrpSpPr/>
              <p:nvPr/>
            </p:nvGrpSpPr>
            <p:grpSpPr>
              <a:xfrm>
                <a:off x="-1" y="3943750"/>
                <a:ext cx="4570519" cy="852096"/>
                <a:chOff x="0" y="-3"/>
                <a:chExt cx="4570518" cy="852095"/>
              </a:xfrm>
            </p:grpSpPr>
            <p:grpSp>
              <p:nvGrpSpPr>
                <p:cNvPr id="778" name="Group 778"/>
                <p:cNvGrpSpPr/>
                <p:nvPr/>
              </p:nvGrpSpPr>
              <p:grpSpPr>
                <a:xfrm>
                  <a:off x="1420970" y="-3"/>
                  <a:ext cx="1692781" cy="852096"/>
                  <a:chOff x="-1" y="-2"/>
                  <a:chExt cx="1692779" cy="852095"/>
                </a:xfrm>
              </p:grpSpPr>
              <p:sp>
                <p:nvSpPr>
                  <p:cNvPr id="768" name="Shape 768"/>
                  <p:cNvSpPr/>
                  <p:nvPr/>
                </p:nvSpPr>
                <p:spPr>
                  <a:xfrm rot="10800000" flipH="1">
                    <a:off x="564257" y="282247"/>
                    <a:ext cx="569609" cy="569847"/>
                  </a:xfrm>
                  <a:prstGeom prst="diamond">
                    <a:avLst/>
                  </a:prstGeom>
                  <a:noFill/>
                  <a:ln w="12700" cap="flat">
                    <a:solidFill>
                      <a:srgbClr val="FFFFFF"/>
                    </a:solidFill>
                    <a:prstDash val="solid"/>
                    <a:round/>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grpSp>
                <p:nvGrpSpPr>
                  <p:cNvPr id="771" name="Group 771"/>
                  <p:cNvGrpSpPr/>
                  <p:nvPr/>
                </p:nvGrpSpPr>
                <p:grpSpPr>
                  <a:xfrm>
                    <a:off x="-2" y="-3"/>
                    <a:ext cx="564264" cy="282253"/>
                    <a:chOff x="0" y="0"/>
                    <a:chExt cx="564263" cy="282252"/>
                  </a:xfrm>
                </p:grpSpPr>
                <p:sp>
                  <p:nvSpPr>
                    <p:cNvPr id="769" name="Shape 769"/>
                    <p:cNvSpPr/>
                    <p:nvPr/>
                  </p:nvSpPr>
                  <p:spPr>
                    <a:xfrm>
                      <a:off x="-1" y="-1"/>
                      <a:ext cx="282131" cy="282253"/>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70" name="Shape 770"/>
                    <p:cNvSpPr/>
                    <p:nvPr/>
                  </p:nvSpPr>
                  <p:spPr>
                    <a:xfrm flipH="1">
                      <a:off x="282131" y="0"/>
                      <a:ext cx="282132" cy="282250"/>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74" name="Group 774"/>
                  <p:cNvGrpSpPr/>
                  <p:nvPr/>
                </p:nvGrpSpPr>
                <p:grpSpPr>
                  <a:xfrm>
                    <a:off x="564256" y="-3"/>
                    <a:ext cx="564264" cy="282253"/>
                    <a:chOff x="0" y="0"/>
                    <a:chExt cx="564263" cy="282252"/>
                  </a:xfrm>
                </p:grpSpPr>
                <p:sp>
                  <p:nvSpPr>
                    <p:cNvPr id="772" name="Shape 772"/>
                    <p:cNvSpPr/>
                    <p:nvPr/>
                  </p:nvSpPr>
                  <p:spPr>
                    <a:xfrm>
                      <a:off x="-1" y="-1"/>
                      <a:ext cx="282131" cy="282253"/>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73" name="Shape 773"/>
                    <p:cNvSpPr/>
                    <p:nvPr/>
                  </p:nvSpPr>
                  <p:spPr>
                    <a:xfrm flipH="1">
                      <a:off x="282131" y="0"/>
                      <a:ext cx="282132" cy="282250"/>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77" name="Group 777"/>
                  <p:cNvGrpSpPr/>
                  <p:nvPr/>
                </p:nvGrpSpPr>
                <p:grpSpPr>
                  <a:xfrm>
                    <a:off x="1128515" y="-3"/>
                    <a:ext cx="564263" cy="282253"/>
                    <a:chOff x="0" y="0"/>
                    <a:chExt cx="564262" cy="282252"/>
                  </a:xfrm>
                </p:grpSpPr>
                <p:sp>
                  <p:nvSpPr>
                    <p:cNvPr id="775" name="Shape 775"/>
                    <p:cNvSpPr/>
                    <p:nvPr/>
                  </p:nvSpPr>
                  <p:spPr>
                    <a:xfrm>
                      <a:off x="-1" y="-1"/>
                      <a:ext cx="282134" cy="282253"/>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76" name="Shape 776"/>
                    <p:cNvSpPr/>
                    <p:nvPr/>
                  </p:nvSpPr>
                  <p:spPr>
                    <a:xfrm flipH="1">
                      <a:off x="282130" y="0"/>
                      <a:ext cx="282133" cy="282250"/>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sp>
              <p:nvSpPr>
                <p:cNvPr id="779" name="Shape 779"/>
                <p:cNvSpPr/>
                <p:nvPr/>
              </p:nvSpPr>
              <p:spPr>
                <a:xfrm>
                  <a:off x="3113743" y="1272"/>
                  <a:ext cx="1456776"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80" name="Shape 780"/>
                <p:cNvSpPr/>
                <p:nvPr/>
              </p:nvSpPr>
              <p:spPr>
                <a:xfrm>
                  <a:off x="-1" y="1272"/>
                  <a:ext cx="1420974"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grpSp>
    </p:spTree>
    <p:extLst>
      <p:ext uri="{BB962C8B-B14F-4D97-AF65-F5344CB8AC3E}">
        <p14:creationId xmlns:p14="http://schemas.microsoft.com/office/powerpoint/2010/main" val="17224258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783"/>
                                        </p:tgtEl>
                                        <p:attrNameLst>
                                          <p:attrName>style.visibility</p:attrName>
                                        </p:attrNameLst>
                                      </p:cBhvr>
                                      <p:to>
                                        <p:strVal val="visible"/>
                                      </p:to>
                                    </p:set>
                                    <p:animEffect transition="in" filter="wipe(left)">
                                      <p:cBhvr>
                                        <p:cTn id="7" dur="500"/>
                                        <p:tgtEl>
                                          <p:spTgt spid="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6824196" y="891034"/>
            <a:ext cx="5019232" cy="5097146"/>
            <a:chOff x="6824196" y="891034"/>
            <a:chExt cx="5019232" cy="5097146"/>
          </a:xfrm>
        </p:grpSpPr>
        <p:grpSp>
          <p:nvGrpSpPr>
            <p:cNvPr id="39" name="组合 38"/>
            <p:cNvGrpSpPr/>
            <p:nvPr/>
          </p:nvGrpSpPr>
          <p:grpSpPr>
            <a:xfrm>
              <a:off x="6824196" y="891034"/>
              <a:ext cx="5019232" cy="5097146"/>
              <a:chOff x="5930265" y="1141729"/>
              <a:chExt cx="5019232" cy="5097146"/>
            </a:xfrm>
          </p:grpSpPr>
          <p:sp>
            <p:nvSpPr>
              <p:cNvPr id="41" name="MH_Other_1"/>
              <p:cNvSpPr/>
              <p:nvPr>
                <p:custDataLst>
                  <p:tags r:id="rId1"/>
                </p:custDataLst>
              </p:nvPr>
            </p:nvSpPr>
            <p:spPr>
              <a:xfrm>
                <a:off x="8563440" y="1492479"/>
                <a:ext cx="2338947" cy="2718422"/>
              </a:xfrm>
              <a:custGeom>
                <a:avLst/>
                <a:gdLst/>
                <a:ahLst/>
                <a:cxnLst/>
                <a:rect l="l" t="t" r="r" b="b"/>
                <a:pathLst>
                  <a:path w="1697010" h="2148428">
                    <a:moveTo>
                      <a:pt x="33935" y="0"/>
                    </a:moveTo>
                    <a:cubicBezTo>
                      <a:pt x="239955" y="34009"/>
                      <a:pt x="440246" y="107805"/>
                      <a:pt x="625209" y="218280"/>
                    </a:cubicBezTo>
                    <a:cubicBezTo>
                      <a:pt x="1149398" y="531372"/>
                      <a:pt x="1472579" y="1092545"/>
                      <a:pt x="1482056" y="1699788"/>
                    </a:cubicBezTo>
                    <a:lnTo>
                      <a:pt x="1697010" y="1699788"/>
                    </a:lnTo>
                    <a:lnTo>
                      <a:pt x="1143693" y="2148428"/>
                    </a:lnTo>
                    <a:lnTo>
                      <a:pt x="637828" y="1699788"/>
                    </a:lnTo>
                    <a:lnTo>
                      <a:pt x="867302" y="1699788"/>
                    </a:lnTo>
                    <a:cubicBezTo>
                      <a:pt x="859306" y="1308026"/>
                      <a:pt x="649377" y="946969"/>
                      <a:pt x="310771" y="744724"/>
                    </a:cubicBezTo>
                    <a:cubicBezTo>
                      <a:pt x="212707" y="686152"/>
                      <a:pt x="108032" y="643397"/>
                      <a:pt x="0" y="617910"/>
                    </a:cubicBezTo>
                    <a:lnTo>
                      <a:pt x="280602" y="302003"/>
                    </a:lnTo>
                    <a:close/>
                  </a:path>
                </a:pathLst>
              </a:custGeom>
              <a:solidFill>
                <a:srgbClr val="FFC000"/>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0" rIns="0" anchor="b"/>
              <a:lstStyle/>
              <a:p>
                <a:pPr algn="ctr">
                  <a:lnSpc>
                    <a:spcPct val="120000"/>
                  </a:lnSpc>
                  <a:spcBef>
                    <a:spcPts val="390"/>
                  </a:spcBef>
                  <a:spcAft>
                    <a:spcPts val="390"/>
                  </a:spcAft>
                  <a:defRPr/>
                </a:pPr>
                <a:endParaRPr lang="zh-CN" altLang="en-US" sz="1420" b="1">
                  <a:solidFill>
                    <a:schemeClr val="bg1"/>
                  </a:solidFill>
                  <a:latin typeface="微软雅黑" panose="020B0503020204020204" pitchFamily="34" charset="-122"/>
                  <a:ea typeface="微软雅黑" panose="020B0503020204020204" pitchFamily="34" charset="-122"/>
                </a:endParaRPr>
              </a:p>
            </p:txBody>
          </p:sp>
          <p:sp>
            <p:nvSpPr>
              <p:cNvPr id="42" name="MH_SubTitle_2"/>
              <p:cNvSpPr/>
              <p:nvPr>
                <p:custDataLst>
                  <p:tags r:id="rId2"/>
                </p:custDataLst>
              </p:nvPr>
            </p:nvSpPr>
            <p:spPr>
              <a:xfrm rot="3097600">
                <a:off x="8087552" y="2566976"/>
                <a:ext cx="3056844" cy="628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anchor="ctr">
                <a:prstTxWarp prst="textArchUp">
                  <a:avLst/>
                </a:prstTxWarp>
                <a:normAutofit/>
              </a:bodyPr>
              <a:lstStyle/>
              <a:p>
                <a:pPr algn="ctr">
                  <a:defRPr/>
                </a:pPr>
                <a:r>
                  <a:rPr lang="en-US" altLang="zh-CN" sz="1600" b="1" dirty="0" err="1">
                    <a:solidFill>
                      <a:schemeClr val="bg1"/>
                    </a:solidFill>
                    <a:latin typeface="微软雅黑" panose="020B0503020204020204" pitchFamily="34" charset="-122"/>
                    <a:ea typeface="微软雅黑" panose="020B0503020204020204" pitchFamily="34" charset="-122"/>
                  </a:rPr>
                  <a:t>IoT</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3" name="MH_Other_2"/>
              <p:cNvSpPr/>
              <p:nvPr>
                <p:custDataLst>
                  <p:tags r:id="rId3"/>
                </p:custDataLst>
              </p:nvPr>
            </p:nvSpPr>
            <p:spPr>
              <a:xfrm>
                <a:off x="6336896" y="1279904"/>
                <a:ext cx="2422421" cy="2216743"/>
              </a:xfrm>
              <a:custGeom>
                <a:avLst/>
                <a:gdLst/>
                <a:ahLst/>
                <a:cxnLst/>
                <a:rect l="l" t="t" r="r" b="b"/>
                <a:pathLst>
                  <a:path w="2150110" h="1697787">
                    <a:moveTo>
                      <a:pt x="1701470" y="0"/>
                    </a:moveTo>
                    <a:lnTo>
                      <a:pt x="2150110" y="553317"/>
                    </a:lnTo>
                    <a:lnTo>
                      <a:pt x="1701470" y="1059182"/>
                    </a:lnTo>
                    <a:lnTo>
                      <a:pt x="1701470" y="829708"/>
                    </a:lnTo>
                    <a:cubicBezTo>
                      <a:pt x="1309708" y="837704"/>
                      <a:pt x="948651" y="1047633"/>
                      <a:pt x="746406" y="1386239"/>
                    </a:cubicBezTo>
                    <a:cubicBezTo>
                      <a:pt x="687727" y="1484483"/>
                      <a:pt x="644923" y="1589361"/>
                      <a:pt x="620466" y="1697787"/>
                    </a:cubicBezTo>
                    <a:lnTo>
                      <a:pt x="303685" y="1416408"/>
                    </a:lnTo>
                    <a:lnTo>
                      <a:pt x="0" y="1664449"/>
                    </a:lnTo>
                    <a:cubicBezTo>
                      <a:pt x="35261" y="1458221"/>
                      <a:pt x="109165" y="1257301"/>
                      <a:pt x="219962" y="1071801"/>
                    </a:cubicBezTo>
                    <a:cubicBezTo>
                      <a:pt x="533054" y="547612"/>
                      <a:pt x="1094227" y="224431"/>
                      <a:pt x="1701470" y="214954"/>
                    </a:cubicBezTo>
                    <a:close/>
                  </a:path>
                </a:pathLst>
              </a:cu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zh-CN" altLang="en-US" sz="1420" b="1">
                  <a:solidFill>
                    <a:schemeClr val="bg1"/>
                  </a:solidFill>
                  <a:latin typeface="微软雅黑" panose="020B0503020204020204" pitchFamily="34" charset="-122"/>
                  <a:ea typeface="微软雅黑" panose="020B0503020204020204" pitchFamily="34" charset="-122"/>
                </a:endParaRPr>
              </a:p>
            </p:txBody>
          </p:sp>
          <p:sp>
            <p:nvSpPr>
              <p:cNvPr id="44" name="MH_SubTitle_1"/>
              <p:cNvSpPr/>
              <p:nvPr>
                <p:custDataLst>
                  <p:tags r:id="rId4"/>
                </p:custDataLst>
              </p:nvPr>
            </p:nvSpPr>
            <p:spPr>
              <a:xfrm rot="18877600">
                <a:off x="6007338" y="2290742"/>
                <a:ext cx="2817057" cy="519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anchor="ctr">
                <a:prstTxWarp prst="textArchUp">
                  <a:avLst>
                    <a:gd name="adj" fmla="val 8345908"/>
                  </a:avLst>
                </a:prstTxWarp>
                <a:normAutofit/>
              </a:bodyPr>
              <a:lstStyle/>
              <a:p>
                <a:pPr algn="ctr">
                  <a:defRPr/>
                </a:pPr>
                <a:r>
                  <a:rPr lang="zh-CN" altLang="en-US" sz="1600" b="1" dirty="0" smtClean="0">
                    <a:solidFill>
                      <a:schemeClr val="bg1"/>
                    </a:solidFill>
                    <a:latin typeface="微软雅黑" panose="020B0503020204020204" pitchFamily="34" charset="-122"/>
                    <a:ea typeface="微软雅黑" panose="020B0503020204020204" pitchFamily="34" charset="-122"/>
                  </a:rPr>
                  <a:t>大数据</a:t>
                </a:r>
                <a:endParaRPr lang="zh-CN" altLang="zh-TW" sz="1600" b="1" dirty="0">
                  <a:solidFill>
                    <a:schemeClr val="bg1"/>
                  </a:solidFill>
                  <a:latin typeface="微软雅黑" panose="020B0503020204020204" pitchFamily="34" charset="-122"/>
                  <a:ea typeface="微软雅黑" panose="020B0503020204020204" pitchFamily="34" charset="-122"/>
                </a:endParaRPr>
              </a:p>
            </p:txBody>
          </p:sp>
          <p:sp>
            <p:nvSpPr>
              <p:cNvPr id="45" name="MH_Other_3"/>
              <p:cNvSpPr/>
              <p:nvPr>
                <p:custDataLst>
                  <p:tags r:id="rId5"/>
                </p:custDataLst>
              </p:nvPr>
            </p:nvSpPr>
            <p:spPr>
              <a:xfrm>
                <a:off x="5930265" y="3281519"/>
                <a:ext cx="2170344" cy="2468433"/>
              </a:xfrm>
              <a:custGeom>
                <a:avLst/>
                <a:gdLst/>
                <a:ahLst/>
                <a:cxnLst/>
                <a:rect l="l" t="t" r="r" b="b"/>
                <a:pathLst>
                  <a:path w="1697153" h="2150709">
                    <a:moveTo>
                      <a:pt x="553317" y="0"/>
                    </a:moveTo>
                    <a:lnTo>
                      <a:pt x="1059182" y="448640"/>
                    </a:lnTo>
                    <a:lnTo>
                      <a:pt x="829708" y="448640"/>
                    </a:lnTo>
                    <a:cubicBezTo>
                      <a:pt x="837704" y="840402"/>
                      <a:pt x="1047633" y="1201459"/>
                      <a:pt x="1386239" y="1403704"/>
                    </a:cubicBezTo>
                    <a:cubicBezTo>
                      <a:pt x="1484322" y="1462287"/>
                      <a:pt x="1589018" y="1505047"/>
                      <a:pt x="1697153" y="1530355"/>
                    </a:cubicBezTo>
                    <a:lnTo>
                      <a:pt x="1416407" y="1846425"/>
                    </a:lnTo>
                    <a:lnTo>
                      <a:pt x="1664937" y="2150709"/>
                    </a:lnTo>
                    <a:cubicBezTo>
                      <a:pt x="1458510" y="2114956"/>
                      <a:pt x="1257435" y="2041026"/>
                      <a:pt x="1071801" y="1930149"/>
                    </a:cubicBezTo>
                    <a:cubicBezTo>
                      <a:pt x="547612" y="1617056"/>
                      <a:pt x="224431" y="1055883"/>
                      <a:pt x="214954" y="448640"/>
                    </a:cubicBezTo>
                    <a:lnTo>
                      <a:pt x="0" y="448640"/>
                    </a:lnTo>
                    <a:close/>
                  </a:path>
                </a:pathLst>
              </a:cu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zh-CN" altLang="en-US" sz="1420" b="1">
                  <a:solidFill>
                    <a:schemeClr val="bg1"/>
                  </a:solidFill>
                  <a:latin typeface="微软雅黑" panose="020B0503020204020204" pitchFamily="34" charset="-122"/>
                  <a:ea typeface="微软雅黑" panose="020B0503020204020204" pitchFamily="34" charset="-122"/>
                </a:endParaRPr>
              </a:p>
            </p:txBody>
          </p:sp>
          <p:sp>
            <p:nvSpPr>
              <p:cNvPr id="46" name="MH_SubTitle_4"/>
              <p:cNvSpPr/>
              <p:nvPr>
                <p:custDataLst>
                  <p:tags r:id="rId6"/>
                </p:custDataLst>
              </p:nvPr>
            </p:nvSpPr>
            <p:spPr>
              <a:xfrm rot="3237033" flipH="1" flipV="1">
                <a:off x="5772473" y="4223859"/>
                <a:ext cx="2650397" cy="48597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spcFirstLastPara="1" wrap="square" anchor="ctr">
                <a:prstTxWarp prst="textArchDown">
                  <a:avLst>
                    <a:gd name="adj" fmla="val 6158514"/>
                  </a:avLst>
                </a:prstTxWarp>
                <a:normAutofit/>
              </a:bodyPr>
              <a:lstStyle/>
              <a:p>
                <a:pPr algn="ctr">
                  <a:defRPr/>
                </a:pPr>
                <a:r>
                  <a:rPr lang="zh-CN" altLang="en-US" sz="1600" b="1" dirty="0">
                    <a:solidFill>
                      <a:schemeClr val="bg1"/>
                    </a:solidFill>
                    <a:latin typeface="微软雅黑" panose="020B0503020204020204" pitchFamily="34" charset="-122"/>
                    <a:ea typeface="微软雅黑" panose="020B0503020204020204" pitchFamily="34" charset="-122"/>
                  </a:rPr>
                  <a:t>机器深度学习</a:t>
                </a:r>
                <a:endParaRPr lang="zh-CN" altLang="zh-TW" sz="1600" b="1" dirty="0">
                  <a:solidFill>
                    <a:schemeClr val="bg1"/>
                  </a:solidFill>
                  <a:latin typeface="微软雅黑" panose="020B0503020204020204" pitchFamily="34" charset="-122"/>
                  <a:ea typeface="微软雅黑" panose="020B0503020204020204" pitchFamily="34" charset="-122"/>
                </a:endParaRPr>
              </a:p>
            </p:txBody>
          </p:sp>
          <p:sp>
            <p:nvSpPr>
              <p:cNvPr id="47" name="MH_Other_4"/>
              <p:cNvSpPr/>
              <p:nvPr>
                <p:custDataLst>
                  <p:tags r:id="rId7"/>
                </p:custDataLst>
              </p:nvPr>
            </p:nvSpPr>
            <p:spPr>
              <a:xfrm>
                <a:off x="7893989" y="3878432"/>
                <a:ext cx="2582760" cy="2360443"/>
              </a:xfrm>
              <a:custGeom>
                <a:avLst/>
                <a:gdLst/>
                <a:ahLst/>
                <a:cxnLst/>
                <a:rect l="l" t="t" r="r" b="b"/>
                <a:pathLst>
                  <a:path w="2150053" h="1697681">
                    <a:moveTo>
                      <a:pt x="1529760" y="0"/>
                    </a:moveTo>
                    <a:lnTo>
                      <a:pt x="1846425" y="281275"/>
                    </a:lnTo>
                    <a:lnTo>
                      <a:pt x="2150053" y="33280"/>
                    </a:lnTo>
                    <a:cubicBezTo>
                      <a:pt x="2114837" y="239493"/>
                      <a:pt x="2040936" y="440395"/>
                      <a:pt x="1930148" y="625880"/>
                    </a:cubicBezTo>
                    <a:cubicBezTo>
                      <a:pt x="1617056" y="1150069"/>
                      <a:pt x="1055883" y="1473250"/>
                      <a:pt x="448640" y="1482727"/>
                    </a:cubicBezTo>
                    <a:lnTo>
                      <a:pt x="448640" y="1697681"/>
                    </a:lnTo>
                    <a:lnTo>
                      <a:pt x="0" y="1144364"/>
                    </a:lnTo>
                    <a:lnTo>
                      <a:pt x="448640" y="638499"/>
                    </a:lnTo>
                    <a:lnTo>
                      <a:pt x="448640" y="867973"/>
                    </a:lnTo>
                    <a:cubicBezTo>
                      <a:pt x="840402" y="859977"/>
                      <a:pt x="1201459" y="650048"/>
                      <a:pt x="1403704" y="311442"/>
                    </a:cubicBezTo>
                    <a:cubicBezTo>
                      <a:pt x="1462369" y="213222"/>
                      <a:pt x="1505166" y="108371"/>
                      <a:pt x="1529760" y="0"/>
                    </a:cubicBezTo>
                    <a:close/>
                  </a:path>
                </a:pathLst>
              </a:custGeom>
              <a:solidFill>
                <a:srgbClr val="85CC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118745" indent="-118745">
                  <a:lnSpc>
                    <a:spcPct val="120000"/>
                  </a:lnSpc>
                  <a:spcBef>
                    <a:spcPts val="390"/>
                  </a:spcBef>
                  <a:spcAft>
                    <a:spcPts val="390"/>
                  </a:spcAft>
                  <a:buFont typeface="Arial" panose="020B0604020202020204" pitchFamily="34" charset="0"/>
                  <a:buChar char="•"/>
                  <a:defRPr/>
                </a:pPr>
                <a:endParaRPr lang="zh-CN" altLang="en-US" sz="1420" b="1">
                  <a:solidFill>
                    <a:schemeClr val="bg1"/>
                  </a:solidFill>
                  <a:latin typeface="微软雅黑" panose="020B0503020204020204" pitchFamily="34" charset="-122"/>
                  <a:ea typeface="微软雅黑" panose="020B0503020204020204" pitchFamily="34" charset="-122"/>
                </a:endParaRPr>
              </a:p>
            </p:txBody>
          </p:sp>
          <p:sp>
            <p:nvSpPr>
              <p:cNvPr id="48" name="MH_SubTitle_2"/>
              <p:cNvSpPr/>
              <p:nvPr>
                <p:custDataLst>
                  <p:tags r:id="rId8"/>
                </p:custDataLst>
              </p:nvPr>
            </p:nvSpPr>
            <p:spPr>
              <a:xfrm rot="8197598" flipH="1" flipV="1">
                <a:off x="8224582" y="4974368"/>
                <a:ext cx="2724915" cy="59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anchor="ctr">
                <a:prstTxWarp prst="textArchUp">
                  <a:avLst>
                    <a:gd name="adj" fmla="val 6277777"/>
                  </a:avLst>
                </a:prstTxWarp>
                <a:normAutofit/>
              </a:bodyPr>
              <a:lstStyle/>
              <a:p>
                <a:pPr algn="ctr">
                  <a:defRPr/>
                </a:pPr>
                <a:r>
                  <a:rPr lang="zh-CN" altLang="en-US" sz="1600" b="1" dirty="0" smtClean="0">
                    <a:solidFill>
                      <a:schemeClr val="bg1"/>
                    </a:solidFill>
                    <a:latin typeface="微软雅黑" panose="020B0503020204020204" pitchFamily="34" charset="-122"/>
                    <a:ea typeface="微软雅黑" panose="020B0503020204020204" pitchFamily="34" charset="-122"/>
                  </a:rPr>
                  <a:t>人工智能</a:t>
                </a:r>
                <a:endParaRPr lang="zh-CN" sz="1600" b="1" dirty="0">
                  <a:solidFill>
                    <a:schemeClr val="bg1"/>
                  </a:solidFill>
                  <a:latin typeface="微软雅黑" panose="020B0503020204020204" pitchFamily="34" charset="-122"/>
                  <a:ea typeface="微软雅黑" panose="020B0503020204020204" pitchFamily="34" charset="-122"/>
                </a:endParaRPr>
              </a:p>
            </p:txBody>
          </p:sp>
        </p:grpSp>
        <p:sp>
          <p:nvSpPr>
            <p:cNvPr id="40" name="矩形 39"/>
            <p:cNvSpPr/>
            <p:nvPr/>
          </p:nvSpPr>
          <p:spPr>
            <a:xfrm>
              <a:off x="8392828" y="2946830"/>
              <a:ext cx="1896673" cy="769441"/>
            </a:xfrm>
            <a:prstGeom prst="rect">
              <a:avLst/>
            </a:prstGeom>
            <a:noFill/>
          </p:spPr>
          <p:txBody>
            <a:bodyPr wrap="none" lIns="91440" tIns="45720" rIns="91440" bIns="45720">
              <a:spAutoFit/>
            </a:bodyPr>
            <a:lstStyle/>
            <a:p>
              <a:pPr algn="ctr"/>
              <a:r>
                <a:rPr lang="zh-CN" altLang="en-US" sz="4400" b="1" cap="none" spc="50" dirty="0" smtClean="0">
                  <a:ln w="0"/>
                  <a:solidFill>
                    <a:schemeClr val="bg2">
                      <a:lumMod val="75000"/>
                    </a:schemeClr>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区块链</a:t>
              </a:r>
              <a:endParaRPr lang="zh-CN" altLang="en-US" sz="4400" b="1" cap="none" spc="50" dirty="0">
                <a:ln w="0"/>
                <a:solidFill>
                  <a:schemeClr val="bg2">
                    <a:lumMod val="75000"/>
                  </a:schemeClr>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endParaRPr>
            </a:p>
          </p:txBody>
        </p:sp>
      </p:grpSp>
      <p:sp>
        <p:nvSpPr>
          <p:cNvPr id="60" name="文本框 59"/>
          <p:cNvSpPr txBox="1"/>
          <p:nvPr/>
        </p:nvSpPr>
        <p:spPr>
          <a:xfrm>
            <a:off x="568834" y="1133747"/>
            <a:ext cx="6124527" cy="4464299"/>
          </a:xfrm>
          <a:prstGeom prst="rect">
            <a:avLst/>
          </a:prstGeom>
          <a:noFill/>
        </p:spPr>
        <p:txBody>
          <a:bodyPr wrap="square" rtlCol="0">
            <a:spAutoFit/>
          </a:bodyPr>
          <a:lstStyle/>
          <a:p>
            <a:pPr marL="342900" lvl="1" indent="-342900">
              <a:lnSpc>
                <a:spcPct val="150000"/>
              </a:lnSpc>
              <a:buFont typeface="Wingdings" panose="05000000000000000000" pitchFamily="2" charset="2"/>
              <a:buChar char="u"/>
            </a:pPr>
            <a:r>
              <a:rPr lang="zh-CN" altLang="zh-CN" sz="2400" b="1" dirty="0" smtClean="0">
                <a:solidFill>
                  <a:schemeClr val="bg1"/>
                </a:solidFill>
                <a:latin typeface="微软雅黑" panose="020B0503020204020204" pitchFamily="34" charset="-122"/>
                <a:ea typeface="微软雅黑" panose="020B0503020204020204" pitchFamily="34" charset="-122"/>
              </a:rPr>
              <a:t>打造真正的</a:t>
            </a:r>
            <a:r>
              <a:rPr lang="zh-CN" altLang="en-US" sz="2400" b="1" dirty="0" smtClean="0">
                <a:solidFill>
                  <a:schemeClr val="bg1"/>
                </a:solidFill>
                <a:latin typeface="微软雅黑" panose="020B0503020204020204" pitchFamily="34" charset="-122"/>
                <a:ea typeface="微软雅黑" panose="020B0503020204020204" pitchFamily="34" charset="-122"/>
              </a:rPr>
              <a:t>互联</a:t>
            </a:r>
            <a:r>
              <a:rPr lang="zh-CN" altLang="zh-CN" sz="2400" b="1" dirty="0" smtClean="0">
                <a:solidFill>
                  <a:schemeClr val="bg1"/>
                </a:solidFill>
                <a:latin typeface="微软雅黑" panose="020B0503020204020204" pitchFamily="34" charset="-122"/>
                <a:ea typeface="微软雅黑" panose="020B0503020204020204" pitchFamily="34" charset="-122"/>
              </a:rPr>
              <a:t>科技公司</a:t>
            </a:r>
            <a:r>
              <a:rPr lang="zh-CN" altLang="en-US" sz="2540" b="1" dirty="0" smtClean="0">
                <a:solidFill>
                  <a:schemeClr val="bg1"/>
                </a:solidFill>
                <a:latin typeface="微软雅黑" panose="020B0503020204020204" pitchFamily="34" charset="-122"/>
                <a:ea typeface="微软雅黑" panose="020B0503020204020204" pitchFamily="34" charset="-122"/>
              </a:rPr>
              <a:t>的</a:t>
            </a:r>
            <a:r>
              <a:rPr lang="zh-CN" altLang="en-US" sz="2400" b="1" dirty="0" smtClean="0">
                <a:solidFill>
                  <a:schemeClr val="bg1"/>
                </a:solidFill>
                <a:latin typeface="微软雅黑" panose="020B0503020204020204" pitchFamily="34" charset="-122"/>
                <a:ea typeface="微软雅黑" panose="020B0503020204020204" pitchFamily="34" charset="-122"/>
              </a:rPr>
              <a:t>两</a:t>
            </a:r>
            <a:r>
              <a:rPr lang="zh-CN" altLang="en-US" sz="2400" b="1" dirty="0">
                <a:solidFill>
                  <a:schemeClr val="bg1"/>
                </a:solidFill>
                <a:latin typeface="微软雅黑" panose="020B0503020204020204" pitchFamily="34" charset="-122"/>
                <a:ea typeface="微软雅黑" panose="020B0503020204020204" pitchFamily="34" charset="-122"/>
              </a:rPr>
              <a:t>个</a:t>
            </a:r>
            <a:r>
              <a:rPr lang="zh-CN" altLang="en-US" sz="2400" b="1" dirty="0" smtClean="0">
                <a:solidFill>
                  <a:schemeClr val="bg1"/>
                </a:solidFill>
                <a:latin typeface="微软雅黑" panose="020B0503020204020204" pitchFamily="34" charset="-122"/>
                <a:ea typeface="微软雅黑" panose="020B0503020204020204" pitchFamily="34" charset="-122"/>
              </a:rPr>
              <a:t>生态</a:t>
            </a:r>
          </a:p>
          <a:p>
            <a:pPr lvl="2" indent="-457200">
              <a:lnSpc>
                <a:spcPct val="150000"/>
              </a:lnSpc>
              <a:buFont typeface="Wingdings" panose="05000000000000000000" pitchFamily="2" charset="2"/>
              <a:buChar char="ü"/>
            </a:pPr>
            <a:r>
              <a:rPr lang="zh-CN" altLang="zh-CN" sz="2000" dirty="0" smtClean="0">
                <a:solidFill>
                  <a:schemeClr val="bg1"/>
                </a:solidFill>
                <a:latin typeface="微软雅黑" panose="020B0503020204020204" pitchFamily="34" charset="-122"/>
                <a:ea typeface="微软雅黑" panose="020B0503020204020204" pitchFamily="34" charset="-122"/>
              </a:rPr>
              <a:t>通过自我</a:t>
            </a:r>
            <a:r>
              <a:rPr lang="zh-CN" altLang="zh-CN" sz="2000" dirty="0">
                <a:solidFill>
                  <a:schemeClr val="bg1"/>
                </a:solidFill>
                <a:latin typeface="微软雅黑" panose="020B0503020204020204" pitchFamily="34" charset="-122"/>
                <a:ea typeface="微软雅黑" panose="020B0503020204020204" pitchFamily="34" charset="-122"/>
              </a:rPr>
              <a:t>业务</a:t>
            </a:r>
            <a:r>
              <a:rPr lang="zh-CN" altLang="zh-CN" sz="2000" dirty="0" smtClean="0">
                <a:solidFill>
                  <a:schemeClr val="bg1"/>
                </a:solidFill>
                <a:latin typeface="微软雅黑" panose="020B0503020204020204" pitchFamily="34" charset="-122"/>
                <a:ea typeface="微软雅黑" panose="020B0503020204020204" pitchFamily="34" charset="-122"/>
              </a:rPr>
              <a:t>探索</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zh-CN" altLang="zh-CN" sz="2000" dirty="0" smtClean="0">
                <a:solidFill>
                  <a:schemeClr val="bg1"/>
                </a:solidFill>
                <a:latin typeface="微软雅黑" panose="020B0503020204020204" pitchFamily="34" charset="-122"/>
                <a:ea typeface="微软雅黑" panose="020B0503020204020204" pitchFamily="34" charset="-122"/>
              </a:rPr>
              <a:t>自</a:t>
            </a:r>
            <a:r>
              <a:rPr lang="zh-CN" altLang="zh-CN" sz="2000" dirty="0">
                <a:solidFill>
                  <a:schemeClr val="bg1"/>
                </a:solidFill>
                <a:latin typeface="微软雅黑" panose="020B0503020204020204" pitchFamily="34" charset="-122"/>
                <a:ea typeface="微软雅黑" panose="020B0503020204020204" pitchFamily="34" charset="-122"/>
              </a:rPr>
              <a:t>有业务生态用来跑分</a:t>
            </a:r>
            <a:endParaRPr lang="en-US" altLang="zh-CN" sz="2000" dirty="0">
              <a:solidFill>
                <a:schemeClr val="bg1"/>
              </a:solidFill>
              <a:latin typeface="微软雅黑" panose="020B0503020204020204" pitchFamily="34" charset="-122"/>
              <a:ea typeface="微软雅黑" panose="020B0503020204020204" pitchFamily="34" charset="-122"/>
            </a:endParaRPr>
          </a:p>
          <a:p>
            <a:pPr lvl="2" indent="-457200">
              <a:lnSpc>
                <a:spcPct val="150000"/>
              </a:lnSpc>
              <a:buFont typeface="Wingdings" panose="05000000000000000000" pitchFamily="2" charset="2"/>
              <a:buChar char="ü"/>
            </a:pPr>
            <a:r>
              <a:rPr lang="zh-CN" altLang="zh-CN" sz="2000" dirty="0" smtClean="0">
                <a:solidFill>
                  <a:schemeClr val="bg1"/>
                </a:solidFill>
                <a:latin typeface="微软雅黑" panose="020B0503020204020204" pitchFamily="34" charset="-122"/>
                <a:ea typeface="微软雅黑" panose="020B0503020204020204" pitchFamily="34" charset="-122"/>
              </a:rPr>
              <a:t>开放合作</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zh-CN" altLang="zh-CN" sz="2000" dirty="0" smtClean="0">
                <a:solidFill>
                  <a:schemeClr val="bg1"/>
                </a:solidFill>
                <a:latin typeface="微软雅黑" panose="020B0503020204020204" pitchFamily="34" charset="-122"/>
                <a:ea typeface="微软雅黑" panose="020B0503020204020204" pitchFamily="34" charset="-122"/>
              </a:rPr>
              <a:t>开放</a:t>
            </a:r>
            <a:r>
              <a:rPr lang="zh-CN" altLang="zh-CN" sz="2000" dirty="0">
                <a:solidFill>
                  <a:schemeClr val="bg1"/>
                </a:solidFill>
                <a:latin typeface="微软雅黑" panose="020B0503020204020204" pitchFamily="34" charset="-122"/>
                <a:ea typeface="微软雅黑" panose="020B0503020204020204" pitchFamily="34" charset="-122"/>
              </a:rPr>
              <a:t>生态，用来共享</a:t>
            </a:r>
            <a:r>
              <a:rPr lang="zh-CN" altLang="zh-CN" sz="2000" dirty="0" smtClean="0">
                <a:solidFill>
                  <a:schemeClr val="bg1"/>
                </a:solidFill>
                <a:latin typeface="微软雅黑" panose="020B0503020204020204" pitchFamily="34" charset="-122"/>
                <a:ea typeface="微软雅黑" panose="020B0503020204020204" pitchFamily="34" charset="-122"/>
              </a:rPr>
              <a:t>数据</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1" indent="-457200">
              <a:lnSpc>
                <a:spcPct val="150000"/>
              </a:lnSpc>
              <a:buFont typeface="Wingdings" panose="05000000000000000000" pitchFamily="2" charset="2"/>
              <a:buChar char="u"/>
            </a:pPr>
            <a:r>
              <a:rPr lang="zh-CN" altLang="en-US" sz="2400" b="1" dirty="0" smtClean="0">
                <a:solidFill>
                  <a:schemeClr val="bg1"/>
                </a:solidFill>
                <a:latin typeface="微软雅黑" panose="020B0503020204020204" pitchFamily="34" charset="-122"/>
                <a:ea typeface="微软雅黑" panose="020B0503020204020204" pitchFamily="34" charset="-122"/>
              </a:rPr>
              <a:t>互联</a:t>
            </a:r>
            <a:r>
              <a:rPr lang="zh-CN" altLang="zh-CN" sz="2400" b="1" dirty="0" smtClean="0">
                <a:solidFill>
                  <a:schemeClr val="bg1"/>
                </a:solidFill>
                <a:latin typeface="微软雅黑" panose="020B0503020204020204" pitchFamily="34" charset="-122"/>
                <a:ea typeface="微软雅黑" panose="020B0503020204020204" pitchFamily="34" charset="-122"/>
              </a:rPr>
              <a:t>服务</a:t>
            </a:r>
            <a:r>
              <a:rPr lang="zh-CN" altLang="zh-CN" sz="2400" b="1" dirty="0">
                <a:solidFill>
                  <a:schemeClr val="bg1"/>
                </a:solidFill>
                <a:latin typeface="微软雅黑" panose="020B0503020204020204" pitchFamily="34" charset="-122"/>
                <a:ea typeface="微软雅黑" panose="020B0503020204020204" pitchFamily="34" charset="-122"/>
              </a:rPr>
              <a:t>的底层架构和要件组合</a:t>
            </a:r>
            <a:endParaRPr lang="en-US" altLang="zh-CN" sz="2400" b="1" dirty="0">
              <a:solidFill>
                <a:schemeClr val="bg1"/>
              </a:solidFill>
              <a:latin typeface="微软雅黑" panose="020B0503020204020204" pitchFamily="34" charset="-122"/>
              <a:ea typeface="微软雅黑" panose="020B0503020204020204" pitchFamily="34" charset="-122"/>
            </a:endParaRPr>
          </a:p>
          <a:p>
            <a:pPr lvl="2" indent="-457200">
              <a:lnSpc>
                <a:spcPct val="150000"/>
              </a:lnSpc>
              <a:buFont typeface="Wingdings" panose="05000000000000000000" pitchFamily="2" charset="2"/>
              <a:buChar char="ü"/>
            </a:pPr>
            <a:r>
              <a:rPr lang="zh-CN" altLang="zh-CN" sz="2000" dirty="0">
                <a:solidFill>
                  <a:schemeClr val="bg1"/>
                </a:solidFill>
                <a:latin typeface="微软雅黑" panose="020B0503020204020204" pitchFamily="34" charset="-122"/>
                <a:ea typeface="微软雅黑" panose="020B0503020204020204" pitchFamily="34" charset="-122"/>
              </a:rPr>
              <a:t>大数据</a:t>
            </a:r>
            <a:endParaRPr lang="en-US" altLang="zh-CN" sz="2000" dirty="0">
              <a:solidFill>
                <a:schemeClr val="bg1"/>
              </a:solidFill>
              <a:latin typeface="微软雅黑" panose="020B0503020204020204" pitchFamily="34" charset="-122"/>
              <a:ea typeface="微软雅黑" panose="020B0503020204020204" pitchFamily="34" charset="-122"/>
            </a:endParaRPr>
          </a:p>
          <a:p>
            <a:pPr lvl="2" indent="-457200">
              <a:lnSpc>
                <a:spcPct val="150000"/>
              </a:lnSpc>
              <a:buFont typeface="Wingdings" panose="05000000000000000000" pitchFamily="2" charset="2"/>
              <a:buChar char="ü"/>
            </a:pPr>
            <a:r>
              <a:rPr lang="en-US" altLang="zh-CN" sz="2000" dirty="0" err="1" smtClean="0">
                <a:solidFill>
                  <a:schemeClr val="bg1"/>
                </a:solidFill>
                <a:latin typeface="微软雅黑" panose="020B0503020204020204" pitchFamily="34" charset="-122"/>
                <a:ea typeface="微软雅黑" panose="020B0503020204020204" pitchFamily="34" charset="-122"/>
              </a:rPr>
              <a:t>IoT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2" indent="-457200">
              <a:lnSpc>
                <a:spcPct val="150000"/>
              </a:lnSpc>
              <a:buFont typeface="Wingdings" panose="05000000000000000000" pitchFamily="2" charset="2"/>
              <a:buChar char="ü"/>
            </a:pPr>
            <a:r>
              <a:rPr lang="zh-CN" altLang="zh-CN" sz="2000" dirty="0" smtClean="0">
                <a:solidFill>
                  <a:schemeClr val="bg1"/>
                </a:solidFill>
                <a:latin typeface="微软雅黑" panose="020B0503020204020204" pitchFamily="34" charset="-122"/>
                <a:ea typeface="微软雅黑" panose="020B0503020204020204" pitchFamily="34" charset="-122"/>
              </a:rPr>
              <a:t>人工智能</a:t>
            </a:r>
            <a:endParaRPr lang="en-US" altLang="zh-CN" sz="2000" dirty="0">
              <a:solidFill>
                <a:schemeClr val="bg1"/>
              </a:solidFill>
              <a:latin typeface="微软雅黑" panose="020B0503020204020204" pitchFamily="34" charset="-122"/>
              <a:ea typeface="微软雅黑" panose="020B0503020204020204" pitchFamily="34" charset="-122"/>
            </a:endParaRPr>
          </a:p>
          <a:p>
            <a:pPr lvl="2" indent="-457200">
              <a:lnSpc>
                <a:spcPct val="150000"/>
              </a:lnSpc>
              <a:buFont typeface="Wingdings" panose="05000000000000000000" pitchFamily="2" charset="2"/>
              <a:buChar char="ü"/>
            </a:pPr>
            <a:r>
              <a:rPr lang="zh-CN" altLang="zh-CN" sz="2000" dirty="0">
                <a:solidFill>
                  <a:schemeClr val="bg1"/>
                </a:solidFill>
                <a:latin typeface="微软雅黑" panose="020B0503020204020204" pitchFamily="34" charset="-122"/>
                <a:ea typeface="微软雅黑" panose="020B0503020204020204" pitchFamily="34" charset="-122"/>
              </a:rPr>
              <a:t>机器深度</a:t>
            </a:r>
            <a:r>
              <a:rPr lang="zh-CN" altLang="zh-CN" sz="2000" dirty="0" smtClean="0">
                <a:solidFill>
                  <a:schemeClr val="bg1"/>
                </a:solidFill>
                <a:latin typeface="微软雅黑" panose="020B0503020204020204" pitchFamily="34" charset="-122"/>
                <a:ea typeface="微软雅黑" panose="020B0503020204020204" pitchFamily="34" charset="-122"/>
              </a:rPr>
              <a:t>学习</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vl="2" indent="-457200">
              <a:lnSpc>
                <a:spcPct val="150000"/>
              </a:lnSpc>
              <a:buFont typeface="Wingdings" panose="05000000000000000000" pitchFamily="2" charset="2"/>
              <a:buChar char="ü"/>
            </a:pPr>
            <a:r>
              <a:rPr lang="zh-CN" altLang="en-US" sz="2000" dirty="0">
                <a:solidFill>
                  <a:schemeClr val="bg1"/>
                </a:solidFill>
                <a:latin typeface="微软雅黑" panose="020B0503020204020204" pitchFamily="34" charset="-122"/>
                <a:ea typeface="微软雅黑" panose="020B0503020204020204" pitchFamily="34" charset="-122"/>
              </a:rPr>
              <a:t>区块链</a:t>
            </a:r>
          </a:p>
        </p:txBody>
      </p:sp>
    </p:spTree>
    <p:extLst>
      <p:ext uri="{BB962C8B-B14F-4D97-AF65-F5344CB8AC3E}">
        <p14:creationId xmlns:p14="http://schemas.microsoft.com/office/powerpoint/2010/main" val="119785139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6526505" y="1491531"/>
            <a:ext cx="5350562" cy="4375707"/>
            <a:chOff x="6308038" y="2390638"/>
            <a:chExt cx="5350562" cy="4375707"/>
          </a:xfrm>
        </p:grpSpPr>
        <p:grpSp>
          <p:nvGrpSpPr>
            <p:cNvPr id="39" name="组合 38"/>
            <p:cNvGrpSpPr/>
            <p:nvPr/>
          </p:nvGrpSpPr>
          <p:grpSpPr>
            <a:xfrm>
              <a:off x="7626007" y="2390638"/>
              <a:ext cx="2622893" cy="2153180"/>
              <a:chOff x="7448550" y="2495550"/>
              <a:chExt cx="2209800" cy="1866900"/>
            </a:xfrm>
          </p:grpSpPr>
          <p:sp>
            <p:nvSpPr>
              <p:cNvPr id="46" name="等腰三角形 45"/>
              <p:cNvSpPr/>
              <p:nvPr/>
            </p:nvSpPr>
            <p:spPr>
              <a:xfrm>
                <a:off x="7448550" y="2495550"/>
                <a:ext cx="2209800" cy="1866900"/>
              </a:xfrm>
              <a:prstGeom prst="triangle">
                <a:avLst/>
              </a:prstGeom>
              <a:solidFill>
                <a:srgbClr val="C9432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pic>
            <p:nvPicPr>
              <p:cNvPr id="47" name="图片 46"/>
              <p:cNvPicPr>
                <a:picLocks noChangeAspect="1"/>
              </p:cNvPicPr>
              <p:nvPr/>
            </p:nvPicPr>
            <p:blipFill>
              <a:blip r:embed="rId2"/>
              <a:stretch>
                <a:fillRect/>
              </a:stretch>
            </p:blipFill>
            <p:spPr>
              <a:xfrm>
                <a:off x="8343900" y="2996075"/>
                <a:ext cx="419100" cy="419100"/>
              </a:xfrm>
              <a:prstGeom prst="rect">
                <a:avLst/>
              </a:prstGeom>
            </p:spPr>
          </p:pic>
          <p:sp>
            <p:nvSpPr>
              <p:cNvPr id="48" name="文本框 47"/>
              <p:cNvSpPr txBox="1"/>
              <p:nvPr/>
            </p:nvSpPr>
            <p:spPr>
              <a:xfrm>
                <a:off x="8010524" y="3629483"/>
                <a:ext cx="1085850" cy="453654"/>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信任链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40" name="等腰三角形 39"/>
            <p:cNvSpPr/>
            <p:nvPr/>
          </p:nvSpPr>
          <p:spPr>
            <a:xfrm rot="10800000">
              <a:off x="6308038" y="2390638"/>
              <a:ext cx="2266950" cy="1949387"/>
            </a:xfrm>
            <a:prstGeom prst="triangle">
              <a:avLst/>
            </a:prstGeom>
            <a:ln>
              <a:noFill/>
            </a:ln>
            <a:effectLst>
              <a:outerShdw blurRad="279400" dist="215900" dir="2700000" algn="tl" rotWithShape="0">
                <a:prstClr val="black">
                  <a:alpha val="40000"/>
                </a:prstClr>
              </a:outerShdw>
            </a:effectLst>
            <a:scene3d>
              <a:camera prst="perspectiveFront"/>
              <a:lightRig rig="soft" dir="t">
                <a:rot lat="0" lon="0" rev="0"/>
              </a:lightRig>
            </a:scene3d>
            <a:sp3d contourW="44450" prstMaterial="matte">
              <a:bevelT w="317500" h="190500" prst="slop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10800000">
              <a:off x="9391650" y="2490325"/>
              <a:ext cx="2266950" cy="1949387"/>
            </a:xfrm>
            <a:prstGeom prst="triangle">
              <a:avLst/>
            </a:prstGeom>
            <a:solidFill>
              <a:srgbClr val="92D050"/>
            </a:solidFill>
            <a:ln>
              <a:noFill/>
            </a:ln>
            <a:effectLst>
              <a:outerShdw blurRad="279400" dist="215900" dir="10320000" algn="tr" rotWithShape="0">
                <a:prstClr val="black">
                  <a:alpha val="40000"/>
                </a:prstClr>
              </a:outerShdw>
            </a:effectLst>
            <a:scene3d>
              <a:camera prst="perspectiveFront"/>
              <a:lightRig rig="soft" dir="t">
                <a:rot lat="0" lon="0" rev="0"/>
              </a:lightRig>
            </a:scene3d>
            <a:sp3d contourW="44450" prstMaterial="matte">
              <a:bevelT w="317500" h="190500" prst="slop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rot="10800000">
              <a:off x="7626007" y="4816958"/>
              <a:ext cx="2266950" cy="1949387"/>
            </a:xfrm>
            <a:prstGeom prst="triangle">
              <a:avLst/>
            </a:prstGeom>
            <a:gradFill flip="none" rotWithShape="1">
              <a:gsLst>
                <a:gs pos="0">
                  <a:schemeClr val="accent5">
                    <a:lumMod val="60000"/>
                    <a:lumOff val="40000"/>
                  </a:schemeClr>
                </a:gs>
                <a:gs pos="100000">
                  <a:srgbClr val="7030A0"/>
                </a:gs>
                <a:gs pos="100000">
                  <a:schemeClr val="accent2">
                    <a:hueOff val="0"/>
                    <a:satOff val="0"/>
                    <a:lumOff val="0"/>
                    <a:alphaOff val="0"/>
                    <a:lumMod val="99000"/>
                    <a:satMod val="120000"/>
                    <a:shade val="78000"/>
                  </a:schemeClr>
                </a:gs>
              </a:gsLst>
              <a:path path="circle">
                <a:fillToRect l="100000" t="100000"/>
              </a:path>
              <a:tileRect r="-100000" b="-100000"/>
            </a:gradFill>
            <a:ln>
              <a:noFill/>
            </a:ln>
            <a:effectLst>
              <a:outerShdw blurRad="279400" dist="215900" dir="15120000" algn="tl" rotWithShape="0">
                <a:prstClr val="black">
                  <a:alpha val="40000"/>
                </a:prstClr>
              </a:outerShdw>
            </a:effectLst>
            <a:scene3d>
              <a:camera prst="perspectiveFront"/>
              <a:lightRig rig="soft" dir="t">
                <a:rot lat="0" lon="0" rev="0"/>
              </a:lightRig>
            </a:scene3d>
            <a:sp3d contourW="44450" prstMaterial="matte">
              <a:bevelT w="317500" h="190500" prst="slop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6947959" y="2747934"/>
              <a:ext cx="124011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服务方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0090258" y="2820662"/>
              <a:ext cx="97530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商户</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309316" y="5121096"/>
              <a:ext cx="900332"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平台</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339661" y="1266633"/>
            <a:ext cx="6206502" cy="3323987"/>
          </a:xfrm>
          <a:prstGeom prst="rect">
            <a:avLst/>
          </a:prstGeom>
          <a:noFill/>
        </p:spPr>
        <p:txBody>
          <a:bodyPr wrap="square" rtlCol="0">
            <a:spAutoFit/>
          </a:bodyPr>
          <a:lstStyle/>
          <a:p>
            <a:pPr marL="342900" lvl="1" indent="-342900">
              <a:lnSpc>
                <a:spcPct val="150000"/>
              </a:lnSpc>
              <a:buFont typeface="Wingdings" panose="05000000000000000000" pitchFamily="2" charset="2"/>
              <a:buChar char="u"/>
            </a:pPr>
            <a:r>
              <a:rPr lang="zh-CN" altLang="zh-CN" sz="2400" b="1" dirty="0">
                <a:solidFill>
                  <a:schemeClr val="bg1"/>
                </a:solidFill>
                <a:latin typeface="微软雅黑" panose="020B0503020204020204" pitchFamily="34" charset="-122"/>
                <a:ea typeface="微软雅黑" panose="020B0503020204020204" pitchFamily="34" charset="-122"/>
              </a:rPr>
              <a:t>建立</a:t>
            </a:r>
            <a:r>
              <a:rPr lang="zh-CN" altLang="zh-CN" sz="2400" b="1" dirty="0" smtClean="0">
                <a:solidFill>
                  <a:schemeClr val="bg1"/>
                </a:solidFill>
                <a:latin typeface="微软雅黑" panose="020B0503020204020204" pitchFamily="34" charset="-122"/>
                <a:ea typeface="微软雅黑" panose="020B0503020204020204" pitchFamily="34" charset="-122"/>
              </a:rPr>
              <a:t>完整</a:t>
            </a:r>
            <a:r>
              <a:rPr lang="zh-CN" altLang="en-US" sz="2400" b="1" dirty="0" smtClean="0">
                <a:solidFill>
                  <a:schemeClr val="bg1"/>
                </a:solidFill>
                <a:latin typeface="微软雅黑" panose="020B0503020204020204" pitchFamily="34" charset="-122"/>
                <a:ea typeface="微软雅黑" panose="020B0503020204020204" pitchFamily="34" charset="-122"/>
              </a:rPr>
              <a:t>互联</a:t>
            </a:r>
            <a:r>
              <a:rPr lang="zh-CN" altLang="zh-CN" sz="2400" b="1" dirty="0" smtClean="0">
                <a:solidFill>
                  <a:schemeClr val="bg1"/>
                </a:solidFill>
                <a:latin typeface="微软雅黑" panose="020B0503020204020204" pitchFamily="34" charset="-122"/>
                <a:ea typeface="微软雅黑" panose="020B0503020204020204" pitchFamily="34" charset="-122"/>
              </a:rPr>
              <a:t>链条</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800100" lvl="2" indent="-342900">
              <a:lnSpc>
                <a:spcPct val="150000"/>
              </a:lnSpc>
              <a:buFont typeface="Wingdings" panose="05000000000000000000" pitchFamily="2" charset="2"/>
              <a:buChar char="ü"/>
            </a:pPr>
            <a:r>
              <a:rPr lang="zh-CN" altLang="en-US" sz="2400" dirty="0" smtClean="0">
                <a:solidFill>
                  <a:schemeClr val="bg1"/>
                </a:solidFill>
                <a:latin typeface="微软雅黑" panose="020B0503020204020204" pitchFamily="34" charset="-122"/>
                <a:ea typeface="微软雅黑" panose="020B0503020204020204" pitchFamily="34" charset="-122"/>
              </a:rPr>
              <a:t>服务方提供基础设备和解决方案</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800100" lvl="2" indent="-342900">
              <a:lnSpc>
                <a:spcPct val="150000"/>
              </a:lnSpc>
              <a:buFont typeface="Wingdings" panose="05000000000000000000" pitchFamily="2" charset="2"/>
              <a:buChar char="ü"/>
            </a:pPr>
            <a:r>
              <a:rPr lang="zh-CN" altLang="en-US" sz="2400" dirty="0" smtClean="0">
                <a:solidFill>
                  <a:schemeClr val="bg1"/>
                </a:solidFill>
                <a:latin typeface="微软雅黑" panose="020B0503020204020204" pitchFamily="34" charset="-122"/>
                <a:ea typeface="微软雅黑" panose="020B0503020204020204" pitchFamily="34" charset="-122"/>
              </a:rPr>
              <a:t>商户</a:t>
            </a:r>
            <a:r>
              <a:rPr lang="zh-CN" altLang="zh-CN" sz="2400" dirty="0" smtClean="0">
                <a:solidFill>
                  <a:schemeClr val="bg1"/>
                </a:solidFill>
                <a:latin typeface="微软雅黑" panose="020B0503020204020204" pitchFamily="34" charset="-122"/>
                <a:ea typeface="微软雅黑" panose="020B0503020204020204" pitchFamily="34" charset="-122"/>
              </a:rPr>
              <a:t>对</a:t>
            </a:r>
            <a:r>
              <a:rPr lang="zh-CN" altLang="en-US" sz="2400" dirty="0" smtClean="0">
                <a:solidFill>
                  <a:schemeClr val="bg1"/>
                </a:solidFill>
                <a:latin typeface="微软雅黑" panose="020B0503020204020204" pitchFamily="34" charset="-122"/>
                <a:ea typeface="微软雅黑" panose="020B0503020204020204" pitchFamily="34" charset="-122"/>
              </a:rPr>
              <a:t>消费场景</a:t>
            </a:r>
            <a:r>
              <a:rPr lang="zh-CN" altLang="zh-CN" sz="2400" dirty="0" smtClean="0">
                <a:solidFill>
                  <a:schemeClr val="bg1"/>
                </a:solidFill>
                <a:latin typeface="微软雅黑" panose="020B0503020204020204" pitchFamily="34" charset="-122"/>
                <a:ea typeface="微软雅黑" panose="020B0503020204020204" pitchFamily="34" charset="-122"/>
              </a:rPr>
              <a:t>进行</a:t>
            </a:r>
            <a:r>
              <a:rPr lang="zh-CN" altLang="zh-CN" sz="2400" dirty="0">
                <a:solidFill>
                  <a:schemeClr val="bg1"/>
                </a:solidFill>
                <a:latin typeface="微软雅黑" panose="020B0503020204020204" pitchFamily="34" charset="-122"/>
                <a:ea typeface="微软雅黑" panose="020B0503020204020204" pitchFamily="34" charset="-122"/>
              </a:rPr>
              <a:t>主动管理和</a:t>
            </a:r>
            <a:r>
              <a:rPr lang="zh-CN" altLang="zh-CN" sz="2400" dirty="0" smtClean="0">
                <a:solidFill>
                  <a:schemeClr val="bg1"/>
                </a:solidFill>
                <a:latin typeface="微软雅黑" panose="020B0503020204020204" pitchFamily="34" charset="-122"/>
                <a:ea typeface="微软雅黑" panose="020B0503020204020204" pitchFamily="34" charset="-122"/>
              </a:rPr>
              <a:t>运作</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800100" lvl="2" indent="-342900">
              <a:lnSpc>
                <a:spcPct val="150000"/>
              </a:lnSpc>
              <a:buFont typeface="Wingdings" panose="05000000000000000000" pitchFamily="2" charset="2"/>
              <a:buChar char="ü"/>
            </a:pPr>
            <a:r>
              <a:rPr lang="zh-CN" altLang="en-US" sz="2400" dirty="0" smtClean="0">
                <a:solidFill>
                  <a:schemeClr val="bg1"/>
                </a:solidFill>
                <a:latin typeface="微软雅黑" panose="020B0503020204020204" pitchFamily="34" charset="-122"/>
                <a:ea typeface="微软雅黑" panose="020B0503020204020204" pitchFamily="34" charset="-122"/>
              </a:rPr>
              <a:t>平台</a:t>
            </a:r>
            <a:r>
              <a:rPr lang="zh-CN" altLang="zh-CN" sz="2400" dirty="0" smtClean="0">
                <a:solidFill>
                  <a:schemeClr val="bg1"/>
                </a:solidFill>
                <a:latin typeface="微软雅黑" panose="020B0503020204020204" pitchFamily="34" charset="-122"/>
                <a:ea typeface="微软雅黑" panose="020B0503020204020204" pitchFamily="34" charset="-122"/>
              </a:rPr>
              <a:t>主要是汇总</a:t>
            </a:r>
            <a:r>
              <a:rPr lang="zh-CN" altLang="en-US" sz="2400" dirty="0">
                <a:solidFill>
                  <a:schemeClr val="bg1"/>
                </a:solidFill>
                <a:latin typeface="微软雅黑" panose="020B0503020204020204" pitchFamily="34" charset="-122"/>
                <a:ea typeface="微软雅黑" panose="020B0503020204020204" pitchFamily="34" charset="-122"/>
              </a:rPr>
              <a:t>行为</a:t>
            </a:r>
            <a:r>
              <a:rPr lang="zh-CN" altLang="zh-CN" sz="2400" dirty="0" smtClean="0">
                <a:solidFill>
                  <a:schemeClr val="bg1"/>
                </a:solidFill>
                <a:latin typeface="微软雅黑" panose="020B0503020204020204" pitchFamily="34" charset="-122"/>
                <a:ea typeface="微软雅黑" panose="020B0503020204020204" pitchFamily="34" charset="-122"/>
              </a:rPr>
              <a:t>历史数据，建立数据库，</a:t>
            </a:r>
            <a:r>
              <a:rPr lang="zh-CN" altLang="en-US" sz="2400" dirty="0" smtClean="0">
                <a:solidFill>
                  <a:schemeClr val="bg1"/>
                </a:solidFill>
                <a:latin typeface="微软雅黑" panose="020B0503020204020204" pitchFamily="34" charset="-122"/>
                <a:ea typeface="微软雅黑" panose="020B0503020204020204" pitchFamily="34" charset="-122"/>
              </a:rPr>
              <a:t>提供深度</a:t>
            </a:r>
            <a:r>
              <a:rPr lang="zh-CN" altLang="zh-CN" sz="2400" dirty="0" smtClean="0">
                <a:solidFill>
                  <a:schemeClr val="bg1"/>
                </a:solidFill>
                <a:latin typeface="微软雅黑" panose="020B0503020204020204" pitchFamily="34" charset="-122"/>
                <a:ea typeface="微软雅黑" panose="020B0503020204020204" pitchFamily="34" charset="-122"/>
              </a:rPr>
              <a:t>分析报告</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p"/>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745711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99175" y="1468210"/>
            <a:ext cx="10558091" cy="5633643"/>
            <a:chOff x="799175" y="1468210"/>
            <a:chExt cx="10558091" cy="5633643"/>
          </a:xfrm>
        </p:grpSpPr>
        <p:grpSp>
          <p:nvGrpSpPr>
            <p:cNvPr id="39" name="组合 38"/>
            <p:cNvGrpSpPr/>
            <p:nvPr/>
          </p:nvGrpSpPr>
          <p:grpSpPr>
            <a:xfrm>
              <a:off x="799175" y="1468210"/>
              <a:ext cx="10558091" cy="3715319"/>
              <a:chOff x="799175" y="1468210"/>
              <a:chExt cx="10558091" cy="3715319"/>
            </a:xfrm>
          </p:grpSpPr>
          <p:pic>
            <p:nvPicPr>
              <p:cNvPr id="40" name="guuang.png"/>
              <p:cNvPicPr>
                <a:picLocks noChangeAspect="1"/>
              </p:cNvPicPr>
              <p:nvPr/>
            </p:nvPicPr>
            <p:blipFill>
              <a:blip r:embed="rId2">
                <a:extLst/>
              </a:blip>
              <a:stretch>
                <a:fillRect/>
              </a:stretch>
            </p:blipFill>
            <p:spPr>
              <a:xfrm>
                <a:off x="4285630" y="2704174"/>
                <a:ext cx="3458180" cy="2479355"/>
              </a:xfrm>
              <a:prstGeom prst="rect">
                <a:avLst/>
              </a:prstGeom>
              <a:ln w="12700">
                <a:miter lim="400000"/>
              </a:ln>
            </p:spPr>
          </p:pic>
          <p:grpSp>
            <p:nvGrpSpPr>
              <p:cNvPr id="41" name="Group 62"/>
              <p:cNvGrpSpPr/>
              <p:nvPr/>
            </p:nvGrpSpPr>
            <p:grpSpPr>
              <a:xfrm>
                <a:off x="1332575" y="2645991"/>
                <a:ext cx="3571273" cy="1136717"/>
                <a:chOff x="0" y="0"/>
                <a:chExt cx="3571271" cy="1136716"/>
              </a:xfrm>
            </p:grpSpPr>
            <p:sp>
              <p:nvSpPr>
                <p:cNvPr id="62" name="Shape 58"/>
                <p:cNvSpPr/>
                <p:nvPr/>
              </p:nvSpPr>
              <p:spPr>
                <a:xfrm>
                  <a:off x="0" y="0"/>
                  <a:ext cx="3129348" cy="11367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lgn="r">
                    <a:lnSpc>
                      <a:spcPct val="150000"/>
                    </a:lnSpc>
                    <a:defRPr sz="2000">
                      <a:solidFill>
                        <a:srgbClr val="FFFFFF"/>
                      </a:solidFill>
                      <a:latin typeface="Heiti SC Light"/>
                      <a:ea typeface="Heiti SC Light"/>
                      <a:cs typeface="Heiti SC Light"/>
                      <a:sym typeface="Heiti SC Light"/>
                    </a:defRPr>
                  </a:pPr>
                  <a:r>
                    <a:rPr b="1" dirty="0" err="1" smtClean="0"/>
                    <a:t>运营</a:t>
                  </a:r>
                  <a:endParaRPr b="1" dirty="0"/>
                </a:p>
                <a:p>
                  <a:pPr algn="r">
                    <a:lnSpc>
                      <a:spcPct val="120000"/>
                    </a:lnSpc>
                    <a:defRPr sz="1600">
                      <a:solidFill>
                        <a:srgbClr val="DDDDDD"/>
                      </a:solidFill>
                      <a:latin typeface="Heiti SC Light"/>
                      <a:ea typeface="Heiti SC Light"/>
                      <a:cs typeface="Heiti SC Light"/>
                      <a:sym typeface="Heiti SC Light"/>
                    </a:defRPr>
                  </a:pPr>
                  <a:r>
                    <a:rPr dirty="0" err="1"/>
                    <a:t>服务智能化</a:t>
                  </a:r>
                  <a:r>
                    <a:rPr dirty="0"/>
                    <a:t>  </a:t>
                  </a:r>
                  <a:r>
                    <a:rPr dirty="0" err="1"/>
                    <a:t>运营数据化</a:t>
                  </a:r>
                  <a:endParaRPr dirty="0"/>
                </a:p>
                <a:p>
                  <a:pPr algn="r" defTabSz="945990">
                    <a:lnSpc>
                      <a:spcPct val="120000"/>
                    </a:lnSpc>
                    <a:defRPr sz="1600">
                      <a:solidFill>
                        <a:srgbClr val="DDDDDD"/>
                      </a:solidFill>
                      <a:latin typeface="Heiti SC Light"/>
                      <a:ea typeface="Heiti SC Light"/>
                      <a:cs typeface="Heiti SC Light"/>
                      <a:sym typeface="Heiti SC Light"/>
                    </a:defRPr>
                  </a:pPr>
                  <a:r>
                    <a:rPr dirty="0"/>
                    <a:t>将运营与客户满意度拉</a:t>
                  </a:r>
                  <a:r>
                    <a:rPr lang="en-US" dirty="0"/>
                    <a:t>的</a:t>
                  </a:r>
                  <a:r>
                    <a:rPr dirty="0"/>
                    <a:t>更近</a:t>
                  </a:r>
                </a:p>
              </p:txBody>
            </p:sp>
            <p:grpSp>
              <p:nvGrpSpPr>
                <p:cNvPr id="63" name="Group 61"/>
                <p:cNvGrpSpPr/>
                <p:nvPr/>
              </p:nvGrpSpPr>
              <p:grpSpPr>
                <a:xfrm>
                  <a:off x="3205619" y="356428"/>
                  <a:ext cx="365652" cy="362671"/>
                  <a:chOff x="-1" y="0"/>
                  <a:chExt cx="365651" cy="362670"/>
                </a:xfrm>
              </p:grpSpPr>
              <p:sp>
                <p:nvSpPr>
                  <p:cNvPr id="64" name="Shape 59"/>
                  <p:cNvSpPr/>
                  <p:nvPr/>
                </p:nvSpPr>
                <p:spPr>
                  <a:xfrm>
                    <a:off x="-2" y="-1"/>
                    <a:ext cx="365652" cy="362672"/>
                  </a:xfrm>
                  <a:prstGeom prst="ellipse">
                    <a:avLst/>
                  </a:prstGeom>
                  <a:solidFill>
                    <a:srgbClr val="FFFFFF">
                      <a:alpha val="18823"/>
                    </a:srgbClr>
                  </a:solidFill>
                  <a:ln w="12700" cap="flat">
                    <a:noFill/>
                    <a:miter lim="400000"/>
                  </a:ln>
                  <a:effectLst/>
                </p:spPr>
                <p:txBody>
                  <a:bodyPr wrap="square" lIns="45718" tIns="45718" rIns="45718" bIns="45718" numCol="1" anchor="ctr">
                    <a:noAutofit/>
                  </a:bodyPr>
                  <a:lstStyle/>
                  <a:p>
                    <a:pPr algn="ctr">
                      <a:defRPr b="1">
                        <a:solidFill>
                          <a:srgbClr val="FFFFFF"/>
                        </a:solidFill>
                        <a:latin typeface="Calibri"/>
                        <a:ea typeface="Calibri"/>
                        <a:cs typeface="Calibri"/>
                        <a:sym typeface="Calibri"/>
                      </a:defRPr>
                    </a:pPr>
                    <a:endParaRPr/>
                  </a:p>
                </p:txBody>
              </p:sp>
              <p:sp>
                <p:nvSpPr>
                  <p:cNvPr id="65" name="Shape 60"/>
                  <p:cNvSpPr/>
                  <p:nvPr/>
                </p:nvSpPr>
                <p:spPr>
                  <a:xfrm>
                    <a:off x="80261" y="80259"/>
                    <a:ext cx="205128" cy="202150"/>
                  </a:xfrm>
                  <a:prstGeom prst="ellipse">
                    <a:avLst/>
                  </a:prstGeom>
                  <a:solidFill>
                    <a:srgbClr val="FFFFFF">
                      <a:alpha val="41960"/>
                    </a:srgbClr>
                  </a:solidFill>
                  <a:ln w="12700" cap="flat">
                    <a:noFill/>
                    <a:miter lim="400000"/>
                  </a:ln>
                  <a:effectLst/>
                </p:spPr>
                <p:txBody>
                  <a:bodyPr wrap="square" lIns="45718" tIns="45718" rIns="45718" bIns="45718" numCol="1" anchor="ctr">
                    <a:noAutofit/>
                  </a:bodyPr>
                  <a:lstStyle/>
                  <a:p>
                    <a:pPr algn="ctr">
                      <a:defRPr sz="1900" b="1">
                        <a:solidFill>
                          <a:srgbClr val="FFFFFF"/>
                        </a:solidFill>
                        <a:latin typeface="Calibri"/>
                        <a:ea typeface="Calibri"/>
                        <a:cs typeface="Calibri"/>
                        <a:sym typeface="Calibri"/>
                      </a:defRPr>
                    </a:pPr>
                    <a:endParaRPr/>
                  </a:p>
                </p:txBody>
              </p:sp>
            </p:grpSp>
          </p:grpSp>
          <p:grpSp>
            <p:nvGrpSpPr>
              <p:cNvPr id="42" name="Group 67"/>
              <p:cNvGrpSpPr/>
              <p:nvPr/>
            </p:nvGrpSpPr>
            <p:grpSpPr>
              <a:xfrm>
                <a:off x="799175" y="3962203"/>
                <a:ext cx="3611451" cy="1144925"/>
                <a:chOff x="0" y="0"/>
                <a:chExt cx="3611449" cy="1144924"/>
              </a:xfrm>
            </p:grpSpPr>
            <p:grpSp>
              <p:nvGrpSpPr>
                <p:cNvPr id="58" name="Group 65"/>
                <p:cNvGrpSpPr/>
                <p:nvPr/>
              </p:nvGrpSpPr>
              <p:grpSpPr>
                <a:xfrm>
                  <a:off x="3245797" y="282365"/>
                  <a:ext cx="365652" cy="362671"/>
                  <a:chOff x="-1" y="0"/>
                  <a:chExt cx="365651" cy="362670"/>
                </a:xfrm>
              </p:grpSpPr>
              <p:sp>
                <p:nvSpPr>
                  <p:cNvPr id="60" name="Shape 63"/>
                  <p:cNvSpPr/>
                  <p:nvPr/>
                </p:nvSpPr>
                <p:spPr>
                  <a:xfrm>
                    <a:off x="-2" y="-1"/>
                    <a:ext cx="365652" cy="362672"/>
                  </a:xfrm>
                  <a:prstGeom prst="ellipse">
                    <a:avLst/>
                  </a:prstGeom>
                  <a:solidFill>
                    <a:srgbClr val="FFFFFF">
                      <a:alpha val="18823"/>
                    </a:srgbClr>
                  </a:solidFill>
                  <a:ln w="12700" cap="flat">
                    <a:noFill/>
                    <a:miter lim="400000"/>
                  </a:ln>
                  <a:effectLst/>
                </p:spPr>
                <p:txBody>
                  <a:bodyPr wrap="square" lIns="45718" tIns="45718" rIns="45718" bIns="45718" numCol="1" anchor="ctr">
                    <a:noAutofit/>
                  </a:bodyPr>
                  <a:lstStyle/>
                  <a:p>
                    <a:pPr algn="ctr">
                      <a:defRPr b="1">
                        <a:solidFill>
                          <a:srgbClr val="FFFFFF"/>
                        </a:solidFill>
                        <a:latin typeface="Calibri"/>
                        <a:ea typeface="Calibri"/>
                        <a:cs typeface="Calibri"/>
                        <a:sym typeface="Calibri"/>
                      </a:defRPr>
                    </a:pPr>
                    <a:endParaRPr/>
                  </a:p>
                </p:txBody>
              </p:sp>
              <p:sp>
                <p:nvSpPr>
                  <p:cNvPr id="61" name="Shape 64"/>
                  <p:cNvSpPr/>
                  <p:nvPr/>
                </p:nvSpPr>
                <p:spPr>
                  <a:xfrm>
                    <a:off x="80261" y="80259"/>
                    <a:ext cx="205128" cy="202150"/>
                  </a:xfrm>
                  <a:prstGeom prst="ellipse">
                    <a:avLst/>
                  </a:prstGeom>
                  <a:solidFill>
                    <a:srgbClr val="FFFFFF">
                      <a:alpha val="41960"/>
                    </a:srgbClr>
                  </a:solidFill>
                  <a:ln w="12700" cap="flat">
                    <a:noFill/>
                    <a:miter lim="400000"/>
                  </a:ln>
                  <a:effectLst/>
                </p:spPr>
                <p:txBody>
                  <a:bodyPr wrap="square" lIns="45718" tIns="45718" rIns="45718" bIns="45718" numCol="1" anchor="ctr">
                    <a:noAutofit/>
                  </a:bodyPr>
                  <a:lstStyle/>
                  <a:p>
                    <a:pPr algn="ctr">
                      <a:defRPr sz="1900" b="1">
                        <a:solidFill>
                          <a:srgbClr val="FFFFFF"/>
                        </a:solidFill>
                        <a:latin typeface="Calibri"/>
                        <a:ea typeface="Calibri"/>
                        <a:cs typeface="Calibri"/>
                        <a:sym typeface="Calibri"/>
                      </a:defRPr>
                    </a:pPr>
                    <a:endParaRPr/>
                  </a:p>
                </p:txBody>
              </p:sp>
            </p:grpSp>
            <p:sp>
              <p:nvSpPr>
                <p:cNvPr id="59" name="Shape 66"/>
                <p:cNvSpPr/>
                <p:nvPr/>
              </p:nvSpPr>
              <p:spPr>
                <a:xfrm>
                  <a:off x="0" y="0"/>
                  <a:ext cx="3129348" cy="11449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lgn="r">
                    <a:lnSpc>
                      <a:spcPct val="150000"/>
                    </a:lnSpc>
                    <a:defRPr sz="2000">
                      <a:solidFill>
                        <a:srgbClr val="FFFFFF"/>
                      </a:solidFill>
                      <a:latin typeface="Heiti SC Light"/>
                      <a:ea typeface="Heiti SC Light"/>
                      <a:cs typeface="Heiti SC Light"/>
                      <a:sym typeface="Heiti SC Light"/>
                    </a:defRPr>
                  </a:pPr>
                  <a:r>
                    <a:rPr b="1" dirty="0" err="1" smtClean="0">
                      <a:solidFill>
                        <a:schemeClr val="bg1"/>
                      </a:solidFill>
                    </a:rPr>
                    <a:t>销售</a:t>
                  </a:r>
                  <a:endParaRPr b="1" dirty="0">
                    <a:solidFill>
                      <a:schemeClr val="bg1"/>
                    </a:solidFill>
                  </a:endParaRPr>
                </a:p>
                <a:p>
                  <a:pPr algn="r">
                    <a:lnSpc>
                      <a:spcPct val="120000"/>
                    </a:lnSpc>
                    <a:defRPr sz="1600">
                      <a:solidFill>
                        <a:srgbClr val="DDDDDD"/>
                      </a:solidFill>
                      <a:latin typeface="Heiti SC Light"/>
                      <a:ea typeface="Heiti SC Light"/>
                      <a:cs typeface="Heiti SC Light"/>
                      <a:sym typeface="Heiti SC Light"/>
                    </a:defRPr>
                  </a:pPr>
                  <a:r>
                    <a:rPr dirty="0" err="1">
                      <a:solidFill>
                        <a:schemeClr val="bg1"/>
                      </a:solidFill>
                    </a:rPr>
                    <a:t>工作移动化</a:t>
                  </a:r>
                  <a:r>
                    <a:rPr dirty="0">
                      <a:solidFill>
                        <a:schemeClr val="bg1"/>
                      </a:solidFill>
                    </a:rPr>
                    <a:t>  </a:t>
                  </a:r>
                  <a:r>
                    <a:rPr dirty="0" err="1">
                      <a:solidFill>
                        <a:schemeClr val="bg1"/>
                      </a:solidFill>
                    </a:rPr>
                    <a:t>管理</a:t>
                  </a:r>
                  <a:r>
                    <a:rPr lang="zh-CN" altLang="en-US" dirty="0">
                      <a:solidFill>
                        <a:schemeClr val="bg1"/>
                      </a:solidFill>
                    </a:rPr>
                    <a:t>立</a:t>
                  </a:r>
                  <a:r>
                    <a:rPr dirty="0" err="1">
                      <a:solidFill>
                        <a:schemeClr val="bg1"/>
                      </a:solidFill>
                    </a:rPr>
                    <a:t>体化</a:t>
                  </a:r>
                  <a:endParaRPr dirty="0">
                    <a:solidFill>
                      <a:schemeClr val="bg1"/>
                    </a:solidFill>
                  </a:endParaRPr>
                </a:p>
                <a:p>
                  <a:pPr algn="r">
                    <a:lnSpc>
                      <a:spcPct val="120000"/>
                    </a:lnSpc>
                    <a:defRPr sz="1600">
                      <a:solidFill>
                        <a:srgbClr val="DDDDDD"/>
                      </a:solidFill>
                      <a:latin typeface="Heiti SC Light"/>
                      <a:ea typeface="Heiti SC Light"/>
                      <a:cs typeface="Heiti SC Light"/>
                      <a:sym typeface="Heiti SC Light"/>
                    </a:defRPr>
                  </a:pPr>
                  <a:r>
                    <a:rPr dirty="0" err="1">
                      <a:solidFill>
                        <a:schemeClr val="bg1"/>
                      </a:solidFill>
                    </a:rPr>
                    <a:t>线上管理与团队携手进退</a:t>
                  </a:r>
                  <a:endParaRPr dirty="0">
                    <a:solidFill>
                      <a:schemeClr val="bg1"/>
                    </a:solidFill>
                  </a:endParaRPr>
                </a:p>
              </p:txBody>
            </p:sp>
          </p:grpSp>
          <p:grpSp>
            <p:nvGrpSpPr>
              <p:cNvPr id="43" name="Group 72"/>
              <p:cNvGrpSpPr/>
              <p:nvPr/>
            </p:nvGrpSpPr>
            <p:grpSpPr>
              <a:xfrm>
                <a:off x="4450046" y="1468210"/>
                <a:ext cx="3129349" cy="1307922"/>
                <a:chOff x="0" y="0"/>
                <a:chExt cx="3129348" cy="1307920"/>
              </a:xfrm>
            </p:grpSpPr>
            <p:grpSp>
              <p:nvGrpSpPr>
                <p:cNvPr id="54" name="Group 70"/>
                <p:cNvGrpSpPr/>
                <p:nvPr/>
              </p:nvGrpSpPr>
              <p:grpSpPr>
                <a:xfrm>
                  <a:off x="1381848" y="945248"/>
                  <a:ext cx="365652" cy="362672"/>
                  <a:chOff x="-1" y="0"/>
                  <a:chExt cx="365651" cy="362670"/>
                </a:xfrm>
              </p:grpSpPr>
              <p:sp>
                <p:nvSpPr>
                  <p:cNvPr id="56" name="Shape 68"/>
                  <p:cNvSpPr/>
                  <p:nvPr/>
                </p:nvSpPr>
                <p:spPr>
                  <a:xfrm>
                    <a:off x="-2" y="-1"/>
                    <a:ext cx="365652" cy="362672"/>
                  </a:xfrm>
                  <a:prstGeom prst="ellipse">
                    <a:avLst/>
                  </a:prstGeom>
                  <a:solidFill>
                    <a:srgbClr val="FFFFFF">
                      <a:alpha val="18823"/>
                    </a:srgbClr>
                  </a:solidFill>
                  <a:ln w="12700" cap="flat">
                    <a:noFill/>
                    <a:miter lim="400000"/>
                  </a:ln>
                  <a:effectLst/>
                </p:spPr>
                <p:txBody>
                  <a:bodyPr wrap="square" lIns="45718" tIns="45718" rIns="45718" bIns="45718" numCol="1" anchor="ctr">
                    <a:noAutofit/>
                  </a:bodyPr>
                  <a:lstStyle/>
                  <a:p>
                    <a:pPr algn="ctr">
                      <a:defRPr b="1">
                        <a:solidFill>
                          <a:srgbClr val="FFFFFF"/>
                        </a:solidFill>
                        <a:latin typeface="Calibri"/>
                        <a:ea typeface="Calibri"/>
                        <a:cs typeface="Calibri"/>
                        <a:sym typeface="Calibri"/>
                      </a:defRPr>
                    </a:pPr>
                    <a:endParaRPr/>
                  </a:p>
                </p:txBody>
              </p:sp>
              <p:sp>
                <p:nvSpPr>
                  <p:cNvPr id="57" name="Shape 69"/>
                  <p:cNvSpPr/>
                  <p:nvPr/>
                </p:nvSpPr>
                <p:spPr>
                  <a:xfrm>
                    <a:off x="80261" y="80259"/>
                    <a:ext cx="205128" cy="202150"/>
                  </a:xfrm>
                  <a:prstGeom prst="ellipse">
                    <a:avLst/>
                  </a:prstGeom>
                  <a:solidFill>
                    <a:srgbClr val="FFFFFF">
                      <a:alpha val="41960"/>
                    </a:srgbClr>
                  </a:solidFill>
                  <a:ln w="12700" cap="flat">
                    <a:noFill/>
                    <a:miter lim="400000"/>
                  </a:ln>
                  <a:effectLst/>
                </p:spPr>
                <p:txBody>
                  <a:bodyPr wrap="square" lIns="45718" tIns="45718" rIns="45718" bIns="45718" numCol="1" anchor="ctr">
                    <a:noAutofit/>
                  </a:bodyPr>
                  <a:lstStyle/>
                  <a:p>
                    <a:pPr algn="ctr">
                      <a:defRPr sz="1900" b="1">
                        <a:solidFill>
                          <a:srgbClr val="FFFFFF"/>
                        </a:solidFill>
                        <a:latin typeface="Calibri"/>
                        <a:ea typeface="Calibri"/>
                        <a:cs typeface="Calibri"/>
                        <a:sym typeface="Calibri"/>
                      </a:defRPr>
                    </a:pPr>
                    <a:endParaRPr/>
                  </a:p>
                </p:txBody>
              </p:sp>
            </p:grpSp>
            <p:sp>
              <p:nvSpPr>
                <p:cNvPr id="55" name="Shape 71"/>
                <p:cNvSpPr/>
                <p:nvPr/>
              </p:nvSpPr>
              <p:spPr>
                <a:xfrm>
                  <a:off x="0" y="0"/>
                  <a:ext cx="3129348" cy="11449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lgn="ctr">
                    <a:lnSpc>
                      <a:spcPct val="150000"/>
                    </a:lnSpc>
                    <a:defRPr sz="2000">
                      <a:solidFill>
                        <a:srgbClr val="FFFFFF"/>
                      </a:solidFill>
                      <a:latin typeface="Heiti SC Light"/>
                      <a:ea typeface="Heiti SC Light"/>
                      <a:cs typeface="Heiti SC Light"/>
                      <a:sym typeface="Heiti SC Light"/>
                    </a:defRPr>
                  </a:pPr>
                  <a:r>
                    <a:rPr b="1" dirty="0" err="1" smtClean="0"/>
                    <a:t>职能</a:t>
                  </a:r>
                  <a:endParaRPr b="1" dirty="0"/>
                </a:p>
                <a:p>
                  <a:pPr algn="ctr">
                    <a:lnSpc>
                      <a:spcPct val="120000"/>
                    </a:lnSpc>
                    <a:defRPr sz="1600">
                      <a:solidFill>
                        <a:srgbClr val="DDDDDD"/>
                      </a:solidFill>
                      <a:latin typeface="Heiti SC Light"/>
                      <a:ea typeface="Heiti SC Light"/>
                      <a:cs typeface="Heiti SC Light"/>
                      <a:sym typeface="Heiti SC Light"/>
                    </a:defRPr>
                  </a:pPr>
                  <a:r>
                    <a:rPr dirty="0" err="1"/>
                    <a:t>流程线上化</a:t>
                  </a:r>
                  <a:r>
                    <a:rPr dirty="0"/>
                    <a:t>   </a:t>
                  </a:r>
                  <a:r>
                    <a:rPr dirty="0" err="1"/>
                    <a:t>操作规范化</a:t>
                  </a:r>
                  <a:endParaRPr dirty="0"/>
                </a:p>
                <a:p>
                  <a:pPr algn="ctr">
                    <a:lnSpc>
                      <a:spcPct val="120000"/>
                    </a:lnSpc>
                    <a:defRPr sz="1600">
                      <a:solidFill>
                        <a:srgbClr val="DDDDDD"/>
                      </a:solidFill>
                      <a:latin typeface="Heiti SC Light"/>
                      <a:ea typeface="Heiti SC Light"/>
                      <a:cs typeface="Heiti SC Light"/>
                      <a:sym typeface="Heiti SC Light"/>
                    </a:defRPr>
                  </a:pPr>
                  <a:r>
                    <a:rPr dirty="0" err="1"/>
                    <a:t>让正确的人专注于正确的事</a:t>
                  </a:r>
                  <a:endParaRPr dirty="0"/>
                </a:p>
              </p:txBody>
            </p:sp>
          </p:grpSp>
          <p:grpSp>
            <p:nvGrpSpPr>
              <p:cNvPr id="44" name="Group 77"/>
              <p:cNvGrpSpPr/>
              <p:nvPr/>
            </p:nvGrpSpPr>
            <p:grpSpPr>
              <a:xfrm>
                <a:off x="7118373" y="2645991"/>
                <a:ext cx="3578493" cy="1144925"/>
                <a:chOff x="0" y="0"/>
                <a:chExt cx="3578491" cy="1144924"/>
              </a:xfrm>
            </p:grpSpPr>
            <p:grpSp>
              <p:nvGrpSpPr>
                <p:cNvPr id="50" name="Group 75"/>
                <p:cNvGrpSpPr/>
                <p:nvPr/>
              </p:nvGrpSpPr>
              <p:grpSpPr>
                <a:xfrm>
                  <a:off x="0" y="307765"/>
                  <a:ext cx="365652" cy="362671"/>
                  <a:chOff x="-1" y="0"/>
                  <a:chExt cx="365651" cy="362670"/>
                </a:xfrm>
              </p:grpSpPr>
              <p:sp>
                <p:nvSpPr>
                  <p:cNvPr id="52" name="Shape 73"/>
                  <p:cNvSpPr/>
                  <p:nvPr/>
                </p:nvSpPr>
                <p:spPr>
                  <a:xfrm>
                    <a:off x="-2" y="-1"/>
                    <a:ext cx="365652" cy="362672"/>
                  </a:xfrm>
                  <a:prstGeom prst="ellipse">
                    <a:avLst/>
                  </a:prstGeom>
                  <a:solidFill>
                    <a:srgbClr val="FFFFFF">
                      <a:alpha val="18823"/>
                    </a:srgbClr>
                  </a:solidFill>
                  <a:ln w="12700" cap="flat">
                    <a:noFill/>
                    <a:miter lim="400000"/>
                  </a:ln>
                  <a:effectLst/>
                </p:spPr>
                <p:txBody>
                  <a:bodyPr wrap="square" lIns="45718" tIns="45718" rIns="45718" bIns="45718" numCol="1" anchor="ctr">
                    <a:noAutofit/>
                  </a:bodyPr>
                  <a:lstStyle/>
                  <a:p>
                    <a:pPr algn="ctr">
                      <a:defRPr b="1">
                        <a:solidFill>
                          <a:srgbClr val="FFFFFF"/>
                        </a:solidFill>
                        <a:latin typeface="Calibri"/>
                        <a:ea typeface="Calibri"/>
                        <a:cs typeface="Calibri"/>
                        <a:sym typeface="Calibri"/>
                      </a:defRPr>
                    </a:pPr>
                    <a:endParaRPr/>
                  </a:p>
                </p:txBody>
              </p:sp>
              <p:sp>
                <p:nvSpPr>
                  <p:cNvPr id="53" name="Shape 74"/>
                  <p:cNvSpPr/>
                  <p:nvPr/>
                </p:nvSpPr>
                <p:spPr>
                  <a:xfrm>
                    <a:off x="80261" y="80259"/>
                    <a:ext cx="205128" cy="202150"/>
                  </a:xfrm>
                  <a:prstGeom prst="ellipse">
                    <a:avLst/>
                  </a:prstGeom>
                  <a:solidFill>
                    <a:srgbClr val="FFFFFF">
                      <a:alpha val="41960"/>
                    </a:srgbClr>
                  </a:solidFill>
                  <a:ln w="12700" cap="flat">
                    <a:noFill/>
                    <a:miter lim="400000"/>
                  </a:ln>
                  <a:effectLst/>
                </p:spPr>
                <p:txBody>
                  <a:bodyPr wrap="square" lIns="45718" tIns="45718" rIns="45718" bIns="45718" numCol="1" anchor="ctr">
                    <a:noAutofit/>
                  </a:bodyPr>
                  <a:lstStyle/>
                  <a:p>
                    <a:pPr algn="ctr">
                      <a:defRPr sz="1900" b="1">
                        <a:solidFill>
                          <a:srgbClr val="FFFFFF"/>
                        </a:solidFill>
                        <a:latin typeface="Calibri"/>
                        <a:ea typeface="Calibri"/>
                        <a:cs typeface="Calibri"/>
                        <a:sym typeface="Calibri"/>
                      </a:defRPr>
                    </a:pPr>
                    <a:endParaRPr/>
                  </a:p>
                </p:txBody>
              </p:sp>
            </p:grpSp>
            <p:sp>
              <p:nvSpPr>
                <p:cNvPr id="51" name="Shape 76"/>
                <p:cNvSpPr/>
                <p:nvPr/>
              </p:nvSpPr>
              <p:spPr>
                <a:xfrm>
                  <a:off x="449142" y="0"/>
                  <a:ext cx="3129349" cy="11449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lnSpc>
                      <a:spcPct val="150000"/>
                    </a:lnSpc>
                    <a:defRPr sz="2000">
                      <a:solidFill>
                        <a:srgbClr val="FFFFFF"/>
                      </a:solidFill>
                      <a:latin typeface="Heiti SC Light"/>
                      <a:ea typeface="Heiti SC Light"/>
                      <a:cs typeface="Heiti SC Light"/>
                      <a:sym typeface="Heiti SC Light"/>
                    </a:defRPr>
                  </a:pPr>
                  <a:r>
                    <a:rPr b="1" dirty="0" err="1" smtClean="0"/>
                    <a:t>管理</a:t>
                  </a:r>
                  <a:endParaRPr b="1" dirty="0"/>
                </a:p>
                <a:p>
                  <a:pPr>
                    <a:lnSpc>
                      <a:spcPct val="120000"/>
                    </a:lnSpc>
                    <a:defRPr sz="1600">
                      <a:solidFill>
                        <a:srgbClr val="DDDDDD"/>
                      </a:solidFill>
                      <a:latin typeface="Heiti SC Light"/>
                      <a:ea typeface="Heiti SC Light"/>
                      <a:cs typeface="Heiti SC Light"/>
                      <a:sym typeface="Heiti SC Light"/>
                    </a:defRPr>
                  </a:pPr>
                  <a:r>
                    <a:rPr dirty="0" err="1"/>
                    <a:t>数据可视化</a:t>
                  </a:r>
                  <a:r>
                    <a:rPr dirty="0"/>
                    <a:t> </a:t>
                  </a:r>
                  <a:r>
                    <a:rPr dirty="0" err="1"/>
                    <a:t>决策科学化</a:t>
                  </a:r>
                  <a:endParaRPr dirty="0"/>
                </a:p>
                <a:p>
                  <a:pPr>
                    <a:lnSpc>
                      <a:spcPct val="120000"/>
                    </a:lnSpc>
                    <a:defRPr sz="1600">
                      <a:solidFill>
                        <a:srgbClr val="DDDDDD"/>
                      </a:solidFill>
                      <a:latin typeface="Heiti SC Light"/>
                      <a:ea typeface="Heiti SC Light"/>
                      <a:cs typeface="Heiti SC Light"/>
                      <a:sym typeface="Heiti SC Light"/>
                    </a:defRPr>
                  </a:pPr>
                  <a:r>
                    <a:rPr dirty="0" err="1"/>
                    <a:t>让每一项决策都有理有据</a:t>
                  </a:r>
                  <a:endParaRPr dirty="0"/>
                </a:p>
              </p:txBody>
            </p:sp>
          </p:grpSp>
          <p:grpSp>
            <p:nvGrpSpPr>
              <p:cNvPr id="45" name="Group 82"/>
              <p:cNvGrpSpPr/>
              <p:nvPr/>
            </p:nvGrpSpPr>
            <p:grpSpPr>
              <a:xfrm>
                <a:off x="7672555" y="3962203"/>
                <a:ext cx="3684711" cy="1144925"/>
                <a:chOff x="0" y="0"/>
                <a:chExt cx="3684709" cy="1144924"/>
              </a:xfrm>
            </p:grpSpPr>
            <p:grpSp>
              <p:nvGrpSpPr>
                <p:cNvPr id="46" name="Group 80"/>
                <p:cNvGrpSpPr/>
                <p:nvPr/>
              </p:nvGrpSpPr>
              <p:grpSpPr>
                <a:xfrm>
                  <a:off x="0" y="282365"/>
                  <a:ext cx="365652" cy="362671"/>
                  <a:chOff x="-1" y="0"/>
                  <a:chExt cx="365651" cy="362670"/>
                </a:xfrm>
              </p:grpSpPr>
              <p:sp>
                <p:nvSpPr>
                  <p:cNvPr id="48" name="Shape 78"/>
                  <p:cNvSpPr/>
                  <p:nvPr/>
                </p:nvSpPr>
                <p:spPr>
                  <a:xfrm>
                    <a:off x="-2" y="-1"/>
                    <a:ext cx="365652" cy="362672"/>
                  </a:xfrm>
                  <a:prstGeom prst="ellipse">
                    <a:avLst/>
                  </a:prstGeom>
                  <a:solidFill>
                    <a:srgbClr val="FFFFFF">
                      <a:alpha val="18823"/>
                    </a:srgbClr>
                  </a:solidFill>
                  <a:ln w="12700" cap="flat">
                    <a:noFill/>
                    <a:miter lim="400000"/>
                  </a:ln>
                  <a:effectLst/>
                </p:spPr>
                <p:txBody>
                  <a:bodyPr wrap="square" lIns="45718" tIns="45718" rIns="45718" bIns="45718" numCol="1" anchor="ctr">
                    <a:noAutofit/>
                  </a:bodyPr>
                  <a:lstStyle/>
                  <a:p>
                    <a:pPr algn="ctr">
                      <a:defRPr b="1">
                        <a:solidFill>
                          <a:srgbClr val="FFFFFF"/>
                        </a:solidFill>
                        <a:latin typeface="Calibri"/>
                        <a:ea typeface="Calibri"/>
                        <a:cs typeface="Calibri"/>
                        <a:sym typeface="Calibri"/>
                      </a:defRPr>
                    </a:pPr>
                    <a:endParaRPr/>
                  </a:p>
                </p:txBody>
              </p:sp>
              <p:sp>
                <p:nvSpPr>
                  <p:cNvPr id="49" name="Shape 79"/>
                  <p:cNvSpPr/>
                  <p:nvPr/>
                </p:nvSpPr>
                <p:spPr>
                  <a:xfrm>
                    <a:off x="80261" y="80259"/>
                    <a:ext cx="205128" cy="202150"/>
                  </a:xfrm>
                  <a:prstGeom prst="ellipse">
                    <a:avLst/>
                  </a:prstGeom>
                  <a:solidFill>
                    <a:srgbClr val="FFFFFF">
                      <a:alpha val="41960"/>
                    </a:srgbClr>
                  </a:solidFill>
                  <a:ln w="12700" cap="flat">
                    <a:noFill/>
                    <a:miter lim="400000"/>
                  </a:ln>
                  <a:effectLst/>
                </p:spPr>
                <p:txBody>
                  <a:bodyPr wrap="square" lIns="45718" tIns="45718" rIns="45718" bIns="45718" numCol="1" anchor="ctr">
                    <a:noAutofit/>
                  </a:bodyPr>
                  <a:lstStyle/>
                  <a:p>
                    <a:pPr algn="ctr">
                      <a:defRPr sz="1900" b="1">
                        <a:solidFill>
                          <a:srgbClr val="FFFFFF"/>
                        </a:solidFill>
                        <a:latin typeface="Calibri"/>
                        <a:ea typeface="Calibri"/>
                        <a:cs typeface="Calibri"/>
                        <a:sym typeface="Calibri"/>
                      </a:defRPr>
                    </a:pPr>
                    <a:endParaRPr/>
                  </a:p>
                </p:txBody>
              </p:sp>
            </p:grpSp>
            <p:sp>
              <p:nvSpPr>
                <p:cNvPr id="47" name="Shape 81"/>
                <p:cNvSpPr/>
                <p:nvPr/>
              </p:nvSpPr>
              <p:spPr>
                <a:xfrm>
                  <a:off x="555361" y="0"/>
                  <a:ext cx="3129348" cy="11449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lnSpc>
                      <a:spcPct val="150000"/>
                    </a:lnSpc>
                    <a:defRPr sz="2000">
                      <a:solidFill>
                        <a:srgbClr val="FFFFFF"/>
                      </a:solidFill>
                      <a:latin typeface="Heiti SC Light"/>
                      <a:ea typeface="Heiti SC Light"/>
                      <a:cs typeface="Heiti SC Light"/>
                      <a:sym typeface="Heiti SC Light"/>
                    </a:defRPr>
                  </a:pPr>
                  <a:r>
                    <a:rPr b="1" dirty="0" err="1"/>
                    <a:t>合作伙伴</a:t>
                  </a:r>
                  <a:endParaRPr b="1" dirty="0"/>
                </a:p>
                <a:p>
                  <a:pPr>
                    <a:lnSpc>
                      <a:spcPct val="120000"/>
                    </a:lnSpc>
                    <a:defRPr sz="1600">
                      <a:solidFill>
                        <a:srgbClr val="DDDDDD"/>
                      </a:solidFill>
                      <a:latin typeface="Heiti SC Light"/>
                      <a:ea typeface="Heiti SC Light"/>
                      <a:cs typeface="Heiti SC Light"/>
                      <a:sym typeface="Heiti SC Light"/>
                    </a:defRPr>
                  </a:pPr>
                  <a:r>
                    <a:rPr lang="zh-CN" altLang="en-US" dirty="0"/>
                    <a:t>业</a:t>
                  </a:r>
                  <a:r>
                    <a:rPr dirty="0" err="1"/>
                    <a:t>务产品化</a:t>
                  </a:r>
                  <a:r>
                    <a:rPr dirty="0"/>
                    <a:t>  </a:t>
                  </a:r>
                  <a:r>
                    <a:rPr dirty="0" err="1"/>
                    <a:t>服务平台化</a:t>
                  </a:r>
                  <a:endParaRPr dirty="0"/>
                </a:p>
                <a:p>
                  <a:pPr>
                    <a:lnSpc>
                      <a:spcPct val="120000"/>
                    </a:lnSpc>
                    <a:defRPr sz="1600">
                      <a:solidFill>
                        <a:srgbClr val="DDDDDD"/>
                      </a:solidFill>
                      <a:latin typeface="Heiti SC Light"/>
                      <a:ea typeface="Heiti SC Light"/>
                      <a:cs typeface="Heiti SC Light"/>
                      <a:sym typeface="Heiti SC Light"/>
                    </a:defRPr>
                  </a:pPr>
                  <a:r>
                    <a:rPr dirty="0" err="1"/>
                    <a:t>双赢不再是空话</a:t>
                  </a:r>
                  <a:endParaRPr dirty="0"/>
                </a:p>
              </p:txBody>
            </p:sp>
          </p:grpSp>
        </p:grpSp>
        <p:pic>
          <p:nvPicPr>
            <p:cNvPr id="66" name="deng.png"/>
            <p:cNvPicPr>
              <a:picLocks noChangeAspect="1"/>
            </p:cNvPicPr>
            <p:nvPr/>
          </p:nvPicPr>
          <p:blipFill>
            <a:blip r:embed="rId3">
              <a:extLst/>
            </a:blip>
            <a:stretch>
              <a:fillRect/>
            </a:stretch>
          </p:blipFill>
          <p:spPr>
            <a:xfrm>
              <a:off x="4149157" y="2734681"/>
              <a:ext cx="3731126" cy="4367172"/>
            </a:xfrm>
            <a:prstGeom prst="rect">
              <a:avLst/>
            </a:prstGeom>
            <a:ln w="12700">
              <a:miter lim="400000"/>
            </a:ln>
          </p:spPr>
        </p:pic>
      </p:grpSp>
      <p:sp>
        <p:nvSpPr>
          <p:cNvPr id="68" name="Shape 55"/>
          <p:cNvSpPr/>
          <p:nvPr/>
        </p:nvSpPr>
        <p:spPr>
          <a:xfrm>
            <a:off x="136643" y="239855"/>
            <a:ext cx="8978781" cy="535527"/>
          </a:xfrm>
          <a:prstGeom prst="rect">
            <a:avLst/>
          </a:prstGeom>
          <a:ln w="12700">
            <a:miter lim="400000"/>
          </a:ln>
          <a:extLst>
            <a:ext uri="{C572A759-6A51-4108-AA02-DFA0A04FC94B}">
              <ma14:wrappingTextBoxFlag xmlns:ma14="http://schemas.microsoft.com/office/mac/drawingml/2011/main" val="1"/>
            </a:ext>
          </a:extLst>
        </p:spPr>
        <p:txBody>
          <a:bodyPr wrap="square" lIns="45718" tIns="45718" rIns="45718" bIns="45718">
            <a:spAutoFit/>
          </a:bodyPr>
          <a:lstStyle>
            <a:lvl1pPr>
              <a:defRPr sz="2400">
                <a:solidFill>
                  <a:srgbClr val="FFFFFF"/>
                </a:solidFill>
                <a:latin typeface="微软雅黑"/>
                <a:ea typeface="微软雅黑"/>
                <a:cs typeface="微软雅黑"/>
                <a:sym typeface="微软雅黑"/>
              </a:defRPr>
            </a:lvl1pPr>
          </a:lstStyle>
          <a:p>
            <a:pPr>
              <a:lnSpc>
                <a:spcPct val="90000"/>
              </a:lnSpc>
              <a:defRPr sz="3200" b="1">
                <a:solidFill>
                  <a:srgbClr val="FFFFFF"/>
                </a:solidFill>
                <a:latin typeface="微软雅黑"/>
                <a:ea typeface="微软雅黑"/>
                <a:cs typeface="微软雅黑"/>
                <a:sym typeface="微软雅黑"/>
              </a:defRPr>
            </a:pPr>
            <a:r>
              <a:rPr sz="3200" b="1" dirty="0" smtClean="0">
                <a:latin typeface="微软雅黑 Light"/>
                <a:ea typeface="微软雅黑 Light"/>
                <a:sym typeface="Helvetica"/>
              </a:rPr>
              <a:t>人</a:t>
            </a:r>
            <a:r>
              <a:rPr lang="en-US" sz="3200" b="1" dirty="0" smtClean="0">
                <a:latin typeface="微软雅黑 Light"/>
                <a:ea typeface="微软雅黑 Light"/>
                <a:sym typeface="Helvetica"/>
              </a:rPr>
              <a:t>,</a:t>
            </a:r>
            <a:r>
              <a:rPr lang="zh-CN" altLang="en-US" sz="3200" b="1" dirty="0" smtClean="0">
                <a:latin typeface="微软雅黑 Light"/>
                <a:ea typeface="微软雅黑 Light"/>
                <a:sym typeface="Helvetica"/>
              </a:rPr>
              <a:t>物，场景和</a:t>
            </a:r>
            <a:r>
              <a:rPr sz="3200" b="1" dirty="0" err="1" smtClean="0">
                <a:latin typeface="微软雅黑 Light"/>
                <a:ea typeface="微软雅黑 Light"/>
                <a:sym typeface="Helvetica"/>
              </a:rPr>
              <a:t>科技的</a:t>
            </a:r>
            <a:r>
              <a:rPr lang="zh-CN" altLang="en-US" sz="3200" b="1" dirty="0" smtClean="0">
                <a:latin typeface="微软雅黑 Light"/>
                <a:ea typeface="微软雅黑 Light"/>
                <a:sym typeface="Helvetica"/>
              </a:rPr>
              <a:t>融</a:t>
            </a:r>
            <a:r>
              <a:rPr sz="3200" b="1" dirty="0" smtClean="0">
                <a:latin typeface="微软雅黑 Light"/>
                <a:ea typeface="微软雅黑 Light"/>
                <a:sym typeface="Helvetica"/>
              </a:rPr>
              <a:t>合</a:t>
            </a:r>
            <a:endParaRPr sz="3200" b="1" dirty="0">
              <a:latin typeface="微软雅黑 Light"/>
              <a:ea typeface="微软雅黑 Light"/>
              <a:sym typeface="Helvetica"/>
            </a:endParaRPr>
          </a:p>
        </p:txBody>
      </p:sp>
    </p:spTree>
    <p:extLst>
      <p:ext uri="{BB962C8B-B14F-4D97-AF65-F5344CB8AC3E}">
        <p14:creationId xmlns:p14="http://schemas.microsoft.com/office/powerpoint/2010/main" val="403098941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200"/>
                                  </p:stCondLst>
                                  <p:iterate>
                                    <p:tmAbs val="0"/>
                                  </p:iterate>
                                  <p:childTnLst>
                                    <p:set>
                                      <p:cBhvr>
                                        <p:cTn id="6" fill="hold"/>
                                        <p:tgtEl>
                                          <p:spTgt spid="68"/>
                                        </p:tgtEl>
                                        <p:attrNameLst>
                                          <p:attrName>style.visibility</p:attrName>
                                        </p:attrNameLst>
                                      </p:cBhvr>
                                      <p:to>
                                        <p:strVal val="visible"/>
                                      </p:to>
                                    </p:set>
                                    <p:animEffect transition="in" filter="wipe(up)">
                                      <p:cBhvr>
                                        <p:cTn id="7" dur="75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3" name="Group 783"/>
          <p:cNvGrpSpPr/>
          <p:nvPr/>
        </p:nvGrpSpPr>
        <p:grpSpPr>
          <a:xfrm>
            <a:off x="3498848" y="1193793"/>
            <a:ext cx="4628797" cy="4795851"/>
            <a:chOff x="-1" y="-4"/>
            <a:chExt cx="4628795" cy="4795850"/>
          </a:xfrm>
        </p:grpSpPr>
        <p:sp>
          <p:nvSpPr>
            <p:cNvPr id="748" name="Shape 748"/>
            <p:cNvSpPr/>
            <p:nvPr/>
          </p:nvSpPr>
          <p:spPr>
            <a:xfrm>
              <a:off x="1104774" y="1058395"/>
              <a:ext cx="2370507" cy="1310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sz="8000" b="1">
                  <a:solidFill>
                    <a:srgbClr val="FFFFFF"/>
                  </a:solidFill>
                  <a:latin typeface="微软雅黑"/>
                  <a:ea typeface="微软雅黑"/>
                  <a:cs typeface="微软雅黑"/>
                  <a:sym typeface="微软雅黑"/>
                </a:defRPr>
              </a:lvl1pPr>
            </a:lstStyle>
            <a:p>
              <a:pPr hangingPunct="0"/>
              <a:r>
                <a:rPr lang="en-US" kern="0" dirty="0" smtClean="0"/>
                <a:t>03</a:t>
              </a:r>
              <a:endParaRPr kern="0" dirty="0"/>
            </a:p>
          </p:txBody>
        </p:sp>
        <p:sp>
          <p:nvSpPr>
            <p:cNvPr id="749" name="Shape 749"/>
            <p:cNvSpPr/>
            <p:nvPr/>
          </p:nvSpPr>
          <p:spPr>
            <a:xfrm>
              <a:off x="1521687" y="2824454"/>
              <a:ext cx="1953593" cy="5847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lvl="0"/>
              <a:r>
                <a:rPr lang="zh-CN" altLang="en-US" sz="3200" dirty="0" smtClean="0">
                  <a:solidFill>
                    <a:schemeClr val="bg1"/>
                  </a:solidFill>
                  <a:latin typeface="微软雅黑" panose="020B0503020204020204" pitchFamily="34" charset="-122"/>
                  <a:ea typeface="微软雅黑" panose="020B0503020204020204" pitchFamily="34" charset="-122"/>
                </a:rPr>
                <a:t>支付设计</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753" name="Group 753"/>
            <p:cNvGrpSpPr/>
            <p:nvPr/>
          </p:nvGrpSpPr>
          <p:grpSpPr>
            <a:xfrm>
              <a:off x="32478" y="2461974"/>
              <a:ext cx="4596316" cy="80227"/>
              <a:chOff x="-2" y="0"/>
              <a:chExt cx="4596314" cy="80226"/>
            </a:xfrm>
          </p:grpSpPr>
          <p:sp>
            <p:nvSpPr>
              <p:cNvPr id="750" name="Shape 750"/>
              <p:cNvSpPr/>
              <p:nvPr/>
            </p:nvSpPr>
            <p:spPr>
              <a:xfrm rot="10800000" flipH="1">
                <a:off x="2238443" y="0"/>
                <a:ext cx="80195" cy="80227"/>
              </a:xfrm>
              <a:prstGeom prst="ellipse">
                <a:avLst/>
              </a:prstGeom>
              <a:solidFill>
                <a:srgbClr val="FFFFFF"/>
              </a:solidFill>
              <a:ln w="12700" cap="flat">
                <a:noFill/>
                <a:miter lim="400000"/>
              </a:ln>
              <a:effectLst/>
            </p:spPr>
            <p:txBody>
              <a:bodyPr wrap="square" lIns="45718" tIns="45718" rIns="45718" bIns="45718" numCol="1" anchor="ctr">
                <a:noAutofit/>
              </a:bodyPr>
              <a:lstStyle/>
              <a:p>
                <a:pPr algn="ctr" hangingPunct="0">
                  <a:defRPr sz="1400">
                    <a:solidFill>
                      <a:srgbClr val="FFFFFF"/>
                    </a:solidFill>
                    <a:latin typeface="Segoe UI"/>
                    <a:ea typeface="Segoe UI"/>
                    <a:cs typeface="Segoe UI"/>
                    <a:sym typeface="Segoe UI"/>
                  </a:defRPr>
                </a:pPr>
                <a:endParaRPr sz="1400" kern="0">
                  <a:solidFill>
                    <a:srgbClr val="FFFFFF"/>
                  </a:solidFill>
                  <a:latin typeface="Segoe UI"/>
                  <a:ea typeface="Segoe UI"/>
                  <a:cs typeface="Segoe UI"/>
                  <a:sym typeface="Segoe UI"/>
                </a:endParaRPr>
              </a:p>
            </p:txBody>
          </p:sp>
          <p:sp>
            <p:nvSpPr>
              <p:cNvPr id="751" name="Shape 751"/>
              <p:cNvSpPr/>
              <p:nvPr/>
            </p:nvSpPr>
            <p:spPr>
              <a:xfrm>
                <a:off x="-3" y="27831"/>
                <a:ext cx="2076517"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52" name="Shape 752"/>
              <p:cNvSpPr/>
              <p:nvPr/>
            </p:nvSpPr>
            <p:spPr>
              <a:xfrm>
                <a:off x="2487407" y="27831"/>
                <a:ext cx="2108906"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82" name="Group 782"/>
            <p:cNvGrpSpPr/>
            <p:nvPr/>
          </p:nvGrpSpPr>
          <p:grpSpPr>
            <a:xfrm>
              <a:off x="-1" y="-4"/>
              <a:ext cx="4570520" cy="4795850"/>
              <a:chOff x="0" y="-2"/>
              <a:chExt cx="4570518" cy="4795848"/>
            </a:xfrm>
          </p:grpSpPr>
          <p:grpSp>
            <p:nvGrpSpPr>
              <p:cNvPr id="767" name="Group 767"/>
              <p:cNvGrpSpPr/>
              <p:nvPr/>
            </p:nvGrpSpPr>
            <p:grpSpPr>
              <a:xfrm>
                <a:off x="-1" y="-3"/>
                <a:ext cx="4570519" cy="852096"/>
                <a:chOff x="0" y="-1"/>
                <a:chExt cx="4570518" cy="852095"/>
              </a:xfrm>
            </p:grpSpPr>
            <p:grpSp>
              <p:nvGrpSpPr>
                <p:cNvPr id="764" name="Group 764"/>
                <p:cNvGrpSpPr/>
                <p:nvPr/>
              </p:nvGrpSpPr>
              <p:grpSpPr>
                <a:xfrm>
                  <a:off x="1420970" y="-2"/>
                  <a:ext cx="1692779" cy="852096"/>
                  <a:chOff x="-1" y="-1"/>
                  <a:chExt cx="1692777" cy="852095"/>
                </a:xfrm>
              </p:grpSpPr>
              <p:sp>
                <p:nvSpPr>
                  <p:cNvPr id="754" name="Shape 754"/>
                  <p:cNvSpPr/>
                  <p:nvPr/>
                </p:nvSpPr>
                <p:spPr>
                  <a:xfrm>
                    <a:off x="564257" y="-2"/>
                    <a:ext cx="569608" cy="569848"/>
                  </a:xfrm>
                  <a:prstGeom prst="diamond">
                    <a:avLst/>
                  </a:prstGeom>
                  <a:noFill/>
                  <a:ln w="12700" cap="flat">
                    <a:solidFill>
                      <a:srgbClr val="FFFFFF"/>
                    </a:solidFill>
                    <a:prstDash val="solid"/>
                    <a:round/>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grpSp>
                <p:nvGrpSpPr>
                  <p:cNvPr id="757" name="Group 757"/>
                  <p:cNvGrpSpPr/>
                  <p:nvPr/>
                </p:nvGrpSpPr>
                <p:grpSpPr>
                  <a:xfrm>
                    <a:off x="-1" y="569844"/>
                    <a:ext cx="564263" cy="282251"/>
                    <a:chOff x="0" y="0"/>
                    <a:chExt cx="564262" cy="282249"/>
                  </a:xfrm>
                </p:grpSpPr>
                <p:sp>
                  <p:nvSpPr>
                    <p:cNvPr id="755" name="Shape 755"/>
                    <p:cNvSpPr/>
                    <p:nvPr/>
                  </p:nvSpPr>
                  <p:spPr>
                    <a:xfrm flipV="1">
                      <a:off x="-1" y="0"/>
                      <a:ext cx="282134"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56" name="Shape 756"/>
                    <p:cNvSpPr/>
                    <p:nvPr/>
                  </p:nvSpPr>
                  <p:spPr>
                    <a:xfrm flipH="1" flipV="1">
                      <a:off x="282130" y="0"/>
                      <a:ext cx="282133"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60" name="Group 760"/>
                  <p:cNvGrpSpPr/>
                  <p:nvPr/>
                </p:nvGrpSpPr>
                <p:grpSpPr>
                  <a:xfrm>
                    <a:off x="564256" y="569844"/>
                    <a:ext cx="564264" cy="282251"/>
                    <a:chOff x="0" y="0"/>
                    <a:chExt cx="564263" cy="282249"/>
                  </a:xfrm>
                </p:grpSpPr>
                <p:sp>
                  <p:nvSpPr>
                    <p:cNvPr id="758" name="Shape 758"/>
                    <p:cNvSpPr/>
                    <p:nvPr/>
                  </p:nvSpPr>
                  <p:spPr>
                    <a:xfrm flipV="1">
                      <a:off x="-1" y="0"/>
                      <a:ext cx="282131"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59" name="Shape 759"/>
                    <p:cNvSpPr/>
                    <p:nvPr/>
                  </p:nvSpPr>
                  <p:spPr>
                    <a:xfrm flipH="1" flipV="1">
                      <a:off x="282131" y="0"/>
                      <a:ext cx="282132"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63" name="Group 763"/>
                  <p:cNvGrpSpPr/>
                  <p:nvPr/>
                </p:nvGrpSpPr>
                <p:grpSpPr>
                  <a:xfrm>
                    <a:off x="1128514" y="569844"/>
                    <a:ext cx="564263" cy="282251"/>
                    <a:chOff x="-1" y="0"/>
                    <a:chExt cx="564262" cy="282249"/>
                  </a:xfrm>
                </p:grpSpPr>
                <p:sp>
                  <p:nvSpPr>
                    <p:cNvPr id="761" name="Shape 761"/>
                    <p:cNvSpPr/>
                    <p:nvPr/>
                  </p:nvSpPr>
                  <p:spPr>
                    <a:xfrm flipV="1">
                      <a:off x="-2" y="0"/>
                      <a:ext cx="282133"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62" name="Shape 762"/>
                    <p:cNvSpPr/>
                    <p:nvPr/>
                  </p:nvSpPr>
                  <p:spPr>
                    <a:xfrm flipH="1" flipV="1">
                      <a:off x="282130" y="0"/>
                      <a:ext cx="282132"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sp>
              <p:nvSpPr>
                <p:cNvPr id="765" name="Shape 765"/>
                <p:cNvSpPr/>
                <p:nvPr/>
              </p:nvSpPr>
              <p:spPr>
                <a:xfrm>
                  <a:off x="3113743" y="852087"/>
                  <a:ext cx="1456776"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66" name="Shape 766"/>
                <p:cNvSpPr/>
                <p:nvPr/>
              </p:nvSpPr>
              <p:spPr>
                <a:xfrm>
                  <a:off x="-1" y="852087"/>
                  <a:ext cx="1420974"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81" name="Group 781"/>
              <p:cNvGrpSpPr/>
              <p:nvPr/>
            </p:nvGrpSpPr>
            <p:grpSpPr>
              <a:xfrm>
                <a:off x="-1" y="3943750"/>
                <a:ext cx="4570519" cy="852096"/>
                <a:chOff x="0" y="-3"/>
                <a:chExt cx="4570518" cy="852095"/>
              </a:xfrm>
            </p:grpSpPr>
            <p:grpSp>
              <p:nvGrpSpPr>
                <p:cNvPr id="778" name="Group 778"/>
                <p:cNvGrpSpPr/>
                <p:nvPr/>
              </p:nvGrpSpPr>
              <p:grpSpPr>
                <a:xfrm>
                  <a:off x="1420970" y="-3"/>
                  <a:ext cx="1692781" cy="852096"/>
                  <a:chOff x="-1" y="-2"/>
                  <a:chExt cx="1692779" cy="852095"/>
                </a:xfrm>
              </p:grpSpPr>
              <p:sp>
                <p:nvSpPr>
                  <p:cNvPr id="768" name="Shape 768"/>
                  <p:cNvSpPr/>
                  <p:nvPr/>
                </p:nvSpPr>
                <p:spPr>
                  <a:xfrm rot="10800000" flipH="1">
                    <a:off x="564257" y="282247"/>
                    <a:ext cx="569609" cy="569847"/>
                  </a:xfrm>
                  <a:prstGeom prst="diamond">
                    <a:avLst/>
                  </a:prstGeom>
                  <a:noFill/>
                  <a:ln w="12700" cap="flat">
                    <a:solidFill>
                      <a:srgbClr val="FFFFFF"/>
                    </a:solidFill>
                    <a:prstDash val="solid"/>
                    <a:round/>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grpSp>
                <p:nvGrpSpPr>
                  <p:cNvPr id="771" name="Group 771"/>
                  <p:cNvGrpSpPr/>
                  <p:nvPr/>
                </p:nvGrpSpPr>
                <p:grpSpPr>
                  <a:xfrm>
                    <a:off x="-2" y="-3"/>
                    <a:ext cx="564264" cy="282253"/>
                    <a:chOff x="0" y="0"/>
                    <a:chExt cx="564263" cy="282252"/>
                  </a:xfrm>
                </p:grpSpPr>
                <p:sp>
                  <p:nvSpPr>
                    <p:cNvPr id="769" name="Shape 769"/>
                    <p:cNvSpPr/>
                    <p:nvPr/>
                  </p:nvSpPr>
                  <p:spPr>
                    <a:xfrm>
                      <a:off x="-1" y="-1"/>
                      <a:ext cx="282131" cy="282253"/>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70" name="Shape 770"/>
                    <p:cNvSpPr/>
                    <p:nvPr/>
                  </p:nvSpPr>
                  <p:spPr>
                    <a:xfrm flipH="1">
                      <a:off x="282131" y="0"/>
                      <a:ext cx="282132" cy="282250"/>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74" name="Group 774"/>
                  <p:cNvGrpSpPr/>
                  <p:nvPr/>
                </p:nvGrpSpPr>
                <p:grpSpPr>
                  <a:xfrm>
                    <a:off x="564256" y="-3"/>
                    <a:ext cx="564264" cy="282253"/>
                    <a:chOff x="0" y="0"/>
                    <a:chExt cx="564263" cy="282252"/>
                  </a:xfrm>
                </p:grpSpPr>
                <p:sp>
                  <p:nvSpPr>
                    <p:cNvPr id="772" name="Shape 772"/>
                    <p:cNvSpPr/>
                    <p:nvPr/>
                  </p:nvSpPr>
                  <p:spPr>
                    <a:xfrm>
                      <a:off x="-1" y="-1"/>
                      <a:ext cx="282131" cy="282253"/>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73" name="Shape 773"/>
                    <p:cNvSpPr/>
                    <p:nvPr/>
                  </p:nvSpPr>
                  <p:spPr>
                    <a:xfrm flipH="1">
                      <a:off x="282131" y="0"/>
                      <a:ext cx="282132" cy="282250"/>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77" name="Group 777"/>
                  <p:cNvGrpSpPr/>
                  <p:nvPr/>
                </p:nvGrpSpPr>
                <p:grpSpPr>
                  <a:xfrm>
                    <a:off x="1128515" y="-3"/>
                    <a:ext cx="564263" cy="282253"/>
                    <a:chOff x="0" y="0"/>
                    <a:chExt cx="564262" cy="282252"/>
                  </a:xfrm>
                </p:grpSpPr>
                <p:sp>
                  <p:nvSpPr>
                    <p:cNvPr id="775" name="Shape 775"/>
                    <p:cNvSpPr/>
                    <p:nvPr/>
                  </p:nvSpPr>
                  <p:spPr>
                    <a:xfrm>
                      <a:off x="-1" y="-1"/>
                      <a:ext cx="282134" cy="282253"/>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76" name="Shape 776"/>
                    <p:cNvSpPr/>
                    <p:nvPr/>
                  </p:nvSpPr>
                  <p:spPr>
                    <a:xfrm flipH="1">
                      <a:off x="282130" y="0"/>
                      <a:ext cx="282133" cy="282250"/>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sp>
              <p:nvSpPr>
                <p:cNvPr id="779" name="Shape 779"/>
                <p:cNvSpPr/>
                <p:nvPr/>
              </p:nvSpPr>
              <p:spPr>
                <a:xfrm>
                  <a:off x="3113743" y="1272"/>
                  <a:ext cx="1456776"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80" name="Shape 780"/>
                <p:cNvSpPr/>
                <p:nvPr/>
              </p:nvSpPr>
              <p:spPr>
                <a:xfrm>
                  <a:off x="-1" y="1272"/>
                  <a:ext cx="1420974"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grpSp>
    </p:spTree>
    <p:extLst>
      <p:ext uri="{BB962C8B-B14F-4D97-AF65-F5344CB8AC3E}">
        <p14:creationId xmlns:p14="http://schemas.microsoft.com/office/powerpoint/2010/main" val="356125974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783"/>
                                        </p:tgtEl>
                                        <p:attrNameLst>
                                          <p:attrName>style.visibility</p:attrName>
                                        </p:attrNameLst>
                                      </p:cBhvr>
                                      <p:to>
                                        <p:strVal val="visible"/>
                                      </p:to>
                                    </p:set>
                                    <p:animEffect transition="in" filter="wipe(left)">
                                      <p:cBhvr>
                                        <p:cTn id="7" dur="500"/>
                                        <p:tgtEl>
                                          <p:spTgt spid="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47" y="998338"/>
            <a:ext cx="5836021" cy="4909625"/>
          </a:xfrm>
          <a:prstGeom prst="rect">
            <a:avLst/>
          </a:prstGeom>
        </p:spPr>
      </p:pic>
      <p:grpSp>
        <p:nvGrpSpPr>
          <p:cNvPr id="3" name="组合 2"/>
          <p:cNvGrpSpPr/>
          <p:nvPr/>
        </p:nvGrpSpPr>
        <p:grpSpPr>
          <a:xfrm>
            <a:off x="4794234" y="1097280"/>
            <a:ext cx="7397769" cy="4395366"/>
            <a:chOff x="3221812" y="1784334"/>
            <a:chExt cx="7397769" cy="4395366"/>
          </a:xfrm>
        </p:grpSpPr>
        <p:grpSp>
          <p:nvGrpSpPr>
            <p:cNvPr id="4" name="Group 96"/>
            <p:cNvGrpSpPr/>
            <p:nvPr/>
          </p:nvGrpSpPr>
          <p:grpSpPr>
            <a:xfrm>
              <a:off x="3246201" y="4675182"/>
              <a:ext cx="6727838" cy="542938"/>
              <a:chOff x="-2" y="-1"/>
              <a:chExt cx="6727837" cy="542937"/>
            </a:xfrm>
          </p:grpSpPr>
          <p:sp>
            <p:nvSpPr>
              <p:cNvPr id="32" name="Shape 91"/>
              <p:cNvSpPr/>
              <p:nvPr/>
            </p:nvSpPr>
            <p:spPr>
              <a:xfrm>
                <a:off x="2413827" y="43900"/>
                <a:ext cx="4314008" cy="4616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marL="444500" indent="-444500" defTabSz="584200">
                  <a:spcBef>
                    <a:spcPts val="4200"/>
                  </a:spcBef>
                  <a:buSzPct val="75000"/>
                  <a:buChar char="•"/>
                  <a:defRPr sz="2400">
                    <a:solidFill>
                      <a:srgbClr val="FFFFFF"/>
                    </a:solidFill>
                    <a:latin typeface="微软雅黑"/>
                    <a:ea typeface="微软雅黑"/>
                    <a:cs typeface="微软雅黑"/>
                    <a:sym typeface="微软雅黑"/>
                  </a:defRPr>
                </a:lvl1pPr>
              </a:lstStyle>
              <a:p>
                <a:r>
                  <a:rPr lang="zh-CN" altLang="en-US" dirty="0" smtClean="0"/>
                  <a:t>支付应用系统</a:t>
                </a:r>
                <a:endParaRPr dirty="0"/>
              </a:p>
            </p:txBody>
          </p:sp>
          <p:sp>
            <p:nvSpPr>
              <p:cNvPr id="33" name="Shape 92"/>
              <p:cNvSpPr/>
              <p:nvPr/>
            </p:nvSpPr>
            <p:spPr>
              <a:xfrm>
                <a:off x="1709736" y="309565"/>
                <a:ext cx="3549660" cy="2333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953" y="21600"/>
                    </a:lnTo>
                    <a:lnTo>
                      <a:pt x="21444" y="21600"/>
                    </a:lnTo>
                    <a:lnTo>
                      <a:pt x="21600" y="20580"/>
                    </a:lnTo>
                  </a:path>
                </a:pathLst>
              </a:custGeom>
              <a:noFill/>
              <a:ln w="12700" cap="flat">
                <a:solidFill>
                  <a:srgbClr val="FFFFFF">
                    <a:alpha val="32940"/>
                  </a:srgbClr>
                </a:solidFill>
                <a:prstDash val="solid"/>
                <a:miter lim="800000"/>
              </a:ln>
              <a:effectLst/>
            </p:spPr>
            <p:txBody>
              <a:bodyPr wrap="square" lIns="45718" tIns="45718" rIns="45718" bIns="45718" numCol="1" anchor="ctr">
                <a:noAutofit/>
              </a:bodyPr>
              <a:lstStyle/>
              <a:p>
                <a:pPr>
                  <a:defRPr>
                    <a:latin typeface="微软雅黑"/>
                    <a:ea typeface="微软雅黑"/>
                    <a:cs typeface="微软雅黑"/>
                    <a:sym typeface="微软雅黑"/>
                  </a:defRPr>
                </a:pPr>
                <a:endParaRPr/>
              </a:p>
            </p:txBody>
          </p:sp>
          <p:sp>
            <p:nvSpPr>
              <p:cNvPr id="34" name="Shape 93"/>
              <p:cNvSpPr/>
              <p:nvPr/>
            </p:nvSpPr>
            <p:spPr>
              <a:xfrm>
                <a:off x="1881188" y="-1"/>
                <a:ext cx="995368" cy="523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2800">
                    <a:solidFill>
                      <a:srgbClr val="BDD7EE"/>
                    </a:solidFill>
                    <a:latin typeface="微软雅黑"/>
                    <a:ea typeface="微软雅黑"/>
                    <a:cs typeface="微软雅黑"/>
                    <a:sym typeface="微软雅黑"/>
                  </a:defRPr>
                </a:lvl1pPr>
              </a:lstStyle>
              <a:p>
                <a:r>
                  <a:t>04</a:t>
                </a:r>
              </a:p>
            </p:txBody>
          </p:sp>
          <p:sp>
            <p:nvSpPr>
              <p:cNvPr id="35" name="Shape 94"/>
              <p:cNvSpPr/>
              <p:nvPr/>
            </p:nvSpPr>
            <p:spPr>
              <a:xfrm>
                <a:off x="-2" y="298454"/>
                <a:ext cx="1692279" cy="5"/>
              </a:xfrm>
              <a:prstGeom prst="line">
                <a:avLst/>
              </a:prstGeom>
              <a:noFill/>
              <a:ln w="6350" cap="flat">
                <a:solidFill>
                  <a:srgbClr val="A6A6A6"/>
                </a:solidFill>
                <a:prstDash val="solid"/>
                <a:miter lim="800000"/>
              </a:ln>
              <a:effectLst/>
            </p:spPr>
            <p:txBody>
              <a:bodyPr wrap="square" lIns="45718" tIns="45718" rIns="45718" bIns="45718" numCol="1" anchor="t">
                <a:noAutofit/>
              </a:bodyPr>
              <a:lstStyle/>
              <a:p>
                <a:endParaRPr/>
              </a:p>
            </p:txBody>
          </p:sp>
          <p:sp>
            <p:nvSpPr>
              <p:cNvPr id="36" name="Shape 95"/>
              <p:cNvSpPr/>
              <p:nvPr/>
            </p:nvSpPr>
            <p:spPr>
              <a:xfrm>
                <a:off x="1660525" y="260352"/>
                <a:ext cx="73035" cy="71449"/>
              </a:xfrm>
              <a:prstGeom prst="ellipse">
                <a:avLst/>
              </a:prstGeom>
              <a:solidFill>
                <a:srgbClr val="FFFFFF"/>
              </a:solidFill>
              <a:ln w="9525" cap="flat">
                <a:solidFill>
                  <a:srgbClr val="FFFFFF"/>
                </a:solidFill>
                <a:prstDash val="solid"/>
                <a:miter lim="8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grpSp>
        <p:grpSp>
          <p:nvGrpSpPr>
            <p:cNvPr id="5" name="Group 102"/>
            <p:cNvGrpSpPr/>
            <p:nvPr/>
          </p:nvGrpSpPr>
          <p:grpSpPr>
            <a:xfrm>
              <a:off x="3246201" y="5636762"/>
              <a:ext cx="6727838" cy="542938"/>
              <a:chOff x="-2" y="-1"/>
              <a:chExt cx="6727837" cy="542937"/>
            </a:xfrm>
          </p:grpSpPr>
          <p:sp>
            <p:nvSpPr>
              <p:cNvPr id="27" name="Shape 97"/>
              <p:cNvSpPr/>
              <p:nvPr/>
            </p:nvSpPr>
            <p:spPr>
              <a:xfrm>
                <a:off x="2413827" y="43900"/>
                <a:ext cx="4314008" cy="4616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marL="444500" indent="-444500" defTabSz="584200">
                  <a:spcBef>
                    <a:spcPts val="4200"/>
                  </a:spcBef>
                  <a:buSzPct val="75000"/>
                  <a:buChar char="•"/>
                  <a:defRPr sz="2400">
                    <a:solidFill>
                      <a:srgbClr val="FFFFFF"/>
                    </a:solidFill>
                    <a:latin typeface="微软雅黑"/>
                    <a:ea typeface="微软雅黑"/>
                    <a:cs typeface="微软雅黑"/>
                    <a:sym typeface="微软雅黑"/>
                  </a:defRPr>
                </a:lvl1pPr>
              </a:lstStyle>
              <a:p>
                <a:r>
                  <a:rPr lang="zh-CN" altLang="en-US" dirty="0"/>
                  <a:t>基础支撑系统</a:t>
                </a:r>
              </a:p>
            </p:txBody>
          </p:sp>
          <p:sp>
            <p:nvSpPr>
              <p:cNvPr id="28" name="Shape 98"/>
              <p:cNvSpPr/>
              <p:nvPr/>
            </p:nvSpPr>
            <p:spPr>
              <a:xfrm>
                <a:off x="1709736" y="309564"/>
                <a:ext cx="3549660" cy="2333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953" y="21600"/>
                    </a:lnTo>
                    <a:lnTo>
                      <a:pt x="21444" y="21600"/>
                    </a:lnTo>
                    <a:lnTo>
                      <a:pt x="21600" y="20580"/>
                    </a:lnTo>
                  </a:path>
                </a:pathLst>
              </a:custGeom>
              <a:noFill/>
              <a:ln w="12700" cap="flat">
                <a:solidFill>
                  <a:srgbClr val="FFFFFF">
                    <a:alpha val="32940"/>
                  </a:srgbClr>
                </a:solidFill>
                <a:prstDash val="solid"/>
                <a:miter lim="800000"/>
              </a:ln>
              <a:effectLst/>
            </p:spPr>
            <p:txBody>
              <a:bodyPr wrap="square" lIns="45718" tIns="45718" rIns="45718" bIns="45718" numCol="1" anchor="ctr">
                <a:noAutofit/>
              </a:bodyPr>
              <a:lstStyle/>
              <a:p>
                <a:pPr>
                  <a:defRPr>
                    <a:latin typeface="微软雅黑"/>
                    <a:ea typeface="微软雅黑"/>
                    <a:cs typeface="微软雅黑"/>
                    <a:sym typeface="微软雅黑"/>
                  </a:defRPr>
                </a:pPr>
                <a:endParaRPr/>
              </a:p>
            </p:txBody>
          </p:sp>
          <p:sp>
            <p:nvSpPr>
              <p:cNvPr id="29" name="Shape 99"/>
              <p:cNvSpPr/>
              <p:nvPr/>
            </p:nvSpPr>
            <p:spPr>
              <a:xfrm>
                <a:off x="1881188" y="-1"/>
                <a:ext cx="995368" cy="523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2800">
                    <a:solidFill>
                      <a:srgbClr val="BDD7EE"/>
                    </a:solidFill>
                    <a:latin typeface="微软雅黑"/>
                    <a:ea typeface="微软雅黑"/>
                    <a:cs typeface="微软雅黑"/>
                    <a:sym typeface="微软雅黑"/>
                  </a:defRPr>
                </a:lvl1pPr>
              </a:lstStyle>
              <a:p>
                <a:r>
                  <a:t>05</a:t>
                </a:r>
              </a:p>
            </p:txBody>
          </p:sp>
          <p:sp>
            <p:nvSpPr>
              <p:cNvPr id="30" name="Shape 100"/>
              <p:cNvSpPr/>
              <p:nvPr/>
            </p:nvSpPr>
            <p:spPr>
              <a:xfrm>
                <a:off x="-2" y="298453"/>
                <a:ext cx="1692279" cy="6"/>
              </a:xfrm>
              <a:prstGeom prst="line">
                <a:avLst/>
              </a:prstGeom>
              <a:noFill/>
              <a:ln w="6350" cap="flat">
                <a:solidFill>
                  <a:srgbClr val="A6A6A6"/>
                </a:solidFill>
                <a:prstDash val="solid"/>
                <a:miter lim="800000"/>
              </a:ln>
              <a:effectLst/>
            </p:spPr>
            <p:txBody>
              <a:bodyPr wrap="square" lIns="45718" tIns="45718" rIns="45718" bIns="45718" numCol="1" anchor="t">
                <a:noAutofit/>
              </a:bodyPr>
              <a:lstStyle/>
              <a:p>
                <a:endParaRPr/>
              </a:p>
            </p:txBody>
          </p:sp>
          <p:sp>
            <p:nvSpPr>
              <p:cNvPr id="31" name="Shape 101"/>
              <p:cNvSpPr/>
              <p:nvPr/>
            </p:nvSpPr>
            <p:spPr>
              <a:xfrm>
                <a:off x="1660525" y="260352"/>
                <a:ext cx="73035" cy="71449"/>
              </a:xfrm>
              <a:prstGeom prst="ellipse">
                <a:avLst/>
              </a:prstGeom>
              <a:solidFill>
                <a:srgbClr val="FFFFFF"/>
              </a:solidFill>
              <a:ln w="9525" cap="flat">
                <a:solidFill>
                  <a:srgbClr val="FFFFFF"/>
                </a:solidFill>
                <a:prstDash val="solid"/>
                <a:miter lim="8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grpSp>
        <p:grpSp>
          <p:nvGrpSpPr>
            <p:cNvPr id="6" name="Group 110"/>
            <p:cNvGrpSpPr/>
            <p:nvPr/>
          </p:nvGrpSpPr>
          <p:grpSpPr>
            <a:xfrm>
              <a:off x="3221812" y="3713154"/>
              <a:ext cx="7397769" cy="544532"/>
              <a:chOff x="-1" y="-3"/>
              <a:chExt cx="7397767" cy="544531"/>
            </a:xfrm>
          </p:grpSpPr>
          <p:grpSp>
            <p:nvGrpSpPr>
              <p:cNvPr id="21" name="Group 108"/>
              <p:cNvGrpSpPr/>
              <p:nvPr/>
            </p:nvGrpSpPr>
            <p:grpSpPr>
              <a:xfrm>
                <a:off x="-1" y="-3"/>
                <a:ext cx="7397767" cy="544531"/>
                <a:chOff x="0" y="-2"/>
                <a:chExt cx="7397765" cy="544529"/>
              </a:xfrm>
            </p:grpSpPr>
            <p:sp>
              <p:nvSpPr>
                <p:cNvPr id="23" name="Shape 104"/>
                <p:cNvSpPr/>
                <p:nvPr/>
              </p:nvSpPr>
              <p:spPr>
                <a:xfrm>
                  <a:off x="2413830" y="44342"/>
                  <a:ext cx="4983935" cy="4616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marL="444500" indent="-444500" defTabSz="584200">
                    <a:spcBef>
                      <a:spcPts val="4200"/>
                    </a:spcBef>
                    <a:buSzPct val="75000"/>
                    <a:buChar char="•"/>
                    <a:defRPr sz="2400">
                      <a:solidFill>
                        <a:srgbClr val="FFFFFF"/>
                      </a:solidFill>
                      <a:latin typeface="微软雅黑"/>
                      <a:ea typeface="微软雅黑"/>
                      <a:cs typeface="微软雅黑"/>
                      <a:sym typeface="微软雅黑"/>
                    </a:defRPr>
                  </a:lvl1pPr>
                </a:lstStyle>
                <a:p>
                  <a:r>
                    <a:rPr lang="zh-CN" altLang="en-US" dirty="0" smtClean="0"/>
                    <a:t>支付服务系统</a:t>
                  </a:r>
                  <a:endParaRPr dirty="0"/>
                </a:p>
              </p:txBody>
            </p:sp>
            <p:sp>
              <p:nvSpPr>
                <p:cNvPr id="24" name="Shape 105"/>
                <p:cNvSpPr/>
                <p:nvPr/>
              </p:nvSpPr>
              <p:spPr>
                <a:xfrm>
                  <a:off x="1709737" y="309567"/>
                  <a:ext cx="3549661" cy="2349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953" y="21600"/>
                      </a:lnTo>
                      <a:lnTo>
                        <a:pt x="21444" y="21600"/>
                      </a:lnTo>
                      <a:lnTo>
                        <a:pt x="21600" y="20580"/>
                      </a:lnTo>
                    </a:path>
                  </a:pathLst>
                </a:custGeom>
                <a:noFill/>
                <a:ln w="12700" cap="flat">
                  <a:solidFill>
                    <a:srgbClr val="FFFFFF">
                      <a:alpha val="32940"/>
                    </a:srgbClr>
                  </a:solidFill>
                  <a:prstDash val="solid"/>
                  <a:miter lim="800000"/>
                </a:ln>
                <a:effectLst/>
              </p:spPr>
              <p:txBody>
                <a:bodyPr wrap="square" lIns="45718" tIns="45718" rIns="45718" bIns="45718" numCol="1" anchor="ctr">
                  <a:noAutofit/>
                </a:bodyPr>
                <a:lstStyle/>
                <a:p>
                  <a:pPr>
                    <a:defRPr>
                      <a:latin typeface="微软雅黑"/>
                      <a:ea typeface="微软雅黑"/>
                      <a:cs typeface="微软雅黑"/>
                      <a:sym typeface="微软雅黑"/>
                    </a:defRPr>
                  </a:pPr>
                  <a:endParaRPr/>
                </a:p>
              </p:txBody>
            </p:sp>
            <p:sp>
              <p:nvSpPr>
                <p:cNvPr id="25" name="Shape 106"/>
                <p:cNvSpPr/>
                <p:nvPr/>
              </p:nvSpPr>
              <p:spPr>
                <a:xfrm>
                  <a:off x="1881188" y="-2"/>
                  <a:ext cx="995368" cy="523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2800">
                      <a:solidFill>
                        <a:srgbClr val="BDD7EE"/>
                      </a:solidFill>
                      <a:latin typeface="微软雅黑"/>
                      <a:ea typeface="微软雅黑"/>
                      <a:cs typeface="微软雅黑"/>
                      <a:sym typeface="微软雅黑"/>
                    </a:defRPr>
                  </a:lvl1pPr>
                </a:lstStyle>
                <a:p>
                  <a:r>
                    <a:t>03</a:t>
                  </a:r>
                </a:p>
              </p:txBody>
            </p:sp>
            <p:sp>
              <p:nvSpPr>
                <p:cNvPr id="26" name="Shape 107"/>
                <p:cNvSpPr/>
                <p:nvPr/>
              </p:nvSpPr>
              <p:spPr>
                <a:xfrm>
                  <a:off x="0" y="298456"/>
                  <a:ext cx="1692280" cy="5"/>
                </a:xfrm>
                <a:prstGeom prst="line">
                  <a:avLst/>
                </a:prstGeom>
                <a:noFill/>
                <a:ln w="6350" cap="flat">
                  <a:solidFill>
                    <a:srgbClr val="A6A6A6"/>
                  </a:solidFill>
                  <a:prstDash val="solid"/>
                  <a:miter lim="800000"/>
                </a:ln>
                <a:effectLst/>
              </p:spPr>
              <p:txBody>
                <a:bodyPr wrap="square" lIns="45718" tIns="45718" rIns="45718" bIns="45718" numCol="1" anchor="t">
                  <a:noAutofit/>
                </a:bodyPr>
                <a:lstStyle/>
                <a:p>
                  <a:endParaRPr/>
                </a:p>
              </p:txBody>
            </p:sp>
          </p:grpSp>
          <p:sp>
            <p:nvSpPr>
              <p:cNvPr id="22" name="Shape 109"/>
              <p:cNvSpPr/>
              <p:nvPr/>
            </p:nvSpPr>
            <p:spPr>
              <a:xfrm>
                <a:off x="1676833" y="262735"/>
                <a:ext cx="73035" cy="71447"/>
              </a:xfrm>
              <a:prstGeom prst="ellipse">
                <a:avLst/>
              </a:prstGeom>
              <a:solidFill>
                <a:srgbClr val="FFFFFF"/>
              </a:solidFill>
              <a:ln w="9525" cap="flat">
                <a:solidFill>
                  <a:srgbClr val="FFFFFF"/>
                </a:solidFill>
                <a:prstDash val="solid"/>
                <a:miter lim="8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grpSp>
        <p:grpSp>
          <p:nvGrpSpPr>
            <p:cNvPr id="7" name="Group 117"/>
            <p:cNvGrpSpPr/>
            <p:nvPr/>
          </p:nvGrpSpPr>
          <p:grpSpPr>
            <a:xfrm>
              <a:off x="3246991" y="2776581"/>
              <a:ext cx="6726256" cy="560411"/>
              <a:chOff x="-2" y="-4"/>
              <a:chExt cx="6726255" cy="560409"/>
            </a:xfrm>
          </p:grpSpPr>
          <p:grpSp>
            <p:nvGrpSpPr>
              <p:cNvPr id="15" name="Group 115"/>
              <p:cNvGrpSpPr/>
              <p:nvPr/>
            </p:nvGrpSpPr>
            <p:grpSpPr>
              <a:xfrm>
                <a:off x="-2" y="-4"/>
                <a:ext cx="6726255" cy="560409"/>
                <a:chOff x="-1" y="-2"/>
                <a:chExt cx="6726253" cy="560408"/>
              </a:xfrm>
            </p:grpSpPr>
            <p:sp>
              <p:nvSpPr>
                <p:cNvPr id="17" name="Shape 111"/>
                <p:cNvSpPr/>
                <p:nvPr/>
              </p:nvSpPr>
              <p:spPr>
                <a:xfrm>
                  <a:off x="2412662" y="60904"/>
                  <a:ext cx="4313590" cy="4616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marL="444500" indent="-444500" defTabSz="584200">
                    <a:spcBef>
                      <a:spcPts val="4200"/>
                    </a:spcBef>
                    <a:buSzPct val="75000"/>
                    <a:buChar char="•"/>
                    <a:defRPr sz="2400">
                      <a:solidFill>
                        <a:srgbClr val="FFFFFF"/>
                      </a:solidFill>
                      <a:latin typeface="微软雅黑"/>
                      <a:ea typeface="微软雅黑"/>
                      <a:cs typeface="微软雅黑"/>
                      <a:sym typeface="微软雅黑"/>
                    </a:defRPr>
                  </a:lvl1pPr>
                </a:lstStyle>
                <a:p>
                  <a:r>
                    <a:rPr lang="zh-CN" altLang="en-US" dirty="0" smtClean="0"/>
                    <a:t>支付核心系统</a:t>
                  </a:r>
                  <a:endParaRPr dirty="0"/>
                </a:p>
              </p:txBody>
            </p:sp>
            <p:sp>
              <p:nvSpPr>
                <p:cNvPr id="18" name="Shape 112"/>
                <p:cNvSpPr/>
                <p:nvPr/>
              </p:nvSpPr>
              <p:spPr>
                <a:xfrm>
                  <a:off x="1708152" y="327032"/>
                  <a:ext cx="3549665" cy="2333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953" y="21600"/>
                      </a:lnTo>
                      <a:lnTo>
                        <a:pt x="21444" y="21600"/>
                      </a:lnTo>
                      <a:lnTo>
                        <a:pt x="21600" y="20580"/>
                      </a:lnTo>
                    </a:path>
                  </a:pathLst>
                </a:custGeom>
                <a:noFill/>
                <a:ln w="12700" cap="flat">
                  <a:solidFill>
                    <a:srgbClr val="FFFFFF">
                      <a:alpha val="32940"/>
                    </a:srgbClr>
                  </a:solidFill>
                  <a:prstDash val="solid"/>
                  <a:miter lim="800000"/>
                </a:ln>
                <a:effectLst/>
              </p:spPr>
              <p:txBody>
                <a:bodyPr wrap="square" lIns="45718" tIns="45718" rIns="45718" bIns="45718" numCol="1" anchor="ctr">
                  <a:noAutofit/>
                </a:bodyPr>
                <a:lstStyle/>
                <a:p>
                  <a:pPr>
                    <a:defRPr>
                      <a:latin typeface="微软雅黑"/>
                      <a:ea typeface="微软雅黑"/>
                      <a:cs typeface="微软雅黑"/>
                      <a:sym typeface="微软雅黑"/>
                    </a:defRPr>
                  </a:pPr>
                  <a:endParaRPr/>
                </a:p>
              </p:txBody>
            </p:sp>
            <p:sp>
              <p:nvSpPr>
                <p:cNvPr id="19" name="Shape 113"/>
                <p:cNvSpPr/>
                <p:nvPr/>
              </p:nvSpPr>
              <p:spPr>
                <a:xfrm>
                  <a:off x="1881189" y="-2"/>
                  <a:ext cx="995368" cy="523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2800">
                      <a:solidFill>
                        <a:srgbClr val="BDD7EE"/>
                      </a:solidFill>
                      <a:latin typeface="微软雅黑"/>
                      <a:ea typeface="微软雅黑"/>
                      <a:cs typeface="微软雅黑"/>
                      <a:sym typeface="微软雅黑"/>
                    </a:defRPr>
                  </a:lvl1pPr>
                </a:lstStyle>
                <a:p>
                  <a:r>
                    <a:t>02</a:t>
                  </a:r>
                </a:p>
              </p:txBody>
            </p:sp>
            <p:sp>
              <p:nvSpPr>
                <p:cNvPr id="20" name="Shape 114"/>
                <p:cNvSpPr/>
                <p:nvPr/>
              </p:nvSpPr>
              <p:spPr>
                <a:xfrm>
                  <a:off x="-1" y="315921"/>
                  <a:ext cx="1692280" cy="5"/>
                </a:xfrm>
                <a:prstGeom prst="line">
                  <a:avLst/>
                </a:prstGeom>
                <a:noFill/>
                <a:ln w="6350" cap="flat">
                  <a:solidFill>
                    <a:srgbClr val="A6A6A6"/>
                  </a:solidFill>
                  <a:prstDash val="solid"/>
                  <a:miter lim="800000"/>
                </a:ln>
                <a:effectLst/>
              </p:spPr>
              <p:txBody>
                <a:bodyPr wrap="square" lIns="45718" tIns="45718" rIns="45718" bIns="45718" numCol="1" anchor="t">
                  <a:noAutofit/>
                </a:bodyPr>
                <a:lstStyle/>
                <a:p>
                  <a:endParaRPr/>
                </a:p>
              </p:txBody>
            </p:sp>
          </p:grpSp>
          <p:sp>
            <p:nvSpPr>
              <p:cNvPr id="16" name="Shape 116"/>
              <p:cNvSpPr/>
              <p:nvPr/>
            </p:nvSpPr>
            <p:spPr>
              <a:xfrm>
                <a:off x="1651652" y="281498"/>
                <a:ext cx="73035" cy="71447"/>
              </a:xfrm>
              <a:prstGeom prst="ellipse">
                <a:avLst/>
              </a:prstGeom>
              <a:solidFill>
                <a:srgbClr val="FFFFFF"/>
              </a:solidFill>
              <a:ln w="9525" cap="flat">
                <a:solidFill>
                  <a:srgbClr val="FFFFFF"/>
                </a:solidFill>
                <a:prstDash val="solid"/>
                <a:miter lim="8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grpSp>
        <p:grpSp>
          <p:nvGrpSpPr>
            <p:cNvPr id="8" name="Group 124"/>
            <p:cNvGrpSpPr/>
            <p:nvPr/>
          </p:nvGrpSpPr>
          <p:grpSpPr>
            <a:xfrm>
              <a:off x="3254133" y="1784334"/>
              <a:ext cx="6711969" cy="560415"/>
              <a:chOff x="-3" y="-4"/>
              <a:chExt cx="6711968" cy="560413"/>
            </a:xfrm>
          </p:grpSpPr>
          <p:grpSp>
            <p:nvGrpSpPr>
              <p:cNvPr id="9" name="Group 122"/>
              <p:cNvGrpSpPr/>
              <p:nvPr/>
            </p:nvGrpSpPr>
            <p:grpSpPr>
              <a:xfrm>
                <a:off x="-3" y="-4"/>
                <a:ext cx="6711968" cy="560413"/>
                <a:chOff x="-2" y="-3"/>
                <a:chExt cx="6711967" cy="560411"/>
              </a:xfrm>
            </p:grpSpPr>
            <p:sp>
              <p:nvSpPr>
                <p:cNvPr id="11" name="Shape 118"/>
                <p:cNvSpPr/>
                <p:nvPr/>
              </p:nvSpPr>
              <p:spPr>
                <a:xfrm>
                  <a:off x="-2" y="309570"/>
                  <a:ext cx="1692282" cy="6"/>
                </a:xfrm>
                <a:prstGeom prst="line">
                  <a:avLst/>
                </a:prstGeom>
                <a:noFill/>
                <a:ln w="6350" cap="flat">
                  <a:solidFill>
                    <a:srgbClr val="A6A6A6"/>
                  </a:solidFill>
                  <a:prstDash val="solid"/>
                  <a:miter lim="800000"/>
                </a:ln>
                <a:effectLst/>
              </p:spPr>
              <p:txBody>
                <a:bodyPr wrap="square" lIns="45718" tIns="45718" rIns="45718" bIns="45718" numCol="1" anchor="t">
                  <a:noAutofit/>
                </a:bodyPr>
                <a:lstStyle/>
                <a:p>
                  <a:endParaRPr/>
                </a:p>
              </p:txBody>
            </p:sp>
            <p:sp>
              <p:nvSpPr>
                <p:cNvPr id="12" name="Shape 119"/>
                <p:cNvSpPr/>
                <p:nvPr/>
              </p:nvSpPr>
              <p:spPr>
                <a:xfrm>
                  <a:off x="1706565" y="325445"/>
                  <a:ext cx="3549663" cy="2349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953" y="21600"/>
                      </a:lnTo>
                      <a:lnTo>
                        <a:pt x="21444" y="21600"/>
                      </a:lnTo>
                      <a:lnTo>
                        <a:pt x="21600" y="20580"/>
                      </a:lnTo>
                    </a:path>
                  </a:pathLst>
                </a:custGeom>
                <a:noFill/>
                <a:ln w="12700" cap="flat">
                  <a:solidFill>
                    <a:srgbClr val="FFFFFF">
                      <a:alpha val="32940"/>
                    </a:srgbClr>
                  </a:solidFill>
                  <a:prstDash val="solid"/>
                  <a:miter lim="800000"/>
                </a:ln>
                <a:effectLst/>
              </p:spPr>
              <p:txBody>
                <a:bodyPr wrap="square" lIns="45718" tIns="45718" rIns="45718" bIns="45718" numCol="1" anchor="ctr">
                  <a:noAutofit/>
                </a:bodyPr>
                <a:lstStyle/>
                <a:p>
                  <a:pPr>
                    <a:defRPr>
                      <a:latin typeface="微软雅黑"/>
                      <a:ea typeface="微软雅黑"/>
                      <a:cs typeface="微软雅黑"/>
                      <a:sym typeface="微软雅黑"/>
                    </a:defRPr>
                  </a:pPr>
                  <a:endParaRPr/>
                </a:p>
              </p:txBody>
            </p:sp>
            <p:sp>
              <p:nvSpPr>
                <p:cNvPr id="13" name="Shape 120"/>
                <p:cNvSpPr/>
                <p:nvPr/>
              </p:nvSpPr>
              <p:spPr>
                <a:xfrm>
                  <a:off x="1879602" y="-3"/>
                  <a:ext cx="995370" cy="523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2800">
                      <a:solidFill>
                        <a:srgbClr val="BDD7EE"/>
                      </a:solidFill>
                      <a:latin typeface="微软雅黑"/>
                      <a:ea typeface="微软雅黑"/>
                      <a:cs typeface="微软雅黑"/>
                      <a:sym typeface="微软雅黑"/>
                    </a:defRPr>
                  </a:lvl1pPr>
                </a:lstStyle>
                <a:p>
                  <a:r>
                    <a:t>01</a:t>
                  </a:r>
                </a:p>
              </p:txBody>
            </p:sp>
            <p:sp>
              <p:nvSpPr>
                <p:cNvPr id="14" name="Shape 121"/>
                <p:cNvSpPr/>
                <p:nvPr/>
              </p:nvSpPr>
              <p:spPr>
                <a:xfrm>
                  <a:off x="2398394" y="48208"/>
                  <a:ext cx="4313571" cy="4616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marL="444500" indent="-444500" defTabSz="584200">
                    <a:spcBef>
                      <a:spcPts val="4200"/>
                    </a:spcBef>
                    <a:buSzPct val="75000"/>
                    <a:buChar char="•"/>
                    <a:defRPr sz="2400">
                      <a:solidFill>
                        <a:srgbClr val="FFFFFF"/>
                      </a:solidFill>
                      <a:latin typeface="微软雅黑"/>
                      <a:ea typeface="微软雅黑"/>
                      <a:cs typeface="微软雅黑"/>
                      <a:sym typeface="微软雅黑"/>
                    </a:defRPr>
                  </a:lvl1pPr>
                </a:lstStyle>
                <a:p>
                  <a:r>
                    <a:rPr lang="zh-CN" altLang="en-US" dirty="0" smtClean="0"/>
                    <a:t>支付钱包</a:t>
                  </a:r>
                  <a:endParaRPr lang="zh-CN" altLang="en-US" dirty="0"/>
                </a:p>
              </p:txBody>
            </p:sp>
          </p:grpSp>
          <p:sp>
            <p:nvSpPr>
              <p:cNvPr id="10" name="Shape 123"/>
              <p:cNvSpPr/>
              <p:nvPr/>
            </p:nvSpPr>
            <p:spPr>
              <a:xfrm>
                <a:off x="1657209" y="267558"/>
                <a:ext cx="73035" cy="71447"/>
              </a:xfrm>
              <a:prstGeom prst="ellipse">
                <a:avLst/>
              </a:prstGeom>
              <a:solidFill>
                <a:srgbClr val="FFFFFF"/>
              </a:solidFill>
              <a:ln w="9525" cap="flat">
                <a:solidFill>
                  <a:srgbClr val="FFFFFF"/>
                </a:solidFill>
                <a:prstDash val="solid"/>
                <a:miter lim="8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grpSp>
      </p:grpSp>
    </p:spTree>
    <p:extLst>
      <p:ext uri="{BB962C8B-B14F-4D97-AF65-F5344CB8AC3E}">
        <p14:creationId xmlns:p14="http://schemas.microsoft.com/office/powerpoint/2010/main" val="32129116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724"/>
          <p:cNvSpPr/>
          <p:nvPr/>
        </p:nvSpPr>
        <p:spPr>
          <a:xfrm>
            <a:off x="145767" y="286816"/>
            <a:ext cx="10515601" cy="802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90000"/>
              </a:lnSpc>
              <a:defRPr sz="4000">
                <a:solidFill>
                  <a:srgbClr val="FFFFFF"/>
                </a:solidFill>
                <a:latin typeface="微软雅黑 Light"/>
                <a:ea typeface="微软雅黑 Light"/>
                <a:cs typeface="微软雅黑 Light"/>
                <a:sym typeface="微软雅黑 Light"/>
              </a:defRPr>
            </a:lvl1pPr>
          </a:lstStyle>
          <a:p>
            <a:r>
              <a:rPr dirty="0" err="1"/>
              <a:t>目录</a:t>
            </a:r>
            <a:endParaRPr dirty="0"/>
          </a:p>
        </p:txBody>
      </p:sp>
      <p:grpSp>
        <p:nvGrpSpPr>
          <p:cNvPr id="2" name="组合 1"/>
          <p:cNvGrpSpPr/>
          <p:nvPr/>
        </p:nvGrpSpPr>
        <p:grpSpPr>
          <a:xfrm>
            <a:off x="3488027" y="1764716"/>
            <a:ext cx="3631844" cy="863286"/>
            <a:chOff x="2512468" y="987509"/>
            <a:chExt cx="4874163" cy="1112262"/>
          </a:xfrm>
        </p:grpSpPr>
        <p:sp>
          <p:nvSpPr>
            <p:cNvPr id="70" name="Shape 715"/>
            <p:cNvSpPr/>
            <p:nvPr/>
          </p:nvSpPr>
          <p:spPr>
            <a:xfrm>
              <a:off x="2512468" y="987509"/>
              <a:ext cx="1123303" cy="1112262"/>
            </a:xfrm>
            <a:prstGeom prst="ellipse">
              <a:avLst/>
            </a:prstGeom>
            <a:solidFill>
              <a:srgbClr val="37BEC7">
                <a:alpha val="49919"/>
              </a:srgbClr>
            </a:solidFill>
            <a:ln w="12700">
              <a:miter lim="400000"/>
            </a:ln>
          </p:spPr>
          <p:txBody>
            <a:bodyPr lIns="45718" tIns="45718" rIns="45718" bIns="45718" anchor="ctr"/>
            <a:lstStyle/>
            <a:p>
              <a:pPr algn="ctr">
                <a:defRPr sz="3200">
                  <a:solidFill>
                    <a:srgbClr val="FFFFFF"/>
                  </a:solidFill>
                  <a:latin typeface="Impact"/>
                  <a:ea typeface="Impact"/>
                  <a:cs typeface="Impact"/>
                  <a:sym typeface="Impact"/>
                </a:defRPr>
              </a:pPr>
              <a:endParaRPr/>
            </a:p>
          </p:txBody>
        </p:sp>
        <p:grpSp>
          <p:nvGrpSpPr>
            <p:cNvPr id="71" name="组合 70"/>
            <p:cNvGrpSpPr/>
            <p:nvPr/>
          </p:nvGrpSpPr>
          <p:grpSpPr>
            <a:xfrm>
              <a:off x="2662063" y="1120114"/>
              <a:ext cx="855459" cy="847051"/>
              <a:chOff x="2659131" y="1293779"/>
              <a:chExt cx="903105" cy="903105"/>
            </a:xfrm>
          </p:grpSpPr>
          <p:sp>
            <p:nvSpPr>
              <p:cNvPr id="72" name="Shape 730"/>
              <p:cNvSpPr/>
              <p:nvPr/>
            </p:nvSpPr>
            <p:spPr>
              <a:xfrm>
                <a:off x="2659131" y="1293779"/>
                <a:ext cx="903105" cy="903105"/>
              </a:xfrm>
              <a:prstGeom prst="ellipse">
                <a:avLst/>
              </a:prstGeom>
              <a:solidFill>
                <a:srgbClr val="37BEC7">
                  <a:alpha val="60395"/>
                </a:srgbClr>
              </a:solidFill>
              <a:ln w="12700">
                <a:miter lim="400000"/>
              </a:ln>
            </p:spPr>
            <p:txBody>
              <a:bodyPr lIns="45718" tIns="45718" rIns="45718" bIns="45718" anchor="ctr"/>
              <a:lstStyle/>
              <a:p>
                <a:pPr algn="ctr">
                  <a:defRPr sz="3200">
                    <a:solidFill>
                      <a:srgbClr val="FFFFFF"/>
                    </a:solidFill>
                    <a:latin typeface="Impact"/>
                    <a:ea typeface="Impact"/>
                    <a:cs typeface="Impact"/>
                    <a:sym typeface="Impact"/>
                  </a:defRPr>
                </a:pPr>
                <a:endParaRPr/>
              </a:p>
            </p:txBody>
          </p:sp>
          <p:sp>
            <p:nvSpPr>
              <p:cNvPr id="73" name="Shape 731"/>
              <p:cNvSpPr/>
              <p:nvPr/>
            </p:nvSpPr>
            <p:spPr>
              <a:xfrm>
                <a:off x="2686120" y="1373671"/>
                <a:ext cx="838559" cy="8032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3200">
                    <a:solidFill>
                      <a:srgbClr val="FFFFFF"/>
                    </a:solidFill>
                    <a:latin typeface="Impact"/>
                    <a:ea typeface="Impact"/>
                    <a:cs typeface="Impact"/>
                    <a:sym typeface="Impact"/>
                  </a:defRPr>
                </a:lvl1pPr>
              </a:lstStyle>
              <a:p>
                <a:r>
                  <a:rPr lang="en-US" altLang="zh-CN" dirty="0" smtClean="0"/>
                  <a:t>2</a:t>
                </a:r>
                <a:endParaRPr dirty="0"/>
              </a:p>
            </p:txBody>
          </p:sp>
        </p:grpSp>
        <p:sp>
          <p:nvSpPr>
            <p:cNvPr id="74" name="矩形 73"/>
            <p:cNvSpPr/>
            <p:nvPr/>
          </p:nvSpPr>
          <p:spPr>
            <a:xfrm>
              <a:off x="4034025" y="1155389"/>
              <a:ext cx="3352606" cy="832736"/>
            </a:xfrm>
            <a:prstGeom prst="rect">
              <a:avLst/>
            </a:prstGeom>
          </p:spPr>
          <p:txBody>
            <a:bodyPr wrap="square">
              <a:spAutoFit/>
            </a:bodyPr>
            <a:lstStyle/>
            <a:p>
              <a:pPr lvl="0"/>
              <a:r>
                <a:rPr lang="zh-CN" altLang="en-US" sz="3600" dirty="0" smtClean="0">
                  <a:solidFill>
                    <a:schemeClr val="bg1"/>
                  </a:solidFill>
                  <a:latin typeface="微软雅黑" panose="020B0503020204020204" pitchFamily="34" charset="-122"/>
                  <a:ea typeface="微软雅黑" panose="020B0503020204020204" pitchFamily="34" charset="-122"/>
                </a:rPr>
                <a:t>平台定位</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3488027" y="541900"/>
            <a:ext cx="3631844" cy="863286"/>
            <a:chOff x="2512468" y="987509"/>
            <a:chExt cx="4874163" cy="1112262"/>
          </a:xfrm>
        </p:grpSpPr>
        <p:sp>
          <p:nvSpPr>
            <p:cNvPr id="34" name="Shape 715"/>
            <p:cNvSpPr/>
            <p:nvPr/>
          </p:nvSpPr>
          <p:spPr>
            <a:xfrm>
              <a:off x="2512468" y="987509"/>
              <a:ext cx="1123303" cy="1112262"/>
            </a:xfrm>
            <a:prstGeom prst="ellipse">
              <a:avLst/>
            </a:prstGeom>
            <a:solidFill>
              <a:srgbClr val="37BEC7">
                <a:alpha val="49919"/>
              </a:srgbClr>
            </a:solidFill>
            <a:ln w="12700">
              <a:miter lim="400000"/>
            </a:ln>
          </p:spPr>
          <p:txBody>
            <a:bodyPr lIns="45718" tIns="45718" rIns="45718" bIns="45718" anchor="ctr"/>
            <a:lstStyle/>
            <a:p>
              <a:pPr algn="ctr">
                <a:defRPr sz="3200">
                  <a:solidFill>
                    <a:srgbClr val="FFFFFF"/>
                  </a:solidFill>
                  <a:latin typeface="Impact"/>
                  <a:ea typeface="Impact"/>
                  <a:cs typeface="Impact"/>
                  <a:sym typeface="Impact"/>
                </a:defRPr>
              </a:pPr>
              <a:endParaRPr/>
            </a:p>
          </p:txBody>
        </p:sp>
        <p:grpSp>
          <p:nvGrpSpPr>
            <p:cNvPr id="35" name="组合 34"/>
            <p:cNvGrpSpPr/>
            <p:nvPr/>
          </p:nvGrpSpPr>
          <p:grpSpPr>
            <a:xfrm>
              <a:off x="2662063" y="1120114"/>
              <a:ext cx="855459" cy="847051"/>
              <a:chOff x="2659131" y="1293779"/>
              <a:chExt cx="903105" cy="903105"/>
            </a:xfrm>
          </p:grpSpPr>
          <p:sp>
            <p:nvSpPr>
              <p:cNvPr id="37" name="Shape 730"/>
              <p:cNvSpPr/>
              <p:nvPr/>
            </p:nvSpPr>
            <p:spPr>
              <a:xfrm>
                <a:off x="2659131" y="1293779"/>
                <a:ext cx="903105" cy="903105"/>
              </a:xfrm>
              <a:prstGeom prst="ellipse">
                <a:avLst/>
              </a:prstGeom>
              <a:solidFill>
                <a:srgbClr val="37BEC7">
                  <a:alpha val="60395"/>
                </a:srgbClr>
              </a:solidFill>
              <a:ln w="12700">
                <a:miter lim="400000"/>
              </a:ln>
            </p:spPr>
            <p:txBody>
              <a:bodyPr lIns="45718" tIns="45718" rIns="45718" bIns="45718" anchor="ctr"/>
              <a:lstStyle/>
              <a:p>
                <a:pPr algn="ctr">
                  <a:defRPr sz="3200">
                    <a:solidFill>
                      <a:srgbClr val="FFFFFF"/>
                    </a:solidFill>
                    <a:latin typeface="Impact"/>
                    <a:ea typeface="Impact"/>
                    <a:cs typeface="Impact"/>
                    <a:sym typeface="Impact"/>
                  </a:defRPr>
                </a:pPr>
                <a:endParaRPr/>
              </a:p>
            </p:txBody>
          </p:sp>
          <p:sp>
            <p:nvSpPr>
              <p:cNvPr id="38" name="Shape 731"/>
              <p:cNvSpPr/>
              <p:nvPr/>
            </p:nvSpPr>
            <p:spPr>
              <a:xfrm>
                <a:off x="2686120" y="1481942"/>
                <a:ext cx="838560" cy="586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3200">
                    <a:solidFill>
                      <a:srgbClr val="FFFFFF"/>
                    </a:solidFill>
                    <a:latin typeface="Impact"/>
                    <a:ea typeface="Impact"/>
                    <a:cs typeface="Impact"/>
                    <a:sym typeface="Impact"/>
                  </a:defRPr>
                </a:lvl1pPr>
              </a:lstStyle>
              <a:p>
                <a:r>
                  <a:rPr lang="en-US" altLang="zh-CN" dirty="0"/>
                  <a:t>1</a:t>
                </a:r>
                <a:endParaRPr dirty="0"/>
              </a:p>
            </p:txBody>
          </p:sp>
        </p:grpSp>
        <p:sp>
          <p:nvSpPr>
            <p:cNvPr id="36" name="矩形 35"/>
            <p:cNvSpPr/>
            <p:nvPr/>
          </p:nvSpPr>
          <p:spPr>
            <a:xfrm>
              <a:off x="4034025" y="1155389"/>
              <a:ext cx="3352606" cy="832736"/>
            </a:xfrm>
            <a:prstGeom prst="rect">
              <a:avLst/>
            </a:prstGeom>
          </p:spPr>
          <p:txBody>
            <a:bodyPr wrap="square">
              <a:spAutoFit/>
            </a:bodyPr>
            <a:lstStyle/>
            <a:p>
              <a:pPr lvl="0"/>
              <a:r>
                <a:rPr lang="zh-CN" altLang="en-US" sz="3600" dirty="0" smtClean="0">
                  <a:solidFill>
                    <a:schemeClr val="bg1"/>
                  </a:solidFill>
                  <a:latin typeface="微软雅黑" panose="020B0503020204020204" pitchFamily="34" charset="-122"/>
                  <a:ea typeface="微软雅黑" panose="020B0503020204020204" pitchFamily="34" charset="-122"/>
                </a:rPr>
                <a:t>区块链简介</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3488027" y="2883031"/>
            <a:ext cx="3631844" cy="863286"/>
            <a:chOff x="2512468" y="987509"/>
            <a:chExt cx="4874163" cy="1112262"/>
          </a:xfrm>
        </p:grpSpPr>
        <p:sp>
          <p:nvSpPr>
            <p:cNvPr id="40" name="Shape 715"/>
            <p:cNvSpPr/>
            <p:nvPr/>
          </p:nvSpPr>
          <p:spPr>
            <a:xfrm>
              <a:off x="2512468" y="987509"/>
              <a:ext cx="1123303" cy="1112262"/>
            </a:xfrm>
            <a:prstGeom prst="ellipse">
              <a:avLst/>
            </a:prstGeom>
            <a:solidFill>
              <a:srgbClr val="37BEC7">
                <a:alpha val="49919"/>
              </a:srgbClr>
            </a:solidFill>
            <a:ln w="12700">
              <a:miter lim="400000"/>
            </a:ln>
          </p:spPr>
          <p:txBody>
            <a:bodyPr lIns="45718" tIns="45718" rIns="45718" bIns="45718" anchor="ctr"/>
            <a:lstStyle/>
            <a:p>
              <a:pPr algn="ctr">
                <a:defRPr sz="3200">
                  <a:solidFill>
                    <a:srgbClr val="FFFFFF"/>
                  </a:solidFill>
                  <a:latin typeface="Impact"/>
                  <a:ea typeface="Impact"/>
                  <a:cs typeface="Impact"/>
                  <a:sym typeface="Impact"/>
                </a:defRPr>
              </a:pPr>
              <a:endParaRPr/>
            </a:p>
          </p:txBody>
        </p:sp>
        <p:grpSp>
          <p:nvGrpSpPr>
            <p:cNvPr id="41" name="组合 40"/>
            <p:cNvGrpSpPr/>
            <p:nvPr/>
          </p:nvGrpSpPr>
          <p:grpSpPr>
            <a:xfrm>
              <a:off x="2662063" y="1120114"/>
              <a:ext cx="855459" cy="847051"/>
              <a:chOff x="2659131" y="1293779"/>
              <a:chExt cx="903105" cy="903105"/>
            </a:xfrm>
          </p:grpSpPr>
          <p:sp>
            <p:nvSpPr>
              <p:cNvPr id="43" name="Shape 730"/>
              <p:cNvSpPr/>
              <p:nvPr/>
            </p:nvSpPr>
            <p:spPr>
              <a:xfrm>
                <a:off x="2659131" y="1293779"/>
                <a:ext cx="903105" cy="903105"/>
              </a:xfrm>
              <a:prstGeom prst="ellipse">
                <a:avLst/>
              </a:prstGeom>
              <a:solidFill>
                <a:srgbClr val="37BEC7">
                  <a:alpha val="60395"/>
                </a:srgbClr>
              </a:solidFill>
              <a:ln w="12700">
                <a:miter lim="400000"/>
              </a:ln>
            </p:spPr>
            <p:txBody>
              <a:bodyPr lIns="45718" tIns="45718" rIns="45718" bIns="45718" anchor="ctr"/>
              <a:lstStyle/>
              <a:p>
                <a:pPr algn="ctr">
                  <a:defRPr sz="3200">
                    <a:solidFill>
                      <a:srgbClr val="FFFFFF"/>
                    </a:solidFill>
                    <a:latin typeface="Impact"/>
                    <a:ea typeface="Impact"/>
                    <a:cs typeface="Impact"/>
                    <a:sym typeface="Impact"/>
                  </a:defRPr>
                </a:pPr>
                <a:endParaRPr/>
              </a:p>
            </p:txBody>
          </p:sp>
          <p:sp>
            <p:nvSpPr>
              <p:cNvPr id="44" name="Shape 731"/>
              <p:cNvSpPr/>
              <p:nvPr/>
            </p:nvSpPr>
            <p:spPr>
              <a:xfrm>
                <a:off x="2686120" y="1373671"/>
                <a:ext cx="838559" cy="8032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3200">
                    <a:solidFill>
                      <a:srgbClr val="FFFFFF"/>
                    </a:solidFill>
                    <a:latin typeface="Impact"/>
                    <a:ea typeface="Impact"/>
                    <a:cs typeface="Impact"/>
                    <a:sym typeface="Impact"/>
                  </a:defRPr>
                </a:lvl1pPr>
              </a:lstStyle>
              <a:p>
                <a:r>
                  <a:rPr lang="en-US" altLang="zh-CN" dirty="0" smtClean="0"/>
                  <a:t>3</a:t>
                </a:r>
                <a:endParaRPr dirty="0"/>
              </a:p>
            </p:txBody>
          </p:sp>
        </p:grpSp>
        <p:sp>
          <p:nvSpPr>
            <p:cNvPr id="42" name="矩形 41"/>
            <p:cNvSpPr/>
            <p:nvPr/>
          </p:nvSpPr>
          <p:spPr>
            <a:xfrm>
              <a:off x="4034025" y="1155389"/>
              <a:ext cx="3352606" cy="832736"/>
            </a:xfrm>
            <a:prstGeom prst="rect">
              <a:avLst/>
            </a:prstGeom>
          </p:spPr>
          <p:txBody>
            <a:bodyPr wrap="square">
              <a:spAutoFit/>
            </a:bodyPr>
            <a:lstStyle/>
            <a:p>
              <a:pPr lvl="0"/>
              <a:r>
                <a:rPr lang="zh-CN" altLang="en-US" sz="3600" dirty="0" smtClean="0">
                  <a:solidFill>
                    <a:schemeClr val="bg1"/>
                  </a:solidFill>
                  <a:latin typeface="微软雅黑" panose="020B0503020204020204" pitchFamily="34" charset="-122"/>
                  <a:ea typeface="微软雅黑" panose="020B0503020204020204" pitchFamily="34" charset="-122"/>
                </a:rPr>
                <a:t>支付设计</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3488027" y="4115379"/>
            <a:ext cx="3631844" cy="863286"/>
            <a:chOff x="2512468" y="987509"/>
            <a:chExt cx="4874163" cy="1112262"/>
          </a:xfrm>
        </p:grpSpPr>
        <p:sp>
          <p:nvSpPr>
            <p:cNvPr id="46" name="Shape 715"/>
            <p:cNvSpPr/>
            <p:nvPr/>
          </p:nvSpPr>
          <p:spPr>
            <a:xfrm>
              <a:off x="2512468" y="987509"/>
              <a:ext cx="1123303" cy="1112262"/>
            </a:xfrm>
            <a:prstGeom prst="ellipse">
              <a:avLst/>
            </a:prstGeom>
            <a:solidFill>
              <a:srgbClr val="37BEC7">
                <a:alpha val="49919"/>
              </a:srgbClr>
            </a:solidFill>
            <a:ln w="12700">
              <a:miter lim="400000"/>
            </a:ln>
          </p:spPr>
          <p:txBody>
            <a:bodyPr lIns="45718" tIns="45718" rIns="45718" bIns="45718" anchor="ctr"/>
            <a:lstStyle/>
            <a:p>
              <a:pPr algn="ctr">
                <a:defRPr sz="3200">
                  <a:solidFill>
                    <a:srgbClr val="FFFFFF"/>
                  </a:solidFill>
                  <a:latin typeface="Impact"/>
                  <a:ea typeface="Impact"/>
                  <a:cs typeface="Impact"/>
                  <a:sym typeface="Impact"/>
                </a:defRPr>
              </a:pPr>
              <a:endParaRPr/>
            </a:p>
          </p:txBody>
        </p:sp>
        <p:grpSp>
          <p:nvGrpSpPr>
            <p:cNvPr id="47" name="组合 46"/>
            <p:cNvGrpSpPr/>
            <p:nvPr/>
          </p:nvGrpSpPr>
          <p:grpSpPr>
            <a:xfrm>
              <a:off x="2662063" y="1120114"/>
              <a:ext cx="855459" cy="847051"/>
              <a:chOff x="2659131" y="1293779"/>
              <a:chExt cx="903105" cy="903105"/>
            </a:xfrm>
          </p:grpSpPr>
          <p:sp>
            <p:nvSpPr>
              <p:cNvPr id="49" name="Shape 730"/>
              <p:cNvSpPr/>
              <p:nvPr/>
            </p:nvSpPr>
            <p:spPr>
              <a:xfrm>
                <a:off x="2659131" y="1293779"/>
                <a:ext cx="903105" cy="903105"/>
              </a:xfrm>
              <a:prstGeom prst="ellipse">
                <a:avLst/>
              </a:prstGeom>
              <a:solidFill>
                <a:srgbClr val="37BEC7">
                  <a:alpha val="60395"/>
                </a:srgbClr>
              </a:solidFill>
              <a:ln w="12700">
                <a:miter lim="400000"/>
              </a:ln>
            </p:spPr>
            <p:txBody>
              <a:bodyPr lIns="45718" tIns="45718" rIns="45718" bIns="45718" anchor="ctr"/>
              <a:lstStyle/>
              <a:p>
                <a:pPr algn="ctr">
                  <a:defRPr sz="3200">
                    <a:solidFill>
                      <a:srgbClr val="FFFFFF"/>
                    </a:solidFill>
                    <a:latin typeface="Impact"/>
                    <a:ea typeface="Impact"/>
                    <a:cs typeface="Impact"/>
                    <a:sym typeface="Impact"/>
                  </a:defRPr>
                </a:pPr>
                <a:endParaRPr/>
              </a:p>
            </p:txBody>
          </p:sp>
          <p:sp>
            <p:nvSpPr>
              <p:cNvPr id="50" name="Shape 731"/>
              <p:cNvSpPr/>
              <p:nvPr/>
            </p:nvSpPr>
            <p:spPr>
              <a:xfrm>
                <a:off x="2686120" y="1373671"/>
                <a:ext cx="838559" cy="8032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3200">
                    <a:solidFill>
                      <a:srgbClr val="FFFFFF"/>
                    </a:solidFill>
                    <a:latin typeface="Impact"/>
                    <a:ea typeface="Impact"/>
                    <a:cs typeface="Impact"/>
                    <a:sym typeface="Impact"/>
                  </a:defRPr>
                </a:lvl1pPr>
              </a:lstStyle>
              <a:p>
                <a:r>
                  <a:rPr lang="en-US" altLang="zh-CN" dirty="0" smtClean="0"/>
                  <a:t>4</a:t>
                </a:r>
                <a:endParaRPr dirty="0"/>
              </a:p>
            </p:txBody>
          </p:sp>
        </p:grpSp>
        <p:sp>
          <p:nvSpPr>
            <p:cNvPr id="48" name="矩形 47"/>
            <p:cNvSpPr/>
            <p:nvPr/>
          </p:nvSpPr>
          <p:spPr>
            <a:xfrm>
              <a:off x="4034025" y="1155389"/>
              <a:ext cx="3352606" cy="832736"/>
            </a:xfrm>
            <a:prstGeom prst="rect">
              <a:avLst/>
            </a:prstGeom>
          </p:spPr>
          <p:txBody>
            <a:bodyPr wrap="square">
              <a:spAutoFit/>
            </a:bodyPr>
            <a:lstStyle/>
            <a:p>
              <a:pPr lvl="0"/>
              <a:r>
                <a:rPr lang="zh-CN" altLang="en-US" sz="3600" dirty="0" smtClean="0">
                  <a:solidFill>
                    <a:schemeClr val="bg1"/>
                  </a:solidFill>
                  <a:latin typeface="微软雅黑" panose="020B0503020204020204" pitchFamily="34" charset="-122"/>
                  <a:ea typeface="微软雅黑" panose="020B0503020204020204" pitchFamily="34" charset="-122"/>
                </a:rPr>
                <a:t>交易设计</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3488027" y="5347727"/>
            <a:ext cx="3631844" cy="863286"/>
            <a:chOff x="2512468" y="987509"/>
            <a:chExt cx="4874163" cy="1112262"/>
          </a:xfrm>
        </p:grpSpPr>
        <p:sp>
          <p:nvSpPr>
            <p:cNvPr id="52" name="Shape 715"/>
            <p:cNvSpPr/>
            <p:nvPr/>
          </p:nvSpPr>
          <p:spPr>
            <a:xfrm>
              <a:off x="2512468" y="987509"/>
              <a:ext cx="1123303" cy="1112262"/>
            </a:xfrm>
            <a:prstGeom prst="ellipse">
              <a:avLst/>
            </a:prstGeom>
            <a:solidFill>
              <a:srgbClr val="37BEC7">
                <a:alpha val="49919"/>
              </a:srgbClr>
            </a:solidFill>
            <a:ln w="12700">
              <a:miter lim="400000"/>
            </a:ln>
          </p:spPr>
          <p:txBody>
            <a:bodyPr lIns="45718" tIns="45718" rIns="45718" bIns="45718" anchor="ctr"/>
            <a:lstStyle/>
            <a:p>
              <a:pPr algn="ctr">
                <a:defRPr sz="3200">
                  <a:solidFill>
                    <a:srgbClr val="FFFFFF"/>
                  </a:solidFill>
                  <a:latin typeface="Impact"/>
                  <a:ea typeface="Impact"/>
                  <a:cs typeface="Impact"/>
                  <a:sym typeface="Impact"/>
                </a:defRPr>
              </a:pPr>
              <a:endParaRPr/>
            </a:p>
          </p:txBody>
        </p:sp>
        <p:grpSp>
          <p:nvGrpSpPr>
            <p:cNvPr id="53" name="组合 52"/>
            <p:cNvGrpSpPr/>
            <p:nvPr/>
          </p:nvGrpSpPr>
          <p:grpSpPr>
            <a:xfrm>
              <a:off x="2662063" y="1120114"/>
              <a:ext cx="855459" cy="847051"/>
              <a:chOff x="2659131" y="1293779"/>
              <a:chExt cx="903105" cy="903105"/>
            </a:xfrm>
          </p:grpSpPr>
          <p:sp>
            <p:nvSpPr>
              <p:cNvPr id="55" name="Shape 730"/>
              <p:cNvSpPr/>
              <p:nvPr/>
            </p:nvSpPr>
            <p:spPr>
              <a:xfrm>
                <a:off x="2659131" y="1293779"/>
                <a:ext cx="903105" cy="903105"/>
              </a:xfrm>
              <a:prstGeom prst="ellipse">
                <a:avLst/>
              </a:prstGeom>
              <a:solidFill>
                <a:srgbClr val="37BEC7">
                  <a:alpha val="60395"/>
                </a:srgbClr>
              </a:solidFill>
              <a:ln w="12700">
                <a:miter lim="400000"/>
              </a:ln>
            </p:spPr>
            <p:txBody>
              <a:bodyPr lIns="45718" tIns="45718" rIns="45718" bIns="45718" anchor="ctr"/>
              <a:lstStyle/>
              <a:p>
                <a:pPr algn="ctr">
                  <a:defRPr sz="3200">
                    <a:solidFill>
                      <a:srgbClr val="FFFFFF"/>
                    </a:solidFill>
                    <a:latin typeface="Impact"/>
                    <a:ea typeface="Impact"/>
                    <a:cs typeface="Impact"/>
                    <a:sym typeface="Impact"/>
                  </a:defRPr>
                </a:pPr>
                <a:endParaRPr/>
              </a:p>
            </p:txBody>
          </p:sp>
          <p:sp>
            <p:nvSpPr>
              <p:cNvPr id="56" name="Shape 731"/>
              <p:cNvSpPr/>
              <p:nvPr/>
            </p:nvSpPr>
            <p:spPr>
              <a:xfrm>
                <a:off x="2686120" y="1373671"/>
                <a:ext cx="838559" cy="8032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3200">
                    <a:solidFill>
                      <a:srgbClr val="FFFFFF"/>
                    </a:solidFill>
                    <a:latin typeface="Impact"/>
                    <a:ea typeface="Impact"/>
                    <a:cs typeface="Impact"/>
                    <a:sym typeface="Impact"/>
                  </a:defRPr>
                </a:lvl1pPr>
              </a:lstStyle>
              <a:p>
                <a:r>
                  <a:rPr lang="en-US" altLang="zh-CN" dirty="0" smtClean="0"/>
                  <a:t>5</a:t>
                </a:r>
                <a:endParaRPr dirty="0"/>
              </a:p>
            </p:txBody>
          </p:sp>
        </p:grpSp>
        <p:sp>
          <p:nvSpPr>
            <p:cNvPr id="54" name="矩形 53"/>
            <p:cNvSpPr/>
            <p:nvPr/>
          </p:nvSpPr>
          <p:spPr>
            <a:xfrm>
              <a:off x="4034025" y="1155389"/>
              <a:ext cx="3352606" cy="832736"/>
            </a:xfrm>
            <a:prstGeom prst="rect">
              <a:avLst/>
            </a:prstGeom>
          </p:spPr>
          <p:txBody>
            <a:bodyPr wrap="square">
              <a:spAutoFit/>
            </a:bodyPr>
            <a:lstStyle/>
            <a:p>
              <a:pPr lvl="0"/>
              <a:r>
                <a:rPr lang="zh-CN" altLang="en-US" sz="3600" dirty="0" smtClean="0">
                  <a:solidFill>
                    <a:schemeClr val="bg1"/>
                  </a:solidFill>
                  <a:latin typeface="微软雅黑" panose="020B0503020204020204" pitchFamily="34" charset="-122"/>
                  <a:ea typeface="微软雅黑" panose="020B0503020204020204" pitchFamily="34" charset="-122"/>
                </a:rPr>
                <a:t>项目计划</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85808704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con se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5741" y="1205917"/>
            <a:ext cx="824249" cy="8242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con acce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4234" y="2660629"/>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con bu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4234" y="4119092"/>
            <a:ext cx="826395" cy="82639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5"/>
          <a:stretch>
            <a:fillRect/>
          </a:stretch>
        </p:blipFill>
        <p:spPr>
          <a:xfrm>
            <a:off x="666213" y="1426200"/>
            <a:ext cx="1638300" cy="2876550"/>
          </a:xfrm>
          <a:prstGeom prst="rect">
            <a:avLst/>
          </a:prstGeom>
        </p:spPr>
      </p:pic>
      <p:sp>
        <p:nvSpPr>
          <p:cNvPr id="4" name="文本框 3"/>
          <p:cNvSpPr txBox="1"/>
          <p:nvPr/>
        </p:nvSpPr>
        <p:spPr>
          <a:xfrm>
            <a:off x="4700789" y="1356433"/>
            <a:ext cx="2246765"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800" b="0" i="0" u="none" strike="noStrike" cap="none" spc="0" normalizeH="0" baseline="0" dirty="0" smtClean="0">
                <a:ln>
                  <a:noFill/>
                </a:ln>
                <a:solidFill>
                  <a:schemeClr val="bg1"/>
                </a:solidFill>
                <a:effectLst/>
                <a:uFillTx/>
                <a:latin typeface="微软雅黑" panose="020B0503020204020204" pitchFamily="34" charset="-122"/>
                <a:ea typeface="微软雅黑" panose="020B0503020204020204" pitchFamily="34" charset="-122"/>
                <a:cs typeface="+mj-cs"/>
                <a:sym typeface="Helvetica"/>
              </a:rPr>
              <a:t>电子货币转账</a:t>
            </a:r>
            <a:endParaRPr kumimoji="0" lang="zh-CN" altLang="en-US" sz="28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cs typeface="+mj-cs"/>
              <a:sym typeface="Helvetica"/>
            </a:endParaRPr>
          </a:p>
        </p:txBody>
      </p:sp>
      <p:sp>
        <p:nvSpPr>
          <p:cNvPr id="44" name="文本框 43"/>
          <p:cNvSpPr txBox="1"/>
          <p:nvPr/>
        </p:nvSpPr>
        <p:spPr>
          <a:xfrm>
            <a:off x="4700789" y="2864475"/>
            <a:ext cx="1528620"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800" b="0" i="0" u="none" strike="noStrike" cap="none" spc="0" normalizeH="0" baseline="0" dirty="0" smtClean="0">
                <a:ln>
                  <a:noFill/>
                </a:ln>
                <a:solidFill>
                  <a:schemeClr val="bg1"/>
                </a:solidFill>
                <a:effectLst/>
                <a:uFillTx/>
                <a:latin typeface="微软雅黑" panose="020B0503020204020204" pitchFamily="34" charset="-122"/>
                <a:ea typeface="微软雅黑" panose="020B0503020204020204" pitchFamily="34" charset="-122"/>
                <a:cs typeface="+mj-cs"/>
                <a:sym typeface="Helvetica"/>
              </a:rPr>
              <a:t>安全账户</a:t>
            </a:r>
            <a:endParaRPr kumimoji="0" lang="zh-CN" altLang="en-US" sz="28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cs typeface="+mj-cs"/>
              <a:sym typeface="Helvetica"/>
            </a:endParaRPr>
          </a:p>
        </p:txBody>
      </p:sp>
      <p:sp>
        <p:nvSpPr>
          <p:cNvPr id="45" name="文本框 44"/>
          <p:cNvSpPr txBox="1"/>
          <p:nvPr/>
        </p:nvSpPr>
        <p:spPr>
          <a:xfrm>
            <a:off x="4827431" y="4270681"/>
            <a:ext cx="3323983"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800" b="0" i="0" u="none" strike="noStrike" cap="none" spc="0" normalizeH="0" baseline="0" dirty="0" smtClean="0">
                <a:ln>
                  <a:noFill/>
                </a:ln>
                <a:solidFill>
                  <a:schemeClr val="bg1"/>
                </a:solidFill>
                <a:effectLst/>
                <a:uFillTx/>
                <a:latin typeface="微软雅黑" panose="020B0503020204020204" pitchFamily="34" charset="-122"/>
                <a:ea typeface="微软雅黑" panose="020B0503020204020204" pitchFamily="34" charset="-122"/>
                <a:cs typeface="+mj-cs"/>
                <a:sym typeface="Helvetica"/>
              </a:rPr>
              <a:t>电子货币付款和收款</a:t>
            </a:r>
            <a:endParaRPr kumimoji="0" lang="zh-CN" altLang="en-US" sz="28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cs typeface="+mj-cs"/>
              <a:sym typeface="Helvetica"/>
            </a:endParaRPr>
          </a:p>
        </p:txBody>
      </p:sp>
    </p:spTree>
    <p:extLst>
      <p:ext uri="{BB962C8B-B14F-4D97-AF65-F5344CB8AC3E}">
        <p14:creationId xmlns:p14="http://schemas.microsoft.com/office/powerpoint/2010/main" val="237458991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481327" y="1135808"/>
            <a:ext cx="11124519" cy="2308324"/>
          </a:xfrm>
          <a:prstGeom prst="rect">
            <a:avLst/>
          </a:prstGeom>
          <a:noFill/>
        </p:spPr>
        <p:txBody>
          <a:bodyPr wrap="square" rtlCol="0">
            <a:spAutoFit/>
          </a:bodyPr>
          <a:lstStyle/>
          <a:p>
            <a:pPr lvl="1" indent="-457200">
              <a:lnSpc>
                <a:spcPct val="150000"/>
              </a:lnSpc>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支付应用</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lvl="1" indent="-457200">
              <a:lnSpc>
                <a:spcPct val="150000"/>
              </a:lnSpc>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支付产品</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lvl="1" indent="-457200">
              <a:lnSpc>
                <a:spcPct val="150000"/>
              </a:lnSpc>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支付路由</a:t>
            </a:r>
            <a:endParaRPr lang="zh-CN" altLang="en-US" sz="2400" dirty="0">
              <a:solidFill>
                <a:schemeClr val="bg1"/>
              </a:solidFill>
              <a:latin typeface="微软雅黑" panose="020B0503020204020204" pitchFamily="34" charset="-122"/>
              <a:ea typeface="微软雅黑" panose="020B0503020204020204" pitchFamily="34" charset="-122"/>
            </a:endParaRPr>
          </a:p>
          <a:p>
            <a:pPr lvl="1" indent="-457200">
              <a:lnSpc>
                <a:spcPct val="150000"/>
              </a:lnSpc>
              <a:buFont typeface="Wingdings" panose="05000000000000000000" pitchFamily="2" charset="2"/>
              <a:buChar char="u"/>
            </a:pPr>
            <a:r>
              <a:rPr lang="zh-CN" altLang="en-US" sz="2400" dirty="0">
                <a:solidFill>
                  <a:schemeClr val="bg1"/>
                </a:solidFill>
                <a:latin typeface="微软雅黑" panose="020B0503020204020204" pitchFamily="34" charset="-122"/>
                <a:ea typeface="微软雅黑" panose="020B0503020204020204" pitchFamily="34" charset="-122"/>
              </a:rPr>
              <a:t>支付</a:t>
            </a:r>
            <a:r>
              <a:rPr lang="zh-CN" altLang="en-US" sz="2400" dirty="0" smtClean="0">
                <a:solidFill>
                  <a:schemeClr val="bg1"/>
                </a:solidFill>
                <a:latin typeface="微软雅黑" panose="020B0503020204020204" pitchFamily="34" charset="-122"/>
                <a:ea typeface="微软雅黑" panose="020B0503020204020204" pitchFamily="34" charset="-122"/>
              </a:rPr>
              <a:t>渠道</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9" name="副标题 2"/>
          <p:cNvSpPr txBox="1">
            <a:spLocks/>
          </p:cNvSpPr>
          <p:nvPr/>
        </p:nvSpPr>
        <p:spPr>
          <a:xfrm>
            <a:off x="339660" y="434767"/>
            <a:ext cx="6190940" cy="456267"/>
          </a:xfrm>
          <a:prstGeom prst="rect">
            <a:avLst/>
          </a:prstGeom>
        </p:spPr>
        <p:txBody>
          <a:bodyPr vert="horz" lIns="82935" tIns="41468" rIns="82935" bIns="4146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ct val="0"/>
              </a:spcAft>
              <a:buNone/>
            </a:pPr>
            <a:r>
              <a:rPr lang="zh-CN" altLang="en-US" sz="2400" b="1" dirty="0" smtClean="0">
                <a:solidFill>
                  <a:schemeClr val="bg1"/>
                </a:solidFill>
                <a:latin typeface="微软雅黑" panose="020B0503020204020204" pitchFamily="34" charset="-122"/>
                <a:ea typeface="微软雅黑" panose="020B0503020204020204" pitchFamily="34" charset="-122"/>
              </a:rPr>
              <a:t>支付核心系统</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865809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481327" y="1135808"/>
            <a:ext cx="11124519" cy="2862322"/>
          </a:xfrm>
          <a:prstGeom prst="rect">
            <a:avLst/>
          </a:prstGeom>
          <a:noFill/>
        </p:spPr>
        <p:txBody>
          <a:bodyPr wrap="square" rtlCol="0">
            <a:spAutoFit/>
          </a:bodyPr>
          <a:lstStyle/>
          <a:p>
            <a:pPr lvl="1" indent="-457200">
              <a:lnSpc>
                <a:spcPct val="150000"/>
              </a:lnSpc>
              <a:buFont typeface="Wingdings" panose="05000000000000000000" pitchFamily="2" charset="2"/>
              <a:buChar char="u"/>
            </a:pPr>
            <a:r>
              <a:rPr lang="zh-CN" altLang="en-US" sz="2400" dirty="0">
                <a:solidFill>
                  <a:schemeClr val="bg1"/>
                </a:solidFill>
                <a:latin typeface="微软雅黑" panose="020B0503020204020204" pitchFamily="34" charset="-122"/>
                <a:ea typeface="微软雅黑" panose="020B0503020204020204" pitchFamily="34" charset="-122"/>
              </a:rPr>
              <a:t>客户信息管理</a:t>
            </a:r>
          </a:p>
          <a:p>
            <a:pPr lvl="1" indent="-457200">
              <a:lnSpc>
                <a:spcPct val="150000"/>
              </a:lnSpc>
              <a:buFont typeface="Wingdings" panose="05000000000000000000" pitchFamily="2" charset="2"/>
              <a:buChar char="u"/>
            </a:pPr>
            <a:r>
              <a:rPr lang="zh-CN" altLang="en-US" sz="2400" dirty="0">
                <a:solidFill>
                  <a:schemeClr val="bg1"/>
                </a:solidFill>
                <a:latin typeface="微软雅黑" panose="020B0503020204020204" pitchFamily="34" charset="-122"/>
                <a:ea typeface="微软雅黑" panose="020B0503020204020204" pitchFamily="34" charset="-122"/>
              </a:rPr>
              <a:t>账户和账务系统</a:t>
            </a:r>
          </a:p>
          <a:p>
            <a:pPr lvl="1" indent="-457200">
              <a:lnSpc>
                <a:spcPct val="150000"/>
              </a:lnSpc>
              <a:buFont typeface="Wingdings" panose="05000000000000000000" pitchFamily="2" charset="2"/>
              <a:buChar char="u"/>
            </a:pPr>
            <a:r>
              <a:rPr lang="zh-CN" altLang="en-US" sz="2400" dirty="0">
                <a:solidFill>
                  <a:schemeClr val="bg1"/>
                </a:solidFill>
                <a:latin typeface="微软雅黑" panose="020B0503020204020204" pitchFamily="34" charset="-122"/>
                <a:ea typeface="微软雅黑" panose="020B0503020204020204" pitchFamily="34" charset="-122"/>
              </a:rPr>
              <a:t>订单系统</a:t>
            </a:r>
          </a:p>
          <a:p>
            <a:pPr lvl="1" indent="-457200">
              <a:lnSpc>
                <a:spcPct val="150000"/>
              </a:lnSpc>
              <a:buFont typeface="Wingdings" panose="05000000000000000000" pitchFamily="2" charset="2"/>
              <a:buChar char="u"/>
            </a:pPr>
            <a:r>
              <a:rPr lang="zh-CN" altLang="en-US" sz="2400" dirty="0">
                <a:solidFill>
                  <a:schemeClr val="bg1"/>
                </a:solidFill>
                <a:latin typeface="微软雅黑" panose="020B0503020204020204" pitchFamily="34" charset="-122"/>
                <a:ea typeface="微软雅黑" panose="020B0503020204020204" pitchFamily="34" charset="-122"/>
              </a:rPr>
              <a:t>资金管理</a:t>
            </a:r>
          </a:p>
          <a:p>
            <a:pPr lvl="1" indent="-457200">
              <a:lnSpc>
                <a:spcPct val="150000"/>
              </a:lnSpc>
              <a:buFont typeface="Wingdings" panose="05000000000000000000" pitchFamily="2" charset="2"/>
              <a:buChar char="u"/>
            </a:pPr>
            <a:r>
              <a:rPr lang="zh-CN" altLang="en-US" sz="2400" dirty="0">
                <a:solidFill>
                  <a:schemeClr val="bg1"/>
                </a:solidFill>
                <a:latin typeface="微软雅黑" panose="020B0503020204020204" pitchFamily="34" charset="-122"/>
                <a:ea typeface="微软雅黑" panose="020B0503020204020204" pitchFamily="34" charset="-122"/>
              </a:rPr>
              <a:t>会计核算</a:t>
            </a:r>
          </a:p>
        </p:txBody>
      </p:sp>
      <p:sp>
        <p:nvSpPr>
          <p:cNvPr id="39" name="副标题 2"/>
          <p:cNvSpPr txBox="1">
            <a:spLocks/>
          </p:cNvSpPr>
          <p:nvPr/>
        </p:nvSpPr>
        <p:spPr>
          <a:xfrm>
            <a:off x="339660" y="434767"/>
            <a:ext cx="6190940" cy="456267"/>
          </a:xfrm>
          <a:prstGeom prst="rect">
            <a:avLst/>
          </a:prstGeom>
        </p:spPr>
        <p:txBody>
          <a:bodyPr vert="horz" lIns="82935" tIns="41468" rIns="82935" bIns="4146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ct val="0"/>
              </a:spcAft>
              <a:buNone/>
            </a:pPr>
            <a:r>
              <a:rPr lang="zh-CN" altLang="en-US" sz="2400" b="1" dirty="0" smtClean="0">
                <a:solidFill>
                  <a:schemeClr val="bg1"/>
                </a:solidFill>
                <a:latin typeface="微软雅黑" panose="020B0503020204020204" pitchFamily="34" charset="-122"/>
                <a:ea typeface="微软雅黑" panose="020B0503020204020204" pitchFamily="34" charset="-122"/>
              </a:rPr>
              <a:t>支付服务系统</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158293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481327" y="1135808"/>
            <a:ext cx="11124519" cy="1754326"/>
          </a:xfrm>
          <a:prstGeom prst="rect">
            <a:avLst/>
          </a:prstGeom>
          <a:noFill/>
        </p:spPr>
        <p:txBody>
          <a:bodyPr wrap="square" rtlCol="0">
            <a:spAutoFit/>
          </a:bodyPr>
          <a:lstStyle/>
          <a:p>
            <a:pPr lvl="1" indent="-457200">
              <a:lnSpc>
                <a:spcPct val="150000"/>
              </a:lnSpc>
              <a:buFont typeface="Wingdings" panose="05000000000000000000" pitchFamily="2" charset="2"/>
              <a:buChar char="u"/>
            </a:pPr>
            <a:r>
              <a:rPr lang="zh-CN" altLang="en-US" sz="2400" dirty="0">
                <a:solidFill>
                  <a:schemeClr val="bg1"/>
                </a:solidFill>
                <a:latin typeface="微软雅黑" panose="020B0503020204020204" pitchFamily="34" charset="-122"/>
                <a:ea typeface="微软雅黑" panose="020B0503020204020204" pitchFamily="34" charset="-122"/>
              </a:rPr>
              <a:t>最终用户的</a:t>
            </a:r>
            <a:r>
              <a:rPr lang="zh-CN" altLang="en-US" sz="2400" dirty="0" smtClean="0">
                <a:solidFill>
                  <a:schemeClr val="bg1"/>
                </a:solidFill>
                <a:latin typeface="微软雅黑" panose="020B0503020204020204" pitchFamily="34" charset="-122"/>
                <a:ea typeface="微软雅黑" panose="020B0503020204020204" pitchFamily="34" charset="-122"/>
              </a:rPr>
              <a:t>应用</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lvl="1" indent="-457200">
              <a:lnSpc>
                <a:spcPct val="150000"/>
              </a:lnSpc>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商户</a:t>
            </a:r>
            <a:r>
              <a:rPr lang="zh-CN" altLang="en-US" sz="2400" dirty="0">
                <a:solidFill>
                  <a:schemeClr val="bg1"/>
                </a:solidFill>
                <a:latin typeface="微软雅黑" panose="020B0503020204020204" pitchFamily="34" charset="-122"/>
                <a:ea typeface="微软雅黑" panose="020B0503020204020204" pitchFamily="34" charset="-122"/>
              </a:rPr>
              <a:t>的</a:t>
            </a:r>
            <a:r>
              <a:rPr lang="zh-CN" altLang="en-US" sz="2400" dirty="0" smtClean="0">
                <a:solidFill>
                  <a:schemeClr val="bg1"/>
                </a:solidFill>
                <a:latin typeface="微软雅黑" panose="020B0503020204020204" pitchFamily="34" charset="-122"/>
                <a:ea typeface="微软雅黑" panose="020B0503020204020204" pitchFamily="34" charset="-122"/>
              </a:rPr>
              <a:t>应用</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lvl="1" indent="-457200">
              <a:lnSpc>
                <a:spcPct val="150000"/>
              </a:lnSpc>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运营管理</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39" name="副标题 2"/>
          <p:cNvSpPr txBox="1">
            <a:spLocks/>
          </p:cNvSpPr>
          <p:nvPr/>
        </p:nvSpPr>
        <p:spPr>
          <a:xfrm>
            <a:off x="339660" y="434767"/>
            <a:ext cx="6190940" cy="456267"/>
          </a:xfrm>
          <a:prstGeom prst="rect">
            <a:avLst/>
          </a:prstGeom>
        </p:spPr>
        <p:txBody>
          <a:bodyPr vert="horz" lIns="82935" tIns="41468" rIns="82935" bIns="4146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ct val="0"/>
              </a:spcAft>
              <a:buNone/>
            </a:pPr>
            <a:r>
              <a:rPr lang="zh-CN" altLang="en-US" sz="2400" b="1" dirty="0" smtClean="0">
                <a:solidFill>
                  <a:schemeClr val="bg1"/>
                </a:solidFill>
                <a:latin typeface="微软雅黑" panose="020B0503020204020204" pitchFamily="34" charset="-122"/>
                <a:ea typeface="微软雅黑" panose="020B0503020204020204" pitchFamily="34" charset="-122"/>
              </a:rPr>
              <a:t>支付应用系统</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100461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481327" y="1135808"/>
            <a:ext cx="11124519" cy="4524315"/>
          </a:xfrm>
          <a:prstGeom prst="rect">
            <a:avLst/>
          </a:prstGeom>
          <a:noFill/>
        </p:spPr>
        <p:txBody>
          <a:bodyPr wrap="square" rtlCol="0">
            <a:spAutoFit/>
          </a:bodyPr>
          <a:lstStyle/>
          <a:p>
            <a:pPr lvl="1" indent="-457200">
              <a:lnSpc>
                <a:spcPct val="150000"/>
              </a:lnSpc>
              <a:buFont typeface="Wingdings" panose="05000000000000000000" pitchFamily="2" charset="2"/>
              <a:buChar char="u"/>
            </a:pPr>
            <a:r>
              <a:rPr lang="zh-CN" altLang="en-US" sz="2400" dirty="0">
                <a:solidFill>
                  <a:schemeClr val="bg1"/>
                </a:solidFill>
                <a:latin typeface="微软雅黑" panose="020B0503020204020204" pitchFamily="34" charset="-122"/>
                <a:ea typeface="微软雅黑" panose="020B0503020204020204" pitchFamily="34" charset="-122"/>
              </a:rPr>
              <a:t>运维监控： </a:t>
            </a:r>
            <a:r>
              <a:rPr lang="zh-CN" altLang="en-US" sz="2400" dirty="0" smtClean="0">
                <a:solidFill>
                  <a:schemeClr val="bg1"/>
                </a:solidFill>
                <a:latin typeface="微软雅黑" panose="020B0503020204020204" pitchFamily="34" charset="-122"/>
                <a:ea typeface="微软雅黑" panose="020B0503020204020204" pitchFamily="34" charset="-122"/>
              </a:rPr>
              <a:t>第</a:t>
            </a:r>
            <a:r>
              <a:rPr lang="zh-CN" altLang="en-US" sz="2400" dirty="0">
                <a:solidFill>
                  <a:schemeClr val="bg1"/>
                </a:solidFill>
                <a:latin typeface="微软雅黑" panose="020B0503020204020204" pitchFamily="34" charset="-122"/>
                <a:ea typeface="微软雅黑" panose="020B0503020204020204" pitchFamily="34" charset="-122"/>
              </a:rPr>
              <a:t>一时间内对这些意外事件作出</a:t>
            </a:r>
            <a:r>
              <a:rPr lang="zh-CN" altLang="en-US" sz="2400" dirty="0" smtClean="0">
                <a:solidFill>
                  <a:schemeClr val="bg1"/>
                </a:solidFill>
                <a:latin typeface="微软雅黑" panose="020B0503020204020204" pitchFamily="34" charset="-122"/>
                <a:ea typeface="微软雅黑" panose="020B0503020204020204" pitchFamily="34" charset="-122"/>
              </a:rPr>
              <a:t>响应</a:t>
            </a:r>
            <a:endParaRPr lang="zh-CN" altLang="en-US" sz="2400" dirty="0">
              <a:solidFill>
                <a:schemeClr val="bg1"/>
              </a:solidFill>
              <a:latin typeface="微软雅黑" panose="020B0503020204020204" pitchFamily="34" charset="-122"/>
              <a:ea typeface="微软雅黑" panose="020B0503020204020204" pitchFamily="34" charset="-122"/>
            </a:endParaRPr>
          </a:p>
          <a:p>
            <a:pPr lvl="1" indent="-457200">
              <a:lnSpc>
                <a:spcPct val="150000"/>
              </a:lnSpc>
              <a:buFont typeface="Wingdings" panose="05000000000000000000" pitchFamily="2" charset="2"/>
              <a:buChar char="u"/>
            </a:pPr>
            <a:r>
              <a:rPr lang="zh-CN" altLang="en-US" sz="2400" dirty="0">
                <a:solidFill>
                  <a:schemeClr val="bg1"/>
                </a:solidFill>
                <a:latin typeface="微软雅黑" panose="020B0503020204020204" pitchFamily="34" charset="-122"/>
                <a:ea typeface="微软雅黑" panose="020B0503020204020204" pitchFamily="34" charset="-122"/>
              </a:rPr>
              <a:t>日志分析： 日志是支付系统统计分析、运维监控的重要依据。公司需要提供基础设施来支持日志统一收集和分析。</a:t>
            </a:r>
          </a:p>
          <a:p>
            <a:pPr lvl="1" indent="-457200">
              <a:lnSpc>
                <a:spcPct val="150000"/>
              </a:lnSpc>
              <a:buFont typeface="Wingdings" panose="05000000000000000000" pitchFamily="2" charset="2"/>
              <a:buChar char="u"/>
            </a:pPr>
            <a:r>
              <a:rPr lang="zh-CN" altLang="en-US" sz="2400" dirty="0">
                <a:solidFill>
                  <a:schemeClr val="bg1"/>
                </a:solidFill>
                <a:latin typeface="微软雅黑" panose="020B0503020204020204" pitchFamily="34" charset="-122"/>
                <a:ea typeface="微软雅黑" panose="020B0503020204020204" pitchFamily="34" charset="-122"/>
              </a:rPr>
              <a:t>短信平台： 短信在支付系统中有重要作用： 身份验证、安全登录、找回密码、以及报警监控，都需要短信的支持。</a:t>
            </a:r>
          </a:p>
          <a:p>
            <a:pPr lvl="1" indent="-457200">
              <a:lnSpc>
                <a:spcPct val="150000"/>
              </a:lnSpc>
              <a:buFont typeface="Wingdings" panose="05000000000000000000" pitchFamily="2" charset="2"/>
              <a:buChar char="u"/>
            </a:pPr>
            <a:r>
              <a:rPr lang="zh-CN" altLang="en-US" sz="2400" dirty="0">
                <a:solidFill>
                  <a:schemeClr val="bg1"/>
                </a:solidFill>
                <a:latin typeface="微软雅黑" panose="020B0503020204020204" pitchFamily="34" charset="-122"/>
                <a:ea typeface="微软雅黑" panose="020B0503020204020204" pitchFamily="34" charset="-122"/>
              </a:rPr>
              <a:t>安全机制： 安全是支付的生命线。 </a:t>
            </a:r>
            <a:r>
              <a:rPr lang="en-US" altLang="zh-CN" sz="2400" dirty="0">
                <a:solidFill>
                  <a:schemeClr val="bg1"/>
                </a:solidFill>
                <a:latin typeface="微软雅黑" panose="020B0503020204020204" pitchFamily="34" charset="-122"/>
                <a:ea typeface="微软雅黑" panose="020B0503020204020204" pitchFamily="34" charset="-122"/>
              </a:rPr>
              <a:t>SSL</a:t>
            </a:r>
            <a:r>
              <a:rPr lang="zh-CN" altLang="en-US" sz="2400" dirty="0">
                <a:solidFill>
                  <a:schemeClr val="bg1"/>
                </a:solidFill>
                <a:latin typeface="微软雅黑" panose="020B0503020204020204" pitchFamily="34" charset="-122"/>
                <a:ea typeface="微软雅黑" panose="020B0503020204020204" pitchFamily="34" charset="-122"/>
              </a:rPr>
              <a:t>、证书系统、防刷接口等，都是支付的必要设施。</a:t>
            </a:r>
          </a:p>
          <a:p>
            <a:pPr lvl="1" indent="-457200">
              <a:lnSpc>
                <a:spcPct val="150000"/>
              </a:lnSpc>
              <a:buFont typeface="Wingdings" panose="05000000000000000000" pitchFamily="2" charset="2"/>
              <a:buChar char="u"/>
            </a:pPr>
            <a:r>
              <a:rPr lang="zh-CN" altLang="en-US" sz="2400" dirty="0">
                <a:solidFill>
                  <a:schemeClr val="bg1"/>
                </a:solidFill>
                <a:latin typeface="微软雅黑" panose="020B0503020204020204" pitchFamily="34" charset="-122"/>
                <a:ea typeface="微软雅黑" panose="020B0503020204020204" pitchFamily="34" charset="-122"/>
              </a:rPr>
              <a:t>统计报表： 支付数据的可视化展示，是公司进行决策的基础。</a:t>
            </a:r>
          </a:p>
        </p:txBody>
      </p:sp>
      <p:sp>
        <p:nvSpPr>
          <p:cNvPr id="39" name="副标题 2"/>
          <p:cNvSpPr txBox="1">
            <a:spLocks/>
          </p:cNvSpPr>
          <p:nvPr/>
        </p:nvSpPr>
        <p:spPr>
          <a:xfrm>
            <a:off x="339660" y="434767"/>
            <a:ext cx="6190940" cy="456267"/>
          </a:xfrm>
          <a:prstGeom prst="rect">
            <a:avLst/>
          </a:prstGeom>
        </p:spPr>
        <p:txBody>
          <a:bodyPr vert="horz" lIns="82935" tIns="41468" rIns="82935" bIns="4146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ct val="0"/>
              </a:spcAft>
              <a:buNone/>
            </a:pPr>
            <a:r>
              <a:rPr lang="zh-CN" altLang="en-US" sz="2400" b="1" dirty="0" smtClean="0">
                <a:solidFill>
                  <a:schemeClr val="bg1"/>
                </a:solidFill>
                <a:latin typeface="微软雅黑" panose="020B0503020204020204" pitchFamily="34" charset="-122"/>
                <a:ea typeface="微软雅黑" panose="020B0503020204020204" pitchFamily="34" charset="-122"/>
              </a:rPr>
              <a:t>基础支撑系统</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407919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3" name="Group 783"/>
          <p:cNvGrpSpPr/>
          <p:nvPr/>
        </p:nvGrpSpPr>
        <p:grpSpPr>
          <a:xfrm>
            <a:off x="3498848" y="1193793"/>
            <a:ext cx="4628797" cy="4795851"/>
            <a:chOff x="-1" y="-4"/>
            <a:chExt cx="4628795" cy="4795850"/>
          </a:xfrm>
        </p:grpSpPr>
        <p:sp>
          <p:nvSpPr>
            <p:cNvPr id="748" name="Shape 748"/>
            <p:cNvSpPr/>
            <p:nvPr/>
          </p:nvSpPr>
          <p:spPr>
            <a:xfrm>
              <a:off x="1104774" y="1058395"/>
              <a:ext cx="2370507" cy="1310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sz="8000" b="1">
                  <a:solidFill>
                    <a:srgbClr val="FFFFFF"/>
                  </a:solidFill>
                  <a:latin typeface="微软雅黑"/>
                  <a:ea typeface="微软雅黑"/>
                  <a:cs typeface="微软雅黑"/>
                  <a:sym typeface="微软雅黑"/>
                </a:defRPr>
              </a:lvl1pPr>
            </a:lstStyle>
            <a:p>
              <a:pPr hangingPunct="0"/>
              <a:r>
                <a:rPr lang="en-US" kern="0" dirty="0" smtClean="0"/>
                <a:t>04</a:t>
              </a:r>
              <a:endParaRPr kern="0" dirty="0"/>
            </a:p>
          </p:txBody>
        </p:sp>
        <p:sp>
          <p:nvSpPr>
            <p:cNvPr id="749" name="Shape 749"/>
            <p:cNvSpPr/>
            <p:nvPr/>
          </p:nvSpPr>
          <p:spPr>
            <a:xfrm>
              <a:off x="1521687" y="2824454"/>
              <a:ext cx="1953593" cy="5847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lvl="0"/>
              <a:r>
                <a:rPr lang="zh-CN" altLang="en-US" sz="3200" dirty="0" smtClean="0">
                  <a:solidFill>
                    <a:schemeClr val="bg1"/>
                  </a:solidFill>
                  <a:latin typeface="微软雅黑" panose="020B0503020204020204" pitchFamily="34" charset="-122"/>
                  <a:ea typeface="微软雅黑" panose="020B0503020204020204" pitchFamily="34" charset="-122"/>
                </a:rPr>
                <a:t>系统设计</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753" name="Group 753"/>
            <p:cNvGrpSpPr/>
            <p:nvPr/>
          </p:nvGrpSpPr>
          <p:grpSpPr>
            <a:xfrm>
              <a:off x="32478" y="2461974"/>
              <a:ext cx="4596316" cy="80227"/>
              <a:chOff x="-2" y="0"/>
              <a:chExt cx="4596314" cy="80226"/>
            </a:xfrm>
          </p:grpSpPr>
          <p:sp>
            <p:nvSpPr>
              <p:cNvPr id="750" name="Shape 750"/>
              <p:cNvSpPr/>
              <p:nvPr/>
            </p:nvSpPr>
            <p:spPr>
              <a:xfrm rot="10800000" flipH="1">
                <a:off x="2238443" y="0"/>
                <a:ext cx="80195" cy="80227"/>
              </a:xfrm>
              <a:prstGeom prst="ellipse">
                <a:avLst/>
              </a:prstGeom>
              <a:solidFill>
                <a:srgbClr val="FFFFFF"/>
              </a:solidFill>
              <a:ln w="12700" cap="flat">
                <a:noFill/>
                <a:miter lim="400000"/>
              </a:ln>
              <a:effectLst/>
            </p:spPr>
            <p:txBody>
              <a:bodyPr wrap="square" lIns="45718" tIns="45718" rIns="45718" bIns="45718" numCol="1" anchor="ctr">
                <a:noAutofit/>
              </a:bodyPr>
              <a:lstStyle/>
              <a:p>
                <a:pPr algn="ctr" hangingPunct="0">
                  <a:defRPr sz="1400">
                    <a:solidFill>
                      <a:srgbClr val="FFFFFF"/>
                    </a:solidFill>
                    <a:latin typeface="Segoe UI"/>
                    <a:ea typeface="Segoe UI"/>
                    <a:cs typeface="Segoe UI"/>
                    <a:sym typeface="Segoe UI"/>
                  </a:defRPr>
                </a:pPr>
                <a:endParaRPr sz="1400" kern="0">
                  <a:solidFill>
                    <a:srgbClr val="FFFFFF"/>
                  </a:solidFill>
                  <a:latin typeface="Segoe UI"/>
                  <a:ea typeface="Segoe UI"/>
                  <a:cs typeface="Segoe UI"/>
                  <a:sym typeface="Segoe UI"/>
                </a:endParaRPr>
              </a:p>
            </p:txBody>
          </p:sp>
          <p:sp>
            <p:nvSpPr>
              <p:cNvPr id="751" name="Shape 751"/>
              <p:cNvSpPr/>
              <p:nvPr/>
            </p:nvSpPr>
            <p:spPr>
              <a:xfrm>
                <a:off x="-3" y="27831"/>
                <a:ext cx="2076517"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52" name="Shape 752"/>
              <p:cNvSpPr/>
              <p:nvPr/>
            </p:nvSpPr>
            <p:spPr>
              <a:xfrm>
                <a:off x="2487407" y="27831"/>
                <a:ext cx="2108906"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82" name="Group 782"/>
            <p:cNvGrpSpPr/>
            <p:nvPr/>
          </p:nvGrpSpPr>
          <p:grpSpPr>
            <a:xfrm>
              <a:off x="-1" y="-4"/>
              <a:ext cx="4570520" cy="4795850"/>
              <a:chOff x="0" y="-2"/>
              <a:chExt cx="4570518" cy="4795848"/>
            </a:xfrm>
          </p:grpSpPr>
          <p:grpSp>
            <p:nvGrpSpPr>
              <p:cNvPr id="767" name="Group 767"/>
              <p:cNvGrpSpPr/>
              <p:nvPr/>
            </p:nvGrpSpPr>
            <p:grpSpPr>
              <a:xfrm>
                <a:off x="-1" y="-3"/>
                <a:ext cx="4570519" cy="852096"/>
                <a:chOff x="0" y="-1"/>
                <a:chExt cx="4570518" cy="852095"/>
              </a:xfrm>
            </p:grpSpPr>
            <p:grpSp>
              <p:nvGrpSpPr>
                <p:cNvPr id="764" name="Group 764"/>
                <p:cNvGrpSpPr/>
                <p:nvPr/>
              </p:nvGrpSpPr>
              <p:grpSpPr>
                <a:xfrm>
                  <a:off x="1420970" y="-2"/>
                  <a:ext cx="1692779" cy="852096"/>
                  <a:chOff x="-1" y="-1"/>
                  <a:chExt cx="1692777" cy="852095"/>
                </a:xfrm>
              </p:grpSpPr>
              <p:sp>
                <p:nvSpPr>
                  <p:cNvPr id="754" name="Shape 754"/>
                  <p:cNvSpPr/>
                  <p:nvPr/>
                </p:nvSpPr>
                <p:spPr>
                  <a:xfrm>
                    <a:off x="564257" y="-2"/>
                    <a:ext cx="569608" cy="569848"/>
                  </a:xfrm>
                  <a:prstGeom prst="diamond">
                    <a:avLst/>
                  </a:prstGeom>
                  <a:noFill/>
                  <a:ln w="12700" cap="flat">
                    <a:solidFill>
                      <a:srgbClr val="FFFFFF"/>
                    </a:solidFill>
                    <a:prstDash val="solid"/>
                    <a:round/>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grpSp>
                <p:nvGrpSpPr>
                  <p:cNvPr id="757" name="Group 757"/>
                  <p:cNvGrpSpPr/>
                  <p:nvPr/>
                </p:nvGrpSpPr>
                <p:grpSpPr>
                  <a:xfrm>
                    <a:off x="-1" y="569844"/>
                    <a:ext cx="564263" cy="282251"/>
                    <a:chOff x="0" y="0"/>
                    <a:chExt cx="564262" cy="282249"/>
                  </a:xfrm>
                </p:grpSpPr>
                <p:sp>
                  <p:nvSpPr>
                    <p:cNvPr id="755" name="Shape 755"/>
                    <p:cNvSpPr/>
                    <p:nvPr/>
                  </p:nvSpPr>
                  <p:spPr>
                    <a:xfrm flipV="1">
                      <a:off x="-1" y="0"/>
                      <a:ext cx="282134"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56" name="Shape 756"/>
                    <p:cNvSpPr/>
                    <p:nvPr/>
                  </p:nvSpPr>
                  <p:spPr>
                    <a:xfrm flipH="1" flipV="1">
                      <a:off x="282130" y="0"/>
                      <a:ext cx="282133"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60" name="Group 760"/>
                  <p:cNvGrpSpPr/>
                  <p:nvPr/>
                </p:nvGrpSpPr>
                <p:grpSpPr>
                  <a:xfrm>
                    <a:off x="564256" y="569844"/>
                    <a:ext cx="564264" cy="282251"/>
                    <a:chOff x="0" y="0"/>
                    <a:chExt cx="564263" cy="282249"/>
                  </a:xfrm>
                </p:grpSpPr>
                <p:sp>
                  <p:nvSpPr>
                    <p:cNvPr id="758" name="Shape 758"/>
                    <p:cNvSpPr/>
                    <p:nvPr/>
                  </p:nvSpPr>
                  <p:spPr>
                    <a:xfrm flipV="1">
                      <a:off x="-1" y="0"/>
                      <a:ext cx="282131"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59" name="Shape 759"/>
                    <p:cNvSpPr/>
                    <p:nvPr/>
                  </p:nvSpPr>
                  <p:spPr>
                    <a:xfrm flipH="1" flipV="1">
                      <a:off x="282131" y="0"/>
                      <a:ext cx="282132"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63" name="Group 763"/>
                  <p:cNvGrpSpPr/>
                  <p:nvPr/>
                </p:nvGrpSpPr>
                <p:grpSpPr>
                  <a:xfrm>
                    <a:off x="1128514" y="569844"/>
                    <a:ext cx="564263" cy="282251"/>
                    <a:chOff x="-1" y="0"/>
                    <a:chExt cx="564262" cy="282249"/>
                  </a:xfrm>
                </p:grpSpPr>
                <p:sp>
                  <p:nvSpPr>
                    <p:cNvPr id="761" name="Shape 761"/>
                    <p:cNvSpPr/>
                    <p:nvPr/>
                  </p:nvSpPr>
                  <p:spPr>
                    <a:xfrm flipV="1">
                      <a:off x="-2" y="0"/>
                      <a:ext cx="282133"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62" name="Shape 762"/>
                    <p:cNvSpPr/>
                    <p:nvPr/>
                  </p:nvSpPr>
                  <p:spPr>
                    <a:xfrm flipH="1" flipV="1">
                      <a:off x="282130" y="0"/>
                      <a:ext cx="282132"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sp>
              <p:nvSpPr>
                <p:cNvPr id="765" name="Shape 765"/>
                <p:cNvSpPr/>
                <p:nvPr/>
              </p:nvSpPr>
              <p:spPr>
                <a:xfrm>
                  <a:off x="3113743" y="852087"/>
                  <a:ext cx="1456776"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66" name="Shape 766"/>
                <p:cNvSpPr/>
                <p:nvPr/>
              </p:nvSpPr>
              <p:spPr>
                <a:xfrm>
                  <a:off x="-1" y="852087"/>
                  <a:ext cx="1420974"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81" name="Group 781"/>
              <p:cNvGrpSpPr/>
              <p:nvPr/>
            </p:nvGrpSpPr>
            <p:grpSpPr>
              <a:xfrm>
                <a:off x="-1" y="3943750"/>
                <a:ext cx="4570519" cy="852096"/>
                <a:chOff x="0" y="-3"/>
                <a:chExt cx="4570518" cy="852095"/>
              </a:xfrm>
            </p:grpSpPr>
            <p:grpSp>
              <p:nvGrpSpPr>
                <p:cNvPr id="778" name="Group 778"/>
                <p:cNvGrpSpPr/>
                <p:nvPr/>
              </p:nvGrpSpPr>
              <p:grpSpPr>
                <a:xfrm>
                  <a:off x="1420970" y="-3"/>
                  <a:ext cx="1692781" cy="852096"/>
                  <a:chOff x="-1" y="-2"/>
                  <a:chExt cx="1692779" cy="852095"/>
                </a:xfrm>
              </p:grpSpPr>
              <p:sp>
                <p:nvSpPr>
                  <p:cNvPr id="768" name="Shape 768"/>
                  <p:cNvSpPr/>
                  <p:nvPr/>
                </p:nvSpPr>
                <p:spPr>
                  <a:xfrm rot="10800000" flipH="1">
                    <a:off x="564257" y="282247"/>
                    <a:ext cx="569609" cy="569847"/>
                  </a:xfrm>
                  <a:prstGeom prst="diamond">
                    <a:avLst/>
                  </a:prstGeom>
                  <a:noFill/>
                  <a:ln w="12700" cap="flat">
                    <a:solidFill>
                      <a:srgbClr val="FFFFFF"/>
                    </a:solidFill>
                    <a:prstDash val="solid"/>
                    <a:round/>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grpSp>
                <p:nvGrpSpPr>
                  <p:cNvPr id="771" name="Group 771"/>
                  <p:cNvGrpSpPr/>
                  <p:nvPr/>
                </p:nvGrpSpPr>
                <p:grpSpPr>
                  <a:xfrm>
                    <a:off x="-2" y="-3"/>
                    <a:ext cx="564264" cy="282253"/>
                    <a:chOff x="0" y="0"/>
                    <a:chExt cx="564263" cy="282252"/>
                  </a:xfrm>
                </p:grpSpPr>
                <p:sp>
                  <p:nvSpPr>
                    <p:cNvPr id="769" name="Shape 769"/>
                    <p:cNvSpPr/>
                    <p:nvPr/>
                  </p:nvSpPr>
                  <p:spPr>
                    <a:xfrm>
                      <a:off x="-1" y="-1"/>
                      <a:ext cx="282131" cy="282253"/>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70" name="Shape 770"/>
                    <p:cNvSpPr/>
                    <p:nvPr/>
                  </p:nvSpPr>
                  <p:spPr>
                    <a:xfrm flipH="1">
                      <a:off x="282131" y="0"/>
                      <a:ext cx="282132" cy="282250"/>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74" name="Group 774"/>
                  <p:cNvGrpSpPr/>
                  <p:nvPr/>
                </p:nvGrpSpPr>
                <p:grpSpPr>
                  <a:xfrm>
                    <a:off x="564256" y="-3"/>
                    <a:ext cx="564264" cy="282253"/>
                    <a:chOff x="0" y="0"/>
                    <a:chExt cx="564263" cy="282252"/>
                  </a:xfrm>
                </p:grpSpPr>
                <p:sp>
                  <p:nvSpPr>
                    <p:cNvPr id="772" name="Shape 772"/>
                    <p:cNvSpPr/>
                    <p:nvPr/>
                  </p:nvSpPr>
                  <p:spPr>
                    <a:xfrm>
                      <a:off x="-1" y="-1"/>
                      <a:ext cx="282131" cy="282253"/>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73" name="Shape 773"/>
                    <p:cNvSpPr/>
                    <p:nvPr/>
                  </p:nvSpPr>
                  <p:spPr>
                    <a:xfrm flipH="1">
                      <a:off x="282131" y="0"/>
                      <a:ext cx="282132" cy="282250"/>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77" name="Group 777"/>
                  <p:cNvGrpSpPr/>
                  <p:nvPr/>
                </p:nvGrpSpPr>
                <p:grpSpPr>
                  <a:xfrm>
                    <a:off x="1128515" y="-3"/>
                    <a:ext cx="564263" cy="282253"/>
                    <a:chOff x="0" y="0"/>
                    <a:chExt cx="564262" cy="282252"/>
                  </a:xfrm>
                </p:grpSpPr>
                <p:sp>
                  <p:nvSpPr>
                    <p:cNvPr id="775" name="Shape 775"/>
                    <p:cNvSpPr/>
                    <p:nvPr/>
                  </p:nvSpPr>
                  <p:spPr>
                    <a:xfrm>
                      <a:off x="-1" y="-1"/>
                      <a:ext cx="282134" cy="282253"/>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76" name="Shape 776"/>
                    <p:cNvSpPr/>
                    <p:nvPr/>
                  </p:nvSpPr>
                  <p:spPr>
                    <a:xfrm flipH="1">
                      <a:off x="282130" y="0"/>
                      <a:ext cx="282133" cy="282250"/>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sp>
              <p:nvSpPr>
                <p:cNvPr id="779" name="Shape 779"/>
                <p:cNvSpPr/>
                <p:nvPr/>
              </p:nvSpPr>
              <p:spPr>
                <a:xfrm>
                  <a:off x="3113743" y="1272"/>
                  <a:ext cx="1456776"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80" name="Shape 780"/>
                <p:cNvSpPr/>
                <p:nvPr/>
              </p:nvSpPr>
              <p:spPr>
                <a:xfrm>
                  <a:off x="-1" y="1272"/>
                  <a:ext cx="1420974"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grpSp>
    </p:spTree>
    <p:extLst>
      <p:ext uri="{BB962C8B-B14F-4D97-AF65-F5344CB8AC3E}">
        <p14:creationId xmlns:p14="http://schemas.microsoft.com/office/powerpoint/2010/main" val="69170863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783"/>
                                        </p:tgtEl>
                                        <p:attrNameLst>
                                          <p:attrName>style.visibility</p:attrName>
                                        </p:attrNameLst>
                                      </p:cBhvr>
                                      <p:to>
                                        <p:strVal val="visible"/>
                                      </p:to>
                                    </p:set>
                                    <p:animEffect transition="in" filter="wipe(left)">
                                      <p:cBhvr>
                                        <p:cTn id="7" dur="500"/>
                                        <p:tgtEl>
                                          <p:spTgt spid="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2373639934"/>
              </p:ext>
            </p:extLst>
          </p:nvPr>
        </p:nvGraphicFramePr>
        <p:xfrm>
          <a:off x="2032000" y="719666"/>
          <a:ext cx="9352924" cy="5990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0" name="副标题 2"/>
          <p:cNvSpPr txBox="1">
            <a:spLocks/>
          </p:cNvSpPr>
          <p:nvPr/>
        </p:nvSpPr>
        <p:spPr>
          <a:xfrm>
            <a:off x="339660" y="434767"/>
            <a:ext cx="6190940" cy="456267"/>
          </a:xfrm>
          <a:prstGeom prst="rect">
            <a:avLst/>
          </a:prstGeom>
        </p:spPr>
        <p:txBody>
          <a:bodyPr vert="horz" lIns="82935" tIns="41468" rIns="82935" bIns="4146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ct val="0"/>
              </a:spcAft>
              <a:buNone/>
            </a:pPr>
            <a:r>
              <a:rPr lang="zh-CN" altLang="en-US" sz="2400" b="1" dirty="0" smtClean="0">
                <a:solidFill>
                  <a:schemeClr val="bg1"/>
                </a:solidFill>
                <a:latin typeface="微软雅黑" panose="020B0503020204020204" pitchFamily="34" charset="-122"/>
                <a:ea typeface="微软雅黑" panose="020B0503020204020204" pitchFamily="34" charset="-122"/>
              </a:rPr>
              <a:t>设计指标</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16289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109876" y="569049"/>
            <a:ext cx="6938351" cy="5686392"/>
            <a:chOff x="339660" y="1195305"/>
            <a:chExt cx="6938351" cy="5686392"/>
          </a:xfrm>
        </p:grpSpPr>
        <p:grpSp>
          <p:nvGrpSpPr>
            <p:cNvPr id="39" name="组合 38"/>
            <p:cNvGrpSpPr/>
            <p:nvPr/>
          </p:nvGrpSpPr>
          <p:grpSpPr>
            <a:xfrm>
              <a:off x="339660" y="1195305"/>
              <a:ext cx="6938351" cy="5686392"/>
              <a:chOff x="337840" y="982590"/>
              <a:chExt cx="6938351" cy="5686392"/>
            </a:xfrm>
          </p:grpSpPr>
          <p:sp>
            <p:nvSpPr>
              <p:cNvPr id="49" name="圆角矩形 48"/>
              <p:cNvSpPr/>
              <p:nvPr/>
            </p:nvSpPr>
            <p:spPr>
              <a:xfrm>
                <a:off x="337840" y="2173696"/>
                <a:ext cx="6937440" cy="4471589"/>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50" name="文本框 49"/>
              <p:cNvSpPr txBox="1"/>
              <p:nvPr/>
            </p:nvSpPr>
            <p:spPr>
              <a:xfrm>
                <a:off x="2998529" y="6299650"/>
                <a:ext cx="1391218" cy="369332"/>
              </a:xfrm>
              <a:prstGeom prst="rect">
                <a:avLst/>
              </a:prstGeom>
              <a:noFill/>
            </p:spPr>
            <p:txBody>
              <a:bodyPr wrap="squar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云平台服务</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887378" y="2638276"/>
                <a:ext cx="1297220" cy="3676537"/>
                <a:chOff x="1922230" y="5807447"/>
                <a:chExt cx="1297220" cy="498103"/>
              </a:xfrm>
            </p:grpSpPr>
            <p:sp>
              <p:nvSpPr>
                <p:cNvPr id="74" name="矩形 73"/>
                <p:cNvSpPr/>
                <p:nvPr/>
              </p:nvSpPr>
              <p:spPr>
                <a:xfrm>
                  <a:off x="1924050" y="5807447"/>
                  <a:ext cx="1295400" cy="498103"/>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5" name="文本框 74"/>
                <p:cNvSpPr txBox="1"/>
                <p:nvPr/>
              </p:nvSpPr>
              <p:spPr>
                <a:xfrm>
                  <a:off x="1922230" y="5830506"/>
                  <a:ext cx="1297220" cy="50349"/>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会员服务</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2469263" y="2638277"/>
                <a:ext cx="2672520" cy="3676537"/>
                <a:chOff x="1924050" y="5807447"/>
                <a:chExt cx="1295400" cy="498103"/>
              </a:xfrm>
              <a:solidFill>
                <a:schemeClr val="accent4">
                  <a:lumMod val="75000"/>
                </a:schemeClr>
              </a:solidFill>
            </p:grpSpPr>
            <p:sp>
              <p:nvSpPr>
                <p:cNvPr id="72" name="矩形 71"/>
                <p:cNvSpPr/>
                <p:nvPr/>
              </p:nvSpPr>
              <p:spPr>
                <a:xfrm>
                  <a:off x="1924050" y="5807447"/>
                  <a:ext cx="1295400" cy="498103"/>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3" name="文本框 72"/>
                <p:cNvSpPr txBox="1"/>
                <p:nvPr/>
              </p:nvSpPr>
              <p:spPr>
                <a:xfrm>
                  <a:off x="1937013" y="5824909"/>
                  <a:ext cx="1269474" cy="51837"/>
                </a:xfrm>
                <a:prstGeom prst="rect">
                  <a:avLst/>
                </a:prstGeom>
                <a:grp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区块链服务</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433251" y="982590"/>
                <a:ext cx="6842940" cy="1382479"/>
                <a:chOff x="433251" y="982590"/>
                <a:chExt cx="6842940" cy="1382479"/>
              </a:xfrm>
            </p:grpSpPr>
            <p:grpSp>
              <p:nvGrpSpPr>
                <p:cNvPr id="57" name="组合 56"/>
                <p:cNvGrpSpPr/>
                <p:nvPr/>
              </p:nvGrpSpPr>
              <p:grpSpPr>
                <a:xfrm>
                  <a:off x="433251" y="982590"/>
                  <a:ext cx="6842940" cy="934224"/>
                  <a:chOff x="5124235" y="3349893"/>
                  <a:chExt cx="1619250" cy="778656"/>
                </a:xfrm>
              </p:grpSpPr>
              <p:sp>
                <p:nvSpPr>
                  <p:cNvPr id="70" name="圆角矩形 69"/>
                  <p:cNvSpPr/>
                  <p:nvPr/>
                </p:nvSpPr>
                <p:spPr>
                  <a:xfrm>
                    <a:off x="5124235" y="3349893"/>
                    <a:ext cx="1619250" cy="778656"/>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1" name="文本框 70"/>
                  <p:cNvSpPr txBox="1"/>
                  <p:nvPr/>
                </p:nvSpPr>
                <p:spPr>
                  <a:xfrm>
                    <a:off x="5671094" y="3539438"/>
                    <a:ext cx="525961" cy="307830"/>
                  </a:xfrm>
                  <a:prstGeom prst="rect">
                    <a:avLst/>
                  </a:prstGeom>
                  <a:noFill/>
                </p:spPr>
                <p:txBody>
                  <a:bodyPr wrap="squar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区块链接口</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887379" y="1676296"/>
                  <a:ext cx="1297220" cy="685731"/>
                  <a:chOff x="1922231" y="5807447"/>
                  <a:chExt cx="1297220" cy="498103"/>
                </a:xfrm>
              </p:grpSpPr>
              <p:sp>
                <p:nvSpPr>
                  <p:cNvPr id="68" name="矩形 67"/>
                  <p:cNvSpPr/>
                  <p:nvPr/>
                </p:nvSpPr>
                <p:spPr>
                  <a:xfrm>
                    <a:off x="1924050" y="5807447"/>
                    <a:ext cx="1295400" cy="498103"/>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9" name="文本框 68"/>
                  <p:cNvSpPr txBox="1"/>
                  <p:nvPr/>
                </p:nvSpPr>
                <p:spPr>
                  <a:xfrm>
                    <a:off x="1922231" y="5870074"/>
                    <a:ext cx="1297220" cy="268276"/>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会员</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2467445" y="1673254"/>
                  <a:ext cx="1297219" cy="688773"/>
                  <a:chOff x="1922231" y="5807447"/>
                  <a:chExt cx="1297219" cy="498103"/>
                </a:xfrm>
                <a:solidFill>
                  <a:schemeClr val="accent4">
                    <a:lumMod val="75000"/>
                  </a:schemeClr>
                </a:solidFill>
              </p:grpSpPr>
              <p:sp>
                <p:nvSpPr>
                  <p:cNvPr id="66" name="矩形 65"/>
                  <p:cNvSpPr/>
                  <p:nvPr/>
                </p:nvSpPr>
                <p:spPr>
                  <a:xfrm>
                    <a:off x="1924050" y="5807447"/>
                    <a:ext cx="1295400" cy="498103"/>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7" name="文本框 66"/>
                  <p:cNvSpPr txBox="1"/>
                  <p:nvPr/>
                </p:nvSpPr>
                <p:spPr>
                  <a:xfrm>
                    <a:off x="1922231" y="5870075"/>
                    <a:ext cx="1297219" cy="269014"/>
                  </a:xfrm>
                  <a:prstGeom prst="rect">
                    <a:avLst/>
                  </a:prstGeom>
                  <a:grp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区块链</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3960776" y="1673253"/>
                  <a:ext cx="1295400" cy="688773"/>
                  <a:chOff x="1993904" y="5779343"/>
                  <a:chExt cx="1295400" cy="498103"/>
                </a:xfrm>
                <a:solidFill>
                  <a:schemeClr val="accent4">
                    <a:lumMod val="75000"/>
                  </a:schemeClr>
                </a:solidFill>
              </p:grpSpPr>
              <p:sp>
                <p:nvSpPr>
                  <p:cNvPr id="64" name="矩形 63"/>
                  <p:cNvSpPr/>
                  <p:nvPr/>
                </p:nvSpPr>
                <p:spPr>
                  <a:xfrm>
                    <a:off x="1993904" y="5779343"/>
                    <a:ext cx="1295400" cy="498103"/>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5" name="文本框 64"/>
                  <p:cNvSpPr txBox="1"/>
                  <p:nvPr/>
                </p:nvSpPr>
                <p:spPr>
                  <a:xfrm>
                    <a:off x="1993905" y="5870075"/>
                    <a:ext cx="1295399" cy="271175"/>
                  </a:xfrm>
                  <a:prstGeom prst="rect">
                    <a:avLst/>
                  </a:prstGeom>
                  <a:grp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交易</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5451574" y="1676296"/>
                  <a:ext cx="1297219" cy="688773"/>
                  <a:chOff x="1922231" y="5807447"/>
                  <a:chExt cx="1297219" cy="498103"/>
                </a:xfrm>
                <a:solidFill>
                  <a:schemeClr val="accent6">
                    <a:lumMod val="75000"/>
                  </a:schemeClr>
                </a:solidFill>
              </p:grpSpPr>
              <p:sp>
                <p:nvSpPr>
                  <p:cNvPr id="62" name="矩形 61"/>
                  <p:cNvSpPr/>
                  <p:nvPr/>
                </p:nvSpPr>
                <p:spPr>
                  <a:xfrm>
                    <a:off x="1924050" y="5807447"/>
                    <a:ext cx="1295400" cy="498103"/>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3" name="文本框 62"/>
                  <p:cNvSpPr txBox="1"/>
                  <p:nvPr/>
                </p:nvSpPr>
                <p:spPr>
                  <a:xfrm>
                    <a:off x="1922231" y="5870075"/>
                    <a:ext cx="1297219" cy="267091"/>
                  </a:xfrm>
                  <a:prstGeom prst="rect">
                    <a:avLst/>
                  </a:prstGeom>
                  <a:grp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智能合约</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grpSp>
            <p:nvGrpSpPr>
              <p:cNvPr id="54" name="组合 53"/>
              <p:cNvGrpSpPr/>
              <p:nvPr/>
            </p:nvGrpSpPr>
            <p:grpSpPr>
              <a:xfrm>
                <a:off x="5479937" y="2638276"/>
                <a:ext cx="1297220" cy="3676537"/>
                <a:chOff x="1922231" y="5807447"/>
                <a:chExt cx="1297220" cy="498103"/>
              </a:xfrm>
              <a:solidFill>
                <a:schemeClr val="accent6">
                  <a:lumMod val="75000"/>
                </a:schemeClr>
              </a:solidFill>
            </p:grpSpPr>
            <p:sp>
              <p:nvSpPr>
                <p:cNvPr id="55" name="矩形 54"/>
                <p:cNvSpPr/>
                <p:nvPr/>
              </p:nvSpPr>
              <p:spPr>
                <a:xfrm>
                  <a:off x="1924050" y="5807447"/>
                  <a:ext cx="1295400" cy="498103"/>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文本框 55"/>
                <p:cNvSpPr txBox="1"/>
                <p:nvPr/>
              </p:nvSpPr>
              <p:spPr>
                <a:xfrm>
                  <a:off x="1922231" y="5830506"/>
                  <a:ext cx="1297220" cy="87566"/>
                </a:xfrm>
                <a:prstGeom prst="rect">
                  <a:avLst/>
                </a:prstGeom>
                <a:grp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智能合约</a:t>
                  </a:r>
                  <a:endParaRPr lang="en-US" altLang="zh-CN" b="1" dirty="0" smtClean="0">
                    <a:solidFill>
                      <a:schemeClr val="bg1"/>
                    </a:solidFill>
                    <a:latin typeface="微软雅黑" panose="020B0503020204020204" pitchFamily="34" charset="-122"/>
                    <a:ea typeface="微软雅黑" panose="020B0503020204020204" pitchFamily="34" charset="-122"/>
                  </a:endParaRPr>
                </a:p>
                <a:p>
                  <a:pPr algn="ctr"/>
                  <a:r>
                    <a:rPr lang="zh-CN" altLang="en-US" b="1" dirty="0" smtClean="0">
                      <a:solidFill>
                        <a:schemeClr val="bg1"/>
                      </a:solidFill>
                      <a:latin typeface="微软雅黑" panose="020B0503020204020204" pitchFamily="34" charset="-122"/>
                      <a:ea typeface="微软雅黑" panose="020B0503020204020204" pitchFamily="34" charset="-122"/>
                    </a:rPr>
                    <a:t>服务</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sp>
          <p:nvSpPr>
            <p:cNvPr id="40" name="矩形 39"/>
            <p:cNvSpPr/>
            <p:nvPr/>
          </p:nvSpPr>
          <p:spPr>
            <a:xfrm>
              <a:off x="1066799" y="5791200"/>
              <a:ext cx="5463801" cy="48475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50000"/>
                      <a:lumOff val="50000"/>
                    </a:schemeClr>
                  </a:solidFill>
                </a:rPr>
                <a:t>事件</a:t>
              </a:r>
            </a:p>
          </p:txBody>
        </p:sp>
        <p:sp>
          <p:nvSpPr>
            <p:cNvPr id="41" name="文本框 40"/>
            <p:cNvSpPr txBox="1"/>
            <p:nvPr/>
          </p:nvSpPr>
          <p:spPr>
            <a:xfrm>
              <a:off x="1200148" y="4988116"/>
              <a:ext cx="770989" cy="369332"/>
            </a:xfrm>
            <a:prstGeom prst="rect">
              <a:avLst/>
            </a:prstGeom>
            <a:solidFill>
              <a:schemeClr val="accent5">
                <a:lumMod val="60000"/>
                <a:lumOff val="40000"/>
              </a:schemeClr>
            </a:solid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审计</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184261" y="4338681"/>
              <a:ext cx="770989" cy="369332"/>
            </a:xfrm>
            <a:prstGeom prst="rect">
              <a:avLst/>
            </a:prstGeom>
            <a:solidFill>
              <a:schemeClr val="accent5">
                <a:lumMod val="60000"/>
                <a:lumOff val="40000"/>
              </a:schemeClr>
            </a:solid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管理</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1211302" y="3667395"/>
              <a:ext cx="770989" cy="369332"/>
            </a:xfrm>
            <a:prstGeom prst="rect">
              <a:avLst/>
            </a:prstGeom>
            <a:solidFill>
              <a:schemeClr val="accent5">
                <a:lumMod val="60000"/>
                <a:lumOff val="40000"/>
              </a:schemeClr>
            </a:solid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注册</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790650" y="3819751"/>
              <a:ext cx="761283" cy="646331"/>
            </a:xfrm>
            <a:prstGeom prst="rect">
              <a:avLst/>
            </a:prstGeom>
            <a:solidFill>
              <a:schemeClr val="accent5">
                <a:lumMod val="60000"/>
                <a:lumOff val="40000"/>
              </a:schemeClr>
            </a:solid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共识机制</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12033" y="3828565"/>
              <a:ext cx="689194" cy="646331"/>
            </a:xfrm>
            <a:prstGeom prst="rect">
              <a:avLst/>
            </a:prstGeom>
            <a:solidFill>
              <a:schemeClr val="accent5">
                <a:lumMod val="60000"/>
                <a:lumOff val="40000"/>
              </a:schemeClr>
            </a:solid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分布账本</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2964255" y="4849616"/>
              <a:ext cx="1530461" cy="369332"/>
            </a:xfrm>
            <a:prstGeom prst="rect">
              <a:avLst/>
            </a:prstGeom>
            <a:solidFill>
              <a:schemeClr val="accent5">
                <a:lumMod val="60000"/>
                <a:lumOff val="40000"/>
              </a:schemeClr>
            </a:solidFill>
          </p:spPr>
          <p:txBody>
            <a:bodyPr wrap="square" rtlCol="0">
              <a:sp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P2P</a:t>
              </a:r>
              <a:r>
                <a:rPr lang="zh-CN" altLang="en-US" b="1" dirty="0" smtClean="0">
                  <a:solidFill>
                    <a:schemeClr val="bg1"/>
                  </a:solidFill>
                  <a:latin typeface="微软雅黑" panose="020B0503020204020204" pitchFamily="34" charset="-122"/>
                  <a:ea typeface="微软雅黑" panose="020B0503020204020204" pitchFamily="34" charset="-122"/>
                </a:rPr>
                <a:t>网络</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5761742" y="3819751"/>
              <a:ext cx="761283" cy="369332"/>
            </a:xfrm>
            <a:prstGeom prst="rect">
              <a:avLst/>
            </a:prstGeom>
            <a:solidFill>
              <a:schemeClr val="accent5">
                <a:lumMod val="60000"/>
                <a:lumOff val="40000"/>
              </a:schemeClr>
            </a:solid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容器</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5719541" y="4809392"/>
              <a:ext cx="761283" cy="646331"/>
            </a:xfrm>
            <a:prstGeom prst="rect">
              <a:avLst/>
            </a:prstGeom>
            <a:solidFill>
              <a:schemeClr val="accent5">
                <a:lumMod val="60000"/>
                <a:lumOff val="40000"/>
              </a:schemeClr>
            </a:solid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容器注册</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76" name="文本框 75"/>
          <p:cNvSpPr txBox="1"/>
          <p:nvPr/>
        </p:nvSpPr>
        <p:spPr>
          <a:xfrm>
            <a:off x="335139" y="981128"/>
            <a:ext cx="4648200" cy="4431983"/>
          </a:xfrm>
          <a:prstGeom prst="rect">
            <a:avLst/>
          </a:prstGeom>
          <a:noFill/>
        </p:spPr>
        <p:txBody>
          <a:bodyPr wrap="square" rtlCol="0">
            <a:spAutoFit/>
          </a:bodyPr>
          <a:lstStyle/>
          <a:p>
            <a:pPr marL="342900" lvl="1" indent="-342900">
              <a:lnSpc>
                <a:spcPct val="150000"/>
              </a:lnSpc>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签章证明 </a:t>
            </a:r>
            <a:r>
              <a:rPr lang="en-US" altLang="zh-CN" sz="2400" dirty="0">
                <a:solidFill>
                  <a:schemeClr val="bg1"/>
                </a:solidFill>
                <a:latin typeface="微软雅黑" panose="020B0503020204020204" pitchFamily="34" charset="-122"/>
                <a:ea typeface="微软雅黑" panose="020B0503020204020204" pitchFamily="34" charset="-122"/>
              </a:rPr>
              <a:t>– </a:t>
            </a:r>
            <a:r>
              <a:rPr lang="zh-CN" altLang="en-US" sz="2400" dirty="0">
                <a:solidFill>
                  <a:schemeClr val="bg1"/>
                </a:solidFill>
                <a:latin typeface="微软雅黑" panose="020B0503020204020204" pitchFamily="34" charset="-122"/>
                <a:ea typeface="微软雅黑" panose="020B0503020204020204" pitchFamily="34" charset="-122"/>
              </a:rPr>
              <a:t>追本溯源，不可篡改</a:t>
            </a:r>
            <a:endParaRPr lang="en-US" altLang="zh-CN" sz="2400" dirty="0">
              <a:solidFill>
                <a:schemeClr val="bg1"/>
              </a:solidFill>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u"/>
            </a:pPr>
            <a:r>
              <a:rPr lang="zh-CN" altLang="en-US" sz="2400" dirty="0">
                <a:solidFill>
                  <a:schemeClr val="bg1"/>
                </a:solidFill>
                <a:latin typeface="微软雅黑" panose="020B0503020204020204" pitchFamily="34" charset="-122"/>
                <a:ea typeface="微软雅黑" panose="020B0503020204020204" pitchFamily="34" charset="-122"/>
              </a:rPr>
              <a:t>共享账本 </a:t>
            </a:r>
            <a:r>
              <a:rPr lang="en-US" altLang="zh-CN" sz="2400" dirty="0">
                <a:solidFill>
                  <a:schemeClr val="bg1"/>
                </a:solidFill>
                <a:latin typeface="微软雅黑" panose="020B0503020204020204" pitchFamily="34" charset="-122"/>
                <a:ea typeface="微软雅黑" panose="020B0503020204020204" pitchFamily="34" charset="-122"/>
              </a:rPr>
              <a:t>– </a:t>
            </a:r>
            <a:r>
              <a:rPr lang="zh-CN" altLang="en-US" sz="2400" dirty="0">
                <a:solidFill>
                  <a:schemeClr val="bg1"/>
                </a:solidFill>
                <a:latin typeface="微软雅黑" panose="020B0503020204020204" pitchFamily="34" charset="-122"/>
                <a:ea typeface="微软雅黑" panose="020B0503020204020204" pitchFamily="34" charset="-122"/>
              </a:rPr>
              <a:t>透明对账，统一记账</a:t>
            </a:r>
            <a:r>
              <a:rPr lang="zh-CN" altLang="en-US" sz="2400" dirty="0" smtClean="0">
                <a:solidFill>
                  <a:schemeClr val="bg1"/>
                </a:solidFill>
                <a:latin typeface="微软雅黑" panose="020B0503020204020204" pitchFamily="34" charset="-122"/>
                <a:ea typeface="微软雅黑" panose="020B0503020204020204" pitchFamily="34" charset="-122"/>
              </a:rPr>
              <a:t>，系统周期全</a:t>
            </a:r>
            <a:r>
              <a:rPr lang="zh-CN" altLang="en-US" sz="2400" dirty="0">
                <a:solidFill>
                  <a:schemeClr val="bg1"/>
                </a:solidFill>
                <a:latin typeface="微软雅黑" panose="020B0503020204020204" pitchFamily="34" charset="-122"/>
                <a:ea typeface="微软雅黑" panose="020B0503020204020204" pitchFamily="34" charset="-122"/>
              </a:rPr>
              <a:t>流程监控 </a:t>
            </a:r>
            <a:endParaRPr lang="en-US" altLang="zh-CN" sz="2400" dirty="0">
              <a:solidFill>
                <a:schemeClr val="bg1"/>
              </a:solidFill>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智能合约 </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接入效率高，精细</a:t>
            </a:r>
            <a:r>
              <a:rPr lang="zh-CN" altLang="en-US" sz="2400" dirty="0">
                <a:solidFill>
                  <a:schemeClr val="bg1"/>
                </a:solidFill>
                <a:latin typeface="微软雅黑" panose="020B0503020204020204" pitchFamily="34" charset="-122"/>
                <a:ea typeface="微软雅黑" panose="020B0503020204020204" pitchFamily="34" charset="-122"/>
              </a:rPr>
              <a:t>管理，自动清分</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0" lvl="1">
              <a:lnSpc>
                <a:spcPct val="150000"/>
              </a:lnSpc>
            </a:pP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0" lvl="1">
              <a:lnSpc>
                <a:spcPct val="150000"/>
              </a:lnSpc>
            </a:pPr>
            <a:r>
              <a:rPr lang="zh-CN" altLang="en-US" sz="2400" b="1" dirty="0" smtClean="0">
                <a:solidFill>
                  <a:schemeClr val="bg1"/>
                </a:solidFill>
                <a:latin typeface="微软雅黑" panose="020B0503020204020204" pitchFamily="34" charset="-122"/>
                <a:ea typeface="微软雅黑" panose="020B0503020204020204" pitchFamily="34" charset="-122"/>
              </a:rPr>
              <a:t>实现业务的快速复制和实施</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121540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内容占位符 2"/>
          <p:cNvSpPr txBox="1">
            <a:spLocks/>
          </p:cNvSpPr>
          <p:nvPr/>
        </p:nvSpPr>
        <p:spPr>
          <a:xfrm>
            <a:off x="339661" y="1498060"/>
            <a:ext cx="4037786" cy="3443591"/>
          </a:xfrm>
          <a:prstGeom prst="rect">
            <a:avLst/>
          </a:prstGeom>
        </p:spPr>
        <p:txBody>
          <a:bodyPr>
            <a:normAutofit fontScale="92500" lnSpcReduction="10000"/>
          </a:bodyPr>
          <a:lstStyle>
            <a:lvl1pPr marL="228600" marR="0" indent="-2286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1pPr>
            <a:lvl2pPr marL="7112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2pPr>
            <a:lvl3pPr marL="1200150" marR="0" indent="-28575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3pPr>
            <a:lvl4pPr marL="1698169" marR="0" indent="-326569"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4pPr>
            <a:lvl5pPr marL="20828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5pPr>
            <a:lvl6pPr marL="25400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6pPr>
            <a:lvl7pPr marL="29972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7pPr>
            <a:lvl8pPr marL="34544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8pPr>
            <a:lvl9pPr marL="39116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9pPr>
          </a:lstStyle>
          <a:p>
            <a:r>
              <a:rPr lang="zh-CN" altLang="en-US" sz="2400" kern="0" dirty="0" smtClean="0">
                <a:solidFill>
                  <a:schemeClr val="bg1"/>
                </a:solidFill>
                <a:latin typeface="微软雅黑" panose="020B0503020204020204" pitchFamily="34" charset="-122"/>
                <a:ea typeface="微软雅黑" panose="020B0503020204020204" pitchFamily="34" charset="-122"/>
              </a:rPr>
              <a:t>利用现有虚拟化平台实现服务注册和发现</a:t>
            </a:r>
            <a:endParaRPr lang="en-US" altLang="zh-CN" sz="2400" kern="0" dirty="0" smtClean="0">
              <a:solidFill>
                <a:schemeClr val="bg1"/>
              </a:solidFill>
              <a:latin typeface="微软雅黑" panose="020B0503020204020204" pitchFamily="34" charset="-122"/>
              <a:ea typeface="微软雅黑" panose="020B0503020204020204" pitchFamily="34" charset="-122"/>
            </a:endParaRPr>
          </a:p>
          <a:p>
            <a:pPr lvl="1"/>
            <a:r>
              <a:rPr lang="en-US" altLang="zh-CN" sz="1600" kern="0" dirty="0" err="1" smtClean="0">
                <a:solidFill>
                  <a:schemeClr val="bg1"/>
                </a:solidFill>
                <a:latin typeface="微软雅黑" panose="020B0503020204020204" pitchFamily="34" charset="-122"/>
                <a:ea typeface="微软雅黑" panose="020B0503020204020204" pitchFamily="34" charset="-122"/>
              </a:rPr>
              <a:t>NGINX+lua</a:t>
            </a:r>
            <a:r>
              <a:rPr lang="zh-CN" altLang="en-US" sz="1600" kern="0" dirty="0" smtClean="0">
                <a:solidFill>
                  <a:schemeClr val="bg1"/>
                </a:solidFill>
                <a:latin typeface="微软雅黑" panose="020B0503020204020204" pitchFamily="34" charset="-122"/>
                <a:ea typeface="微软雅黑" panose="020B0503020204020204" pitchFamily="34" charset="-122"/>
              </a:rPr>
              <a:t>实现前端动态负载均衡</a:t>
            </a:r>
            <a:endParaRPr lang="en-US" altLang="zh-CN" sz="1600" kern="0" dirty="0" smtClean="0">
              <a:solidFill>
                <a:schemeClr val="bg1"/>
              </a:solidFill>
              <a:latin typeface="微软雅黑" panose="020B0503020204020204" pitchFamily="34" charset="-122"/>
              <a:ea typeface="微软雅黑" panose="020B0503020204020204" pitchFamily="34" charset="-122"/>
            </a:endParaRPr>
          </a:p>
          <a:p>
            <a:pPr lvl="1"/>
            <a:r>
              <a:rPr lang="en-US" altLang="zh-CN" sz="1600" kern="0" dirty="0" smtClean="0">
                <a:solidFill>
                  <a:schemeClr val="bg1"/>
                </a:solidFill>
                <a:latin typeface="微软雅黑" panose="020B0503020204020204" pitchFamily="34" charset="-122"/>
                <a:ea typeface="微软雅黑" panose="020B0503020204020204" pitchFamily="34" charset="-122"/>
              </a:rPr>
              <a:t>JWT</a:t>
            </a:r>
            <a:r>
              <a:rPr lang="zh-CN" altLang="en-US" sz="1600" kern="0" dirty="0" smtClean="0">
                <a:solidFill>
                  <a:schemeClr val="bg1"/>
                </a:solidFill>
                <a:latin typeface="微软雅黑" panose="020B0503020204020204" pitchFamily="34" charset="-122"/>
                <a:ea typeface="微软雅黑" panose="020B0503020204020204" pitchFamily="34" charset="-122"/>
              </a:rPr>
              <a:t>实现</a:t>
            </a:r>
            <a:r>
              <a:rPr lang="en-US" altLang="zh-CN" sz="1600" kern="0" dirty="0" smtClean="0">
                <a:solidFill>
                  <a:schemeClr val="bg1"/>
                </a:solidFill>
                <a:latin typeface="微软雅黑" panose="020B0503020204020204" pitchFamily="34" charset="-122"/>
                <a:ea typeface="微软雅黑" panose="020B0503020204020204" pitchFamily="34" charset="-122"/>
              </a:rPr>
              <a:t>stateless</a:t>
            </a:r>
            <a:r>
              <a:rPr lang="zh-CN" altLang="en-US" sz="1600" kern="0" dirty="0" smtClean="0">
                <a:solidFill>
                  <a:schemeClr val="bg1"/>
                </a:solidFill>
                <a:latin typeface="微软雅黑" panose="020B0503020204020204" pitchFamily="34" charset="-122"/>
                <a:ea typeface="微软雅黑" panose="020B0503020204020204" pitchFamily="34" charset="-122"/>
              </a:rPr>
              <a:t>连接</a:t>
            </a:r>
            <a:endParaRPr lang="en-US" altLang="zh-CN" sz="1600" kern="0" dirty="0" smtClean="0">
              <a:solidFill>
                <a:schemeClr val="bg1"/>
              </a:solidFill>
              <a:latin typeface="微软雅黑" panose="020B0503020204020204" pitchFamily="34" charset="-122"/>
              <a:ea typeface="微软雅黑" panose="020B0503020204020204" pitchFamily="34" charset="-122"/>
            </a:endParaRPr>
          </a:p>
          <a:p>
            <a:pPr lvl="1"/>
            <a:r>
              <a:rPr lang="en-US" altLang="zh-CN" sz="1600" kern="0" dirty="0" smtClean="0">
                <a:solidFill>
                  <a:schemeClr val="bg1"/>
                </a:solidFill>
                <a:latin typeface="微软雅黑" panose="020B0503020204020204" pitchFamily="34" charset="-122"/>
                <a:ea typeface="微软雅黑" panose="020B0503020204020204" pitchFamily="34" charset="-122"/>
              </a:rPr>
              <a:t>Java</a:t>
            </a:r>
            <a:r>
              <a:rPr lang="zh-CN" altLang="en-US" sz="1600" kern="0" dirty="0" smtClean="0">
                <a:solidFill>
                  <a:schemeClr val="bg1"/>
                </a:solidFill>
                <a:latin typeface="微软雅黑" panose="020B0503020204020204" pitchFamily="34" charset="-122"/>
                <a:ea typeface="微软雅黑" panose="020B0503020204020204" pitchFamily="34" charset="-122"/>
              </a:rPr>
              <a:t>客户端自动连接新节点服务</a:t>
            </a:r>
            <a:endParaRPr lang="en-US" altLang="zh-CN" sz="1600" kern="0" dirty="0" smtClean="0">
              <a:solidFill>
                <a:schemeClr val="bg1"/>
              </a:solidFill>
              <a:latin typeface="微软雅黑" panose="020B0503020204020204" pitchFamily="34" charset="-122"/>
              <a:ea typeface="微软雅黑" panose="020B0503020204020204" pitchFamily="34" charset="-122"/>
            </a:endParaRPr>
          </a:p>
          <a:p>
            <a:r>
              <a:rPr lang="zh-CN" altLang="en-US" sz="2400" kern="0" dirty="0" smtClean="0">
                <a:solidFill>
                  <a:schemeClr val="bg1"/>
                </a:solidFill>
                <a:latin typeface="微软雅黑" panose="020B0503020204020204" pitchFamily="34" charset="-122"/>
                <a:ea typeface="微软雅黑" panose="020B0503020204020204" pitchFamily="34" charset="-122"/>
              </a:rPr>
              <a:t>利用该平台实现资源动态分配</a:t>
            </a:r>
            <a:endParaRPr lang="en-US" altLang="zh-CN" sz="2400" kern="0" dirty="0" smtClean="0">
              <a:solidFill>
                <a:schemeClr val="bg1"/>
              </a:solidFill>
              <a:latin typeface="微软雅黑" panose="020B0503020204020204" pitchFamily="34" charset="-122"/>
              <a:ea typeface="微软雅黑" panose="020B0503020204020204" pitchFamily="34" charset="-122"/>
            </a:endParaRPr>
          </a:p>
          <a:p>
            <a:r>
              <a:rPr lang="zh-CN" altLang="en-US" sz="2400" kern="0" dirty="0" smtClean="0">
                <a:solidFill>
                  <a:schemeClr val="bg1"/>
                </a:solidFill>
                <a:latin typeface="微软雅黑" panose="020B0503020204020204" pitchFamily="34" charset="-122"/>
                <a:ea typeface="微软雅黑" panose="020B0503020204020204" pitchFamily="34" charset="-122"/>
              </a:rPr>
              <a:t>对接链外业务系统</a:t>
            </a:r>
            <a:endParaRPr lang="en-US" altLang="zh-CN" sz="2400" kern="0" dirty="0" smtClean="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4153101" y="1357380"/>
            <a:ext cx="7800975" cy="4838700"/>
          </a:xfrm>
          <a:prstGeom prst="rect">
            <a:avLst/>
          </a:prstGeom>
        </p:spPr>
      </p:pic>
    </p:spTree>
    <p:extLst>
      <p:ext uri="{BB962C8B-B14F-4D97-AF65-F5344CB8AC3E}">
        <p14:creationId xmlns:p14="http://schemas.microsoft.com/office/powerpoint/2010/main" val="267192222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8"/>
          <p:cNvPicPr>
            <a:picLocks noChangeAspect="1"/>
          </p:cNvPicPr>
          <p:nvPr/>
        </p:nvPicPr>
        <p:blipFill>
          <a:blip r:embed="rId2"/>
          <a:stretch>
            <a:fillRect/>
          </a:stretch>
        </p:blipFill>
        <p:spPr>
          <a:xfrm>
            <a:off x="571499" y="1137177"/>
            <a:ext cx="10989043" cy="4558773"/>
          </a:xfrm>
          <a:prstGeom prst="rect">
            <a:avLst/>
          </a:prstGeom>
        </p:spPr>
      </p:pic>
      <p:sp>
        <p:nvSpPr>
          <p:cNvPr id="40" name="副标题 2"/>
          <p:cNvSpPr txBox="1">
            <a:spLocks/>
          </p:cNvSpPr>
          <p:nvPr/>
        </p:nvSpPr>
        <p:spPr>
          <a:xfrm>
            <a:off x="339660" y="434767"/>
            <a:ext cx="6190940" cy="456267"/>
          </a:xfrm>
          <a:prstGeom prst="rect">
            <a:avLst/>
          </a:prstGeom>
        </p:spPr>
        <p:txBody>
          <a:bodyPr vert="horz" lIns="82935" tIns="41468" rIns="82935" bIns="4146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fontAlgn="base">
              <a:spcAft>
                <a:spcPct val="0"/>
              </a:spcAft>
              <a:buNone/>
            </a:pPr>
            <a:r>
              <a:rPr lang="zh-CN" altLang="en-US" sz="2400" b="1" dirty="0" smtClean="0">
                <a:solidFill>
                  <a:schemeClr val="bg1"/>
                </a:solidFill>
                <a:latin typeface="微软雅黑" panose="020B0503020204020204" pitchFamily="34" charset="-122"/>
                <a:ea typeface="微软雅黑" panose="020B0503020204020204" pitchFamily="34" charset="-122"/>
              </a:rPr>
              <a:t>系统展示</a:t>
            </a:r>
            <a:endParaRPr lang="zh-CN" altLang="da-DK"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44474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3" name="Group 783"/>
          <p:cNvGrpSpPr/>
          <p:nvPr/>
        </p:nvGrpSpPr>
        <p:grpSpPr>
          <a:xfrm>
            <a:off x="3498848" y="1193793"/>
            <a:ext cx="4628797" cy="4795851"/>
            <a:chOff x="-1" y="-4"/>
            <a:chExt cx="4628795" cy="4795850"/>
          </a:xfrm>
        </p:grpSpPr>
        <p:sp>
          <p:nvSpPr>
            <p:cNvPr id="748" name="Shape 748"/>
            <p:cNvSpPr/>
            <p:nvPr/>
          </p:nvSpPr>
          <p:spPr>
            <a:xfrm>
              <a:off x="1104774" y="1058395"/>
              <a:ext cx="2370507" cy="1310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sz="8000" b="1">
                  <a:solidFill>
                    <a:srgbClr val="FFFFFF"/>
                  </a:solidFill>
                  <a:latin typeface="微软雅黑"/>
                  <a:ea typeface="微软雅黑"/>
                  <a:cs typeface="微软雅黑"/>
                  <a:sym typeface="微软雅黑"/>
                </a:defRPr>
              </a:lvl1pPr>
            </a:lstStyle>
            <a:p>
              <a:pPr hangingPunct="0"/>
              <a:r>
                <a:rPr kern="0"/>
                <a:t>01</a:t>
              </a:r>
            </a:p>
          </p:txBody>
        </p:sp>
        <p:sp>
          <p:nvSpPr>
            <p:cNvPr id="749" name="Shape 749"/>
            <p:cNvSpPr/>
            <p:nvPr/>
          </p:nvSpPr>
          <p:spPr>
            <a:xfrm>
              <a:off x="1255857" y="2789127"/>
              <a:ext cx="2190523" cy="5847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lvl="0"/>
              <a:r>
                <a:rPr lang="zh-CN" altLang="en-US" sz="3200" dirty="0" smtClean="0">
                  <a:solidFill>
                    <a:schemeClr val="bg1"/>
                  </a:solidFill>
                  <a:latin typeface="微软雅黑" panose="020B0503020204020204" pitchFamily="34" charset="-122"/>
                  <a:ea typeface="微软雅黑" panose="020B0503020204020204" pitchFamily="34" charset="-122"/>
                </a:rPr>
                <a:t>区块链简介</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753" name="Group 753"/>
            <p:cNvGrpSpPr/>
            <p:nvPr/>
          </p:nvGrpSpPr>
          <p:grpSpPr>
            <a:xfrm>
              <a:off x="32478" y="2461974"/>
              <a:ext cx="4596316" cy="80227"/>
              <a:chOff x="-2" y="0"/>
              <a:chExt cx="4596314" cy="80226"/>
            </a:xfrm>
          </p:grpSpPr>
          <p:sp>
            <p:nvSpPr>
              <p:cNvPr id="750" name="Shape 750"/>
              <p:cNvSpPr/>
              <p:nvPr/>
            </p:nvSpPr>
            <p:spPr>
              <a:xfrm rot="10800000" flipH="1">
                <a:off x="2238443" y="0"/>
                <a:ext cx="80195" cy="80227"/>
              </a:xfrm>
              <a:prstGeom prst="ellipse">
                <a:avLst/>
              </a:prstGeom>
              <a:solidFill>
                <a:srgbClr val="FFFFFF"/>
              </a:solidFill>
              <a:ln w="12700" cap="flat">
                <a:noFill/>
                <a:miter lim="400000"/>
              </a:ln>
              <a:effectLst/>
            </p:spPr>
            <p:txBody>
              <a:bodyPr wrap="square" lIns="45718" tIns="45718" rIns="45718" bIns="45718" numCol="1" anchor="ctr">
                <a:noAutofit/>
              </a:bodyPr>
              <a:lstStyle/>
              <a:p>
                <a:pPr algn="ctr" hangingPunct="0">
                  <a:defRPr sz="1400">
                    <a:solidFill>
                      <a:srgbClr val="FFFFFF"/>
                    </a:solidFill>
                    <a:latin typeface="Segoe UI"/>
                    <a:ea typeface="Segoe UI"/>
                    <a:cs typeface="Segoe UI"/>
                    <a:sym typeface="Segoe UI"/>
                  </a:defRPr>
                </a:pPr>
                <a:endParaRPr sz="1400" kern="0">
                  <a:solidFill>
                    <a:srgbClr val="FFFFFF"/>
                  </a:solidFill>
                  <a:latin typeface="Segoe UI"/>
                  <a:ea typeface="Segoe UI"/>
                  <a:cs typeface="Segoe UI"/>
                  <a:sym typeface="Segoe UI"/>
                </a:endParaRPr>
              </a:p>
            </p:txBody>
          </p:sp>
          <p:sp>
            <p:nvSpPr>
              <p:cNvPr id="751" name="Shape 751"/>
              <p:cNvSpPr/>
              <p:nvPr/>
            </p:nvSpPr>
            <p:spPr>
              <a:xfrm>
                <a:off x="-3" y="27831"/>
                <a:ext cx="2076517"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52" name="Shape 752"/>
              <p:cNvSpPr/>
              <p:nvPr/>
            </p:nvSpPr>
            <p:spPr>
              <a:xfrm>
                <a:off x="2487407" y="27831"/>
                <a:ext cx="2108906"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82" name="Group 782"/>
            <p:cNvGrpSpPr/>
            <p:nvPr/>
          </p:nvGrpSpPr>
          <p:grpSpPr>
            <a:xfrm>
              <a:off x="-1" y="-4"/>
              <a:ext cx="4570520" cy="4795850"/>
              <a:chOff x="0" y="-2"/>
              <a:chExt cx="4570518" cy="4795848"/>
            </a:xfrm>
          </p:grpSpPr>
          <p:grpSp>
            <p:nvGrpSpPr>
              <p:cNvPr id="767" name="Group 767"/>
              <p:cNvGrpSpPr/>
              <p:nvPr/>
            </p:nvGrpSpPr>
            <p:grpSpPr>
              <a:xfrm>
                <a:off x="-1" y="-3"/>
                <a:ext cx="4570519" cy="852096"/>
                <a:chOff x="0" y="-1"/>
                <a:chExt cx="4570518" cy="852095"/>
              </a:xfrm>
            </p:grpSpPr>
            <p:grpSp>
              <p:nvGrpSpPr>
                <p:cNvPr id="764" name="Group 764"/>
                <p:cNvGrpSpPr/>
                <p:nvPr/>
              </p:nvGrpSpPr>
              <p:grpSpPr>
                <a:xfrm>
                  <a:off x="1420970" y="-2"/>
                  <a:ext cx="1692779" cy="852096"/>
                  <a:chOff x="-1" y="-1"/>
                  <a:chExt cx="1692777" cy="852095"/>
                </a:xfrm>
              </p:grpSpPr>
              <p:sp>
                <p:nvSpPr>
                  <p:cNvPr id="754" name="Shape 754"/>
                  <p:cNvSpPr/>
                  <p:nvPr/>
                </p:nvSpPr>
                <p:spPr>
                  <a:xfrm>
                    <a:off x="564257" y="-2"/>
                    <a:ext cx="569608" cy="569848"/>
                  </a:xfrm>
                  <a:prstGeom prst="diamond">
                    <a:avLst/>
                  </a:prstGeom>
                  <a:noFill/>
                  <a:ln w="12700" cap="flat">
                    <a:solidFill>
                      <a:srgbClr val="FFFFFF"/>
                    </a:solidFill>
                    <a:prstDash val="solid"/>
                    <a:round/>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grpSp>
                <p:nvGrpSpPr>
                  <p:cNvPr id="757" name="Group 757"/>
                  <p:cNvGrpSpPr/>
                  <p:nvPr/>
                </p:nvGrpSpPr>
                <p:grpSpPr>
                  <a:xfrm>
                    <a:off x="-1" y="569844"/>
                    <a:ext cx="564263" cy="282251"/>
                    <a:chOff x="0" y="0"/>
                    <a:chExt cx="564262" cy="282249"/>
                  </a:xfrm>
                </p:grpSpPr>
                <p:sp>
                  <p:nvSpPr>
                    <p:cNvPr id="755" name="Shape 755"/>
                    <p:cNvSpPr/>
                    <p:nvPr/>
                  </p:nvSpPr>
                  <p:spPr>
                    <a:xfrm flipV="1">
                      <a:off x="-1" y="0"/>
                      <a:ext cx="282134"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56" name="Shape 756"/>
                    <p:cNvSpPr/>
                    <p:nvPr/>
                  </p:nvSpPr>
                  <p:spPr>
                    <a:xfrm flipH="1" flipV="1">
                      <a:off x="282130" y="0"/>
                      <a:ext cx="282133"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60" name="Group 760"/>
                  <p:cNvGrpSpPr/>
                  <p:nvPr/>
                </p:nvGrpSpPr>
                <p:grpSpPr>
                  <a:xfrm>
                    <a:off x="564256" y="569844"/>
                    <a:ext cx="564264" cy="282251"/>
                    <a:chOff x="0" y="0"/>
                    <a:chExt cx="564263" cy="282249"/>
                  </a:xfrm>
                </p:grpSpPr>
                <p:sp>
                  <p:nvSpPr>
                    <p:cNvPr id="758" name="Shape 758"/>
                    <p:cNvSpPr/>
                    <p:nvPr/>
                  </p:nvSpPr>
                  <p:spPr>
                    <a:xfrm flipV="1">
                      <a:off x="-1" y="0"/>
                      <a:ext cx="282131"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59" name="Shape 759"/>
                    <p:cNvSpPr/>
                    <p:nvPr/>
                  </p:nvSpPr>
                  <p:spPr>
                    <a:xfrm flipH="1" flipV="1">
                      <a:off x="282131" y="0"/>
                      <a:ext cx="282132"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63" name="Group 763"/>
                  <p:cNvGrpSpPr/>
                  <p:nvPr/>
                </p:nvGrpSpPr>
                <p:grpSpPr>
                  <a:xfrm>
                    <a:off x="1128514" y="569844"/>
                    <a:ext cx="564263" cy="282251"/>
                    <a:chOff x="-1" y="0"/>
                    <a:chExt cx="564262" cy="282249"/>
                  </a:xfrm>
                </p:grpSpPr>
                <p:sp>
                  <p:nvSpPr>
                    <p:cNvPr id="761" name="Shape 761"/>
                    <p:cNvSpPr/>
                    <p:nvPr/>
                  </p:nvSpPr>
                  <p:spPr>
                    <a:xfrm flipV="1">
                      <a:off x="-2" y="0"/>
                      <a:ext cx="282133"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62" name="Shape 762"/>
                    <p:cNvSpPr/>
                    <p:nvPr/>
                  </p:nvSpPr>
                  <p:spPr>
                    <a:xfrm flipH="1" flipV="1">
                      <a:off x="282130" y="0"/>
                      <a:ext cx="282132"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sp>
              <p:nvSpPr>
                <p:cNvPr id="765" name="Shape 765"/>
                <p:cNvSpPr/>
                <p:nvPr/>
              </p:nvSpPr>
              <p:spPr>
                <a:xfrm>
                  <a:off x="3113743" y="852087"/>
                  <a:ext cx="1456776"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66" name="Shape 766"/>
                <p:cNvSpPr/>
                <p:nvPr/>
              </p:nvSpPr>
              <p:spPr>
                <a:xfrm>
                  <a:off x="-1" y="852087"/>
                  <a:ext cx="1420974"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81" name="Group 781"/>
              <p:cNvGrpSpPr/>
              <p:nvPr/>
            </p:nvGrpSpPr>
            <p:grpSpPr>
              <a:xfrm>
                <a:off x="-1" y="3943750"/>
                <a:ext cx="4570519" cy="852096"/>
                <a:chOff x="0" y="-3"/>
                <a:chExt cx="4570518" cy="852095"/>
              </a:xfrm>
            </p:grpSpPr>
            <p:grpSp>
              <p:nvGrpSpPr>
                <p:cNvPr id="778" name="Group 778"/>
                <p:cNvGrpSpPr/>
                <p:nvPr/>
              </p:nvGrpSpPr>
              <p:grpSpPr>
                <a:xfrm>
                  <a:off x="1420970" y="-3"/>
                  <a:ext cx="1692781" cy="852096"/>
                  <a:chOff x="-1" y="-2"/>
                  <a:chExt cx="1692779" cy="852095"/>
                </a:xfrm>
              </p:grpSpPr>
              <p:sp>
                <p:nvSpPr>
                  <p:cNvPr id="768" name="Shape 768"/>
                  <p:cNvSpPr/>
                  <p:nvPr/>
                </p:nvSpPr>
                <p:spPr>
                  <a:xfrm rot="10800000" flipH="1">
                    <a:off x="564257" y="282247"/>
                    <a:ext cx="569609" cy="569847"/>
                  </a:xfrm>
                  <a:prstGeom prst="diamond">
                    <a:avLst/>
                  </a:prstGeom>
                  <a:noFill/>
                  <a:ln w="12700" cap="flat">
                    <a:solidFill>
                      <a:srgbClr val="FFFFFF"/>
                    </a:solidFill>
                    <a:prstDash val="solid"/>
                    <a:round/>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grpSp>
                <p:nvGrpSpPr>
                  <p:cNvPr id="771" name="Group 771"/>
                  <p:cNvGrpSpPr/>
                  <p:nvPr/>
                </p:nvGrpSpPr>
                <p:grpSpPr>
                  <a:xfrm>
                    <a:off x="-2" y="-3"/>
                    <a:ext cx="564264" cy="282253"/>
                    <a:chOff x="0" y="0"/>
                    <a:chExt cx="564263" cy="282252"/>
                  </a:xfrm>
                </p:grpSpPr>
                <p:sp>
                  <p:nvSpPr>
                    <p:cNvPr id="769" name="Shape 769"/>
                    <p:cNvSpPr/>
                    <p:nvPr/>
                  </p:nvSpPr>
                  <p:spPr>
                    <a:xfrm>
                      <a:off x="-1" y="-1"/>
                      <a:ext cx="282131" cy="282253"/>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70" name="Shape 770"/>
                    <p:cNvSpPr/>
                    <p:nvPr/>
                  </p:nvSpPr>
                  <p:spPr>
                    <a:xfrm flipH="1">
                      <a:off x="282131" y="0"/>
                      <a:ext cx="282132" cy="282250"/>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74" name="Group 774"/>
                  <p:cNvGrpSpPr/>
                  <p:nvPr/>
                </p:nvGrpSpPr>
                <p:grpSpPr>
                  <a:xfrm>
                    <a:off x="564256" y="-3"/>
                    <a:ext cx="564264" cy="282253"/>
                    <a:chOff x="0" y="0"/>
                    <a:chExt cx="564263" cy="282252"/>
                  </a:xfrm>
                </p:grpSpPr>
                <p:sp>
                  <p:nvSpPr>
                    <p:cNvPr id="772" name="Shape 772"/>
                    <p:cNvSpPr/>
                    <p:nvPr/>
                  </p:nvSpPr>
                  <p:spPr>
                    <a:xfrm>
                      <a:off x="-1" y="-1"/>
                      <a:ext cx="282131" cy="282253"/>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73" name="Shape 773"/>
                    <p:cNvSpPr/>
                    <p:nvPr/>
                  </p:nvSpPr>
                  <p:spPr>
                    <a:xfrm flipH="1">
                      <a:off x="282131" y="0"/>
                      <a:ext cx="282132" cy="282250"/>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77" name="Group 777"/>
                  <p:cNvGrpSpPr/>
                  <p:nvPr/>
                </p:nvGrpSpPr>
                <p:grpSpPr>
                  <a:xfrm>
                    <a:off x="1128515" y="-3"/>
                    <a:ext cx="564263" cy="282253"/>
                    <a:chOff x="0" y="0"/>
                    <a:chExt cx="564262" cy="282252"/>
                  </a:xfrm>
                </p:grpSpPr>
                <p:sp>
                  <p:nvSpPr>
                    <p:cNvPr id="775" name="Shape 775"/>
                    <p:cNvSpPr/>
                    <p:nvPr/>
                  </p:nvSpPr>
                  <p:spPr>
                    <a:xfrm>
                      <a:off x="-1" y="-1"/>
                      <a:ext cx="282134" cy="282253"/>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76" name="Shape 776"/>
                    <p:cNvSpPr/>
                    <p:nvPr/>
                  </p:nvSpPr>
                  <p:spPr>
                    <a:xfrm flipH="1">
                      <a:off x="282130" y="0"/>
                      <a:ext cx="282133" cy="282250"/>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sp>
              <p:nvSpPr>
                <p:cNvPr id="779" name="Shape 779"/>
                <p:cNvSpPr/>
                <p:nvPr/>
              </p:nvSpPr>
              <p:spPr>
                <a:xfrm>
                  <a:off x="3113743" y="1272"/>
                  <a:ext cx="1456776"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80" name="Shape 780"/>
                <p:cNvSpPr/>
                <p:nvPr/>
              </p:nvSpPr>
              <p:spPr>
                <a:xfrm>
                  <a:off x="-1" y="1272"/>
                  <a:ext cx="1420974"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grpSp>
    </p:spTree>
    <p:extLst>
      <p:ext uri="{BB962C8B-B14F-4D97-AF65-F5344CB8AC3E}">
        <p14:creationId xmlns:p14="http://schemas.microsoft.com/office/powerpoint/2010/main" val="99383531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783"/>
                                        </p:tgtEl>
                                        <p:attrNameLst>
                                          <p:attrName>style.visibility</p:attrName>
                                        </p:attrNameLst>
                                      </p:cBhvr>
                                      <p:to>
                                        <p:strVal val="visible"/>
                                      </p:to>
                                    </p:set>
                                    <p:animEffect transition="in" filter="wipe(left)">
                                      <p:cBhvr>
                                        <p:cTn id="7" dur="500"/>
                                        <p:tgtEl>
                                          <p:spTgt spid="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62271" y="999172"/>
            <a:ext cx="9258300" cy="5591175"/>
          </a:xfrm>
          <a:prstGeom prst="rect">
            <a:avLst/>
          </a:prstGeom>
        </p:spPr>
      </p:pic>
      <p:sp>
        <p:nvSpPr>
          <p:cNvPr id="39" name="副标题 2"/>
          <p:cNvSpPr txBox="1">
            <a:spLocks/>
          </p:cNvSpPr>
          <p:nvPr/>
        </p:nvSpPr>
        <p:spPr>
          <a:xfrm>
            <a:off x="339660" y="434767"/>
            <a:ext cx="6190940" cy="456267"/>
          </a:xfrm>
          <a:prstGeom prst="rect">
            <a:avLst/>
          </a:prstGeom>
        </p:spPr>
        <p:txBody>
          <a:bodyPr vert="horz" lIns="82935" tIns="41468" rIns="82935" bIns="4146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fontAlgn="base">
              <a:spcAft>
                <a:spcPct val="0"/>
              </a:spcAft>
              <a:buNone/>
            </a:pPr>
            <a:r>
              <a:rPr lang="zh-CN" altLang="en-US" sz="2400" b="1" dirty="0" smtClean="0">
                <a:solidFill>
                  <a:schemeClr val="bg1"/>
                </a:solidFill>
                <a:latin typeface="微软雅黑" panose="020B0503020204020204" pitchFamily="34" charset="-122"/>
                <a:ea typeface="微软雅黑" panose="020B0503020204020204" pitchFamily="34" charset="-122"/>
              </a:rPr>
              <a:t>系统展示</a:t>
            </a:r>
            <a:endParaRPr lang="zh-CN" altLang="da-DK"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781879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3" name="Group 783"/>
          <p:cNvGrpSpPr/>
          <p:nvPr/>
        </p:nvGrpSpPr>
        <p:grpSpPr>
          <a:xfrm>
            <a:off x="3498848" y="1193793"/>
            <a:ext cx="4628797" cy="4795851"/>
            <a:chOff x="-1" y="-4"/>
            <a:chExt cx="4628795" cy="4795850"/>
          </a:xfrm>
        </p:grpSpPr>
        <p:sp>
          <p:nvSpPr>
            <p:cNvPr id="748" name="Shape 748"/>
            <p:cNvSpPr/>
            <p:nvPr/>
          </p:nvSpPr>
          <p:spPr>
            <a:xfrm>
              <a:off x="1104774" y="1058395"/>
              <a:ext cx="2370507" cy="1310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sz="8000" b="1">
                  <a:solidFill>
                    <a:srgbClr val="FFFFFF"/>
                  </a:solidFill>
                  <a:latin typeface="微软雅黑"/>
                  <a:ea typeface="微软雅黑"/>
                  <a:cs typeface="微软雅黑"/>
                  <a:sym typeface="微软雅黑"/>
                </a:defRPr>
              </a:lvl1pPr>
            </a:lstStyle>
            <a:p>
              <a:pPr hangingPunct="0"/>
              <a:r>
                <a:rPr lang="en-US" kern="0" dirty="0" smtClean="0"/>
                <a:t>05</a:t>
              </a:r>
              <a:endParaRPr kern="0" dirty="0"/>
            </a:p>
          </p:txBody>
        </p:sp>
        <p:sp>
          <p:nvSpPr>
            <p:cNvPr id="749" name="Shape 749"/>
            <p:cNvSpPr/>
            <p:nvPr/>
          </p:nvSpPr>
          <p:spPr>
            <a:xfrm>
              <a:off x="1521687" y="2824454"/>
              <a:ext cx="1953593" cy="5847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lvl="0"/>
              <a:r>
                <a:rPr lang="zh-CN" altLang="en-US" sz="3200" dirty="0" smtClean="0">
                  <a:solidFill>
                    <a:schemeClr val="bg1"/>
                  </a:solidFill>
                  <a:latin typeface="微软雅黑" panose="020B0503020204020204" pitchFamily="34" charset="-122"/>
                  <a:ea typeface="微软雅黑" panose="020B0503020204020204" pitchFamily="34" charset="-122"/>
                </a:rPr>
                <a:t>项目计划</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753" name="Group 753"/>
            <p:cNvGrpSpPr/>
            <p:nvPr/>
          </p:nvGrpSpPr>
          <p:grpSpPr>
            <a:xfrm>
              <a:off x="32478" y="2461974"/>
              <a:ext cx="4596316" cy="80227"/>
              <a:chOff x="-2" y="0"/>
              <a:chExt cx="4596314" cy="80226"/>
            </a:xfrm>
          </p:grpSpPr>
          <p:sp>
            <p:nvSpPr>
              <p:cNvPr id="750" name="Shape 750"/>
              <p:cNvSpPr/>
              <p:nvPr/>
            </p:nvSpPr>
            <p:spPr>
              <a:xfrm rot="10800000" flipH="1">
                <a:off x="2238443" y="0"/>
                <a:ext cx="80195" cy="80227"/>
              </a:xfrm>
              <a:prstGeom prst="ellipse">
                <a:avLst/>
              </a:prstGeom>
              <a:solidFill>
                <a:srgbClr val="FFFFFF"/>
              </a:solidFill>
              <a:ln w="12700" cap="flat">
                <a:noFill/>
                <a:miter lim="400000"/>
              </a:ln>
              <a:effectLst/>
            </p:spPr>
            <p:txBody>
              <a:bodyPr wrap="square" lIns="45718" tIns="45718" rIns="45718" bIns="45718" numCol="1" anchor="ctr">
                <a:noAutofit/>
              </a:bodyPr>
              <a:lstStyle/>
              <a:p>
                <a:pPr algn="ctr" hangingPunct="0">
                  <a:defRPr sz="1400">
                    <a:solidFill>
                      <a:srgbClr val="FFFFFF"/>
                    </a:solidFill>
                    <a:latin typeface="Segoe UI"/>
                    <a:ea typeface="Segoe UI"/>
                    <a:cs typeface="Segoe UI"/>
                    <a:sym typeface="Segoe UI"/>
                  </a:defRPr>
                </a:pPr>
                <a:endParaRPr sz="1400" kern="0">
                  <a:solidFill>
                    <a:srgbClr val="FFFFFF"/>
                  </a:solidFill>
                  <a:latin typeface="Segoe UI"/>
                  <a:ea typeface="Segoe UI"/>
                  <a:cs typeface="Segoe UI"/>
                  <a:sym typeface="Segoe UI"/>
                </a:endParaRPr>
              </a:p>
            </p:txBody>
          </p:sp>
          <p:sp>
            <p:nvSpPr>
              <p:cNvPr id="751" name="Shape 751"/>
              <p:cNvSpPr/>
              <p:nvPr/>
            </p:nvSpPr>
            <p:spPr>
              <a:xfrm>
                <a:off x="-3" y="27831"/>
                <a:ext cx="2076517"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52" name="Shape 752"/>
              <p:cNvSpPr/>
              <p:nvPr/>
            </p:nvSpPr>
            <p:spPr>
              <a:xfrm>
                <a:off x="2487407" y="27831"/>
                <a:ext cx="2108906"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82" name="Group 782"/>
            <p:cNvGrpSpPr/>
            <p:nvPr/>
          </p:nvGrpSpPr>
          <p:grpSpPr>
            <a:xfrm>
              <a:off x="-1" y="-4"/>
              <a:ext cx="4570520" cy="4795850"/>
              <a:chOff x="0" y="-2"/>
              <a:chExt cx="4570518" cy="4795848"/>
            </a:xfrm>
          </p:grpSpPr>
          <p:grpSp>
            <p:nvGrpSpPr>
              <p:cNvPr id="767" name="Group 767"/>
              <p:cNvGrpSpPr/>
              <p:nvPr/>
            </p:nvGrpSpPr>
            <p:grpSpPr>
              <a:xfrm>
                <a:off x="-1" y="-3"/>
                <a:ext cx="4570519" cy="852096"/>
                <a:chOff x="0" y="-1"/>
                <a:chExt cx="4570518" cy="852095"/>
              </a:xfrm>
            </p:grpSpPr>
            <p:grpSp>
              <p:nvGrpSpPr>
                <p:cNvPr id="764" name="Group 764"/>
                <p:cNvGrpSpPr/>
                <p:nvPr/>
              </p:nvGrpSpPr>
              <p:grpSpPr>
                <a:xfrm>
                  <a:off x="1420970" y="-2"/>
                  <a:ext cx="1692779" cy="852096"/>
                  <a:chOff x="-1" y="-1"/>
                  <a:chExt cx="1692777" cy="852095"/>
                </a:xfrm>
              </p:grpSpPr>
              <p:sp>
                <p:nvSpPr>
                  <p:cNvPr id="754" name="Shape 754"/>
                  <p:cNvSpPr/>
                  <p:nvPr/>
                </p:nvSpPr>
                <p:spPr>
                  <a:xfrm>
                    <a:off x="564257" y="-2"/>
                    <a:ext cx="569608" cy="569848"/>
                  </a:xfrm>
                  <a:prstGeom prst="diamond">
                    <a:avLst/>
                  </a:prstGeom>
                  <a:noFill/>
                  <a:ln w="12700" cap="flat">
                    <a:solidFill>
                      <a:srgbClr val="FFFFFF"/>
                    </a:solidFill>
                    <a:prstDash val="solid"/>
                    <a:round/>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grpSp>
                <p:nvGrpSpPr>
                  <p:cNvPr id="757" name="Group 757"/>
                  <p:cNvGrpSpPr/>
                  <p:nvPr/>
                </p:nvGrpSpPr>
                <p:grpSpPr>
                  <a:xfrm>
                    <a:off x="-1" y="569844"/>
                    <a:ext cx="564263" cy="282251"/>
                    <a:chOff x="0" y="0"/>
                    <a:chExt cx="564262" cy="282249"/>
                  </a:xfrm>
                </p:grpSpPr>
                <p:sp>
                  <p:nvSpPr>
                    <p:cNvPr id="755" name="Shape 755"/>
                    <p:cNvSpPr/>
                    <p:nvPr/>
                  </p:nvSpPr>
                  <p:spPr>
                    <a:xfrm flipV="1">
                      <a:off x="-1" y="0"/>
                      <a:ext cx="282134"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56" name="Shape 756"/>
                    <p:cNvSpPr/>
                    <p:nvPr/>
                  </p:nvSpPr>
                  <p:spPr>
                    <a:xfrm flipH="1" flipV="1">
                      <a:off x="282130" y="0"/>
                      <a:ext cx="282133"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60" name="Group 760"/>
                  <p:cNvGrpSpPr/>
                  <p:nvPr/>
                </p:nvGrpSpPr>
                <p:grpSpPr>
                  <a:xfrm>
                    <a:off x="564256" y="569844"/>
                    <a:ext cx="564264" cy="282251"/>
                    <a:chOff x="0" y="0"/>
                    <a:chExt cx="564263" cy="282249"/>
                  </a:xfrm>
                </p:grpSpPr>
                <p:sp>
                  <p:nvSpPr>
                    <p:cNvPr id="758" name="Shape 758"/>
                    <p:cNvSpPr/>
                    <p:nvPr/>
                  </p:nvSpPr>
                  <p:spPr>
                    <a:xfrm flipV="1">
                      <a:off x="-1" y="0"/>
                      <a:ext cx="282131"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59" name="Shape 759"/>
                    <p:cNvSpPr/>
                    <p:nvPr/>
                  </p:nvSpPr>
                  <p:spPr>
                    <a:xfrm flipH="1" flipV="1">
                      <a:off x="282131" y="0"/>
                      <a:ext cx="282132"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63" name="Group 763"/>
                  <p:cNvGrpSpPr/>
                  <p:nvPr/>
                </p:nvGrpSpPr>
                <p:grpSpPr>
                  <a:xfrm>
                    <a:off x="1128514" y="569844"/>
                    <a:ext cx="564263" cy="282251"/>
                    <a:chOff x="-1" y="0"/>
                    <a:chExt cx="564262" cy="282249"/>
                  </a:xfrm>
                </p:grpSpPr>
                <p:sp>
                  <p:nvSpPr>
                    <p:cNvPr id="761" name="Shape 761"/>
                    <p:cNvSpPr/>
                    <p:nvPr/>
                  </p:nvSpPr>
                  <p:spPr>
                    <a:xfrm flipV="1">
                      <a:off x="-2" y="0"/>
                      <a:ext cx="282133"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62" name="Shape 762"/>
                    <p:cNvSpPr/>
                    <p:nvPr/>
                  </p:nvSpPr>
                  <p:spPr>
                    <a:xfrm flipH="1" flipV="1">
                      <a:off x="282130" y="0"/>
                      <a:ext cx="282132" cy="282251"/>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sp>
              <p:nvSpPr>
                <p:cNvPr id="765" name="Shape 765"/>
                <p:cNvSpPr/>
                <p:nvPr/>
              </p:nvSpPr>
              <p:spPr>
                <a:xfrm>
                  <a:off x="3113743" y="852087"/>
                  <a:ext cx="1456776"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66" name="Shape 766"/>
                <p:cNvSpPr/>
                <p:nvPr/>
              </p:nvSpPr>
              <p:spPr>
                <a:xfrm>
                  <a:off x="-1" y="852087"/>
                  <a:ext cx="1420974"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81" name="Group 781"/>
              <p:cNvGrpSpPr/>
              <p:nvPr/>
            </p:nvGrpSpPr>
            <p:grpSpPr>
              <a:xfrm>
                <a:off x="-1" y="3943750"/>
                <a:ext cx="4570519" cy="852096"/>
                <a:chOff x="0" y="-3"/>
                <a:chExt cx="4570518" cy="852095"/>
              </a:xfrm>
            </p:grpSpPr>
            <p:grpSp>
              <p:nvGrpSpPr>
                <p:cNvPr id="778" name="Group 778"/>
                <p:cNvGrpSpPr/>
                <p:nvPr/>
              </p:nvGrpSpPr>
              <p:grpSpPr>
                <a:xfrm>
                  <a:off x="1420970" y="-3"/>
                  <a:ext cx="1692781" cy="852096"/>
                  <a:chOff x="-1" y="-2"/>
                  <a:chExt cx="1692779" cy="852095"/>
                </a:xfrm>
              </p:grpSpPr>
              <p:sp>
                <p:nvSpPr>
                  <p:cNvPr id="768" name="Shape 768"/>
                  <p:cNvSpPr/>
                  <p:nvPr/>
                </p:nvSpPr>
                <p:spPr>
                  <a:xfrm rot="10800000" flipH="1">
                    <a:off x="564257" y="282247"/>
                    <a:ext cx="569609" cy="569847"/>
                  </a:xfrm>
                  <a:prstGeom prst="diamond">
                    <a:avLst/>
                  </a:prstGeom>
                  <a:noFill/>
                  <a:ln w="12700" cap="flat">
                    <a:solidFill>
                      <a:srgbClr val="FFFFFF"/>
                    </a:solidFill>
                    <a:prstDash val="solid"/>
                    <a:round/>
                  </a:ln>
                  <a:effectLst/>
                </p:spPr>
                <p:txBody>
                  <a:bodyPr wrap="square" lIns="45718" tIns="45718" rIns="45718" bIns="45718" numCol="1" anchor="ctr">
                    <a:noAutofit/>
                  </a:bodyPr>
                  <a:lstStyle/>
                  <a:p>
                    <a:pPr algn="ctr" hangingPunct="0">
                      <a:defRPr>
                        <a:solidFill>
                          <a:srgbClr val="FFFFFF"/>
                        </a:solidFill>
                        <a:latin typeface="Segoe UI"/>
                        <a:ea typeface="Segoe UI"/>
                        <a:cs typeface="Segoe UI"/>
                        <a:sym typeface="Segoe UI"/>
                      </a:defRPr>
                    </a:pPr>
                    <a:endParaRPr kern="0">
                      <a:solidFill>
                        <a:srgbClr val="FFFFFF"/>
                      </a:solidFill>
                      <a:latin typeface="Segoe UI"/>
                      <a:ea typeface="Segoe UI"/>
                      <a:cs typeface="Segoe UI"/>
                      <a:sym typeface="Segoe UI"/>
                    </a:endParaRPr>
                  </a:p>
                </p:txBody>
              </p:sp>
              <p:grpSp>
                <p:nvGrpSpPr>
                  <p:cNvPr id="771" name="Group 771"/>
                  <p:cNvGrpSpPr/>
                  <p:nvPr/>
                </p:nvGrpSpPr>
                <p:grpSpPr>
                  <a:xfrm>
                    <a:off x="-2" y="-3"/>
                    <a:ext cx="564264" cy="282253"/>
                    <a:chOff x="0" y="0"/>
                    <a:chExt cx="564263" cy="282252"/>
                  </a:xfrm>
                </p:grpSpPr>
                <p:sp>
                  <p:nvSpPr>
                    <p:cNvPr id="769" name="Shape 769"/>
                    <p:cNvSpPr/>
                    <p:nvPr/>
                  </p:nvSpPr>
                  <p:spPr>
                    <a:xfrm>
                      <a:off x="-1" y="-1"/>
                      <a:ext cx="282131" cy="282253"/>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70" name="Shape 770"/>
                    <p:cNvSpPr/>
                    <p:nvPr/>
                  </p:nvSpPr>
                  <p:spPr>
                    <a:xfrm flipH="1">
                      <a:off x="282131" y="0"/>
                      <a:ext cx="282132" cy="282250"/>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74" name="Group 774"/>
                  <p:cNvGrpSpPr/>
                  <p:nvPr/>
                </p:nvGrpSpPr>
                <p:grpSpPr>
                  <a:xfrm>
                    <a:off x="564256" y="-3"/>
                    <a:ext cx="564264" cy="282253"/>
                    <a:chOff x="0" y="0"/>
                    <a:chExt cx="564263" cy="282252"/>
                  </a:xfrm>
                </p:grpSpPr>
                <p:sp>
                  <p:nvSpPr>
                    <p:cNvPr id="772" name="Shape 772"/>
                    <p:cNvSpPr/>
                    <p:nvPr/>
                  </p:nvSpPr>
                  <p:spPr>
                    <a:xfrm>
                      <a:off x="-1" y="-1"/>
                      <a:ext cx="282131" cy="282253"/>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73" name="Shape 773"/>
                    <p:cNvSpPr/>
                    <p:nvPr/>
                  </p:nvSpPr>
                  <p:spPr>
                    <a:xfrm flipH="1">
                      <a:off x="282131" y="0"/>
                      <a:ext cx="282132" cy="282250"/>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nvGrpSpPr>
                  <p:cNvPr id="777" name="Group 777"/>
                  <p:cNvGrpSpPr/>
                  <p:nvPr/>
                </p:nvGrpSpPr>
                <p:grpSpPr>
                  <a:xfrm>
                    <a:off x="1128515" y="-3"/>
                    <a:ext cx="564263" cy="282253"/>
                    <a:chOff x="0" y="0"/>
                    <a:chExt cx="564262" cy="282252"/>
                  </a:xfrm>
                </p:grpSpPr>
                <p:sp>
                  <p:nvSpPr>
                    <p:cNvPr id="775" name="Shape 775"/>
                    <p:cNvSpPr/>
                    <p:nvPr/>
                  </p:nvSpPr>
                  <p:spPr>
                    <a:xfrm>
                      <a:off x="-1" y="-1"/>
                      <a:ext cx="282134" cy="282253"/>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76" name="Shape 776"/>
                    <p:cNvSpPr/>
                    <p:nvPr/>
                  </p:nvSpPr>
                  <p:spPr>
                    <a:xfrm flipH="1">
                      <a:off x="282130" y="0"/>
                      <a:ext cx="282133" cy="282250"/>
                    </a:xfrm>
                    <a:prstGeom prst="line">
                      <a:avLst/>
                    </a:prstGeom>
                    <a:noFill/>
                    <a:ln w="1270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sp>
              <p:nvSpPr>
                <p:cNvPr id="779" name="Shape 779"/>
                <p:cNvSpPr/>
                <p:nvPr/>
              </p:nvSpPr>
              <p:spPr>
                <a:xfrm>
                  <a:off x="3113743" y="1272"/>
                  <a:ext cx="1456776"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sp>
              <p:nvSpPr>
                <p:cNvPr id="780" name="Shape 780"/>
                <p:cNvSpPr/>
                <p:nvPr/>
              </p:nvSpPr>
              <p:spPr>
                <a:xfrm>
                  <a:off x="-1" y="1272"/>
                  <a:ext cx="1420974" cy="3"/>
                </a:xfrm>
                <a:prstGeom prst="line">
                  <a:avLst/>
                </a:prstGeom>
                <a:noFill/>
                <a:ln w="6350" cap="rnd">
                  <a:solidFill>
                    <a:srgbClr val="FFFFFF"/>
                  </a:solidFill>
                  <a:prstDash val="solid"/>
                  <a:round/>
                </a:ln>
                <a:effectLst/>
              </p:spPr>
              <p:txBody>
                <a:bodyPr wrap="square" lIns="45718" tIns="45718" rIns="45718" bIns="45718" numCol="1" anchor="t">
                  <a:noAutofit/>
                </a:bodyPr>
                <a:lstStyle/>
                <a:p>
                  <a:pPr hangingPunct="0"/>
                  <a:endParaRPr kern="0">
                    <a:solidFill>
                      <a:srgbClr val="000000"/>
                    </a:solidFill>
                    <a:latin typeface="Helvetica"/>
                    <a:cs typeface="Helvetica"/>
                    <a:sym typeface="Helvetica"/>
                  </a:endParaRPr>
                </a:p>
              </p:txBody>
            </p:sp>
          </p:grpSp>
        </p:grpSp>
      </p:grpSp>
    </p:spTree>
    <p:extLst>
      <p:ext uri="{BB962C8B-B14F-4D97-AF65-F5344CB8AC3E}">
        <p14:creationId xmlns:p14="http://schemas.microsoft.com/office/powerpoint/2010/main" val="16836878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783"/>
                                        </p:tgtEl>
                                        <p:attrNameLst>
                                          <p:attrName>style.visibility</p:attrName>
                                        </p:attrNameLst>
                                      </p:cBhvr>
                                      <p:to>
                                        <p:strVal val="visible"/>
                                      </p:to>
                                    </p:set>
                                    <p:animEffect transition="in" filter="wipe(left)">
                                      <p:cBhvr>
                                        <p:cTn id="7" dur="500"/>
                                        <p:tgtEl>
                                          <p:spTgt spid="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 grpId="0"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61072" y="1073914"/>
            <a:ext cx="11830928" cy="5433566"/>
            <a:chOff x="361072" y="891034"/>
            <a:chExt cx="11830928" cy="5433566"/>
          </a:xfrm>
        </p:grpSpPr>
        <p:grpSp>
          <p:nvGrpSpPr>
            <p:cNvPr id="3" name="组合 2"/>
            <p:cNvGrpSpPr/>
            <p:nvPr/>
          </p:nvGrpSpPr>
          <p:grpSpPr>
            <a:xfrm>
              <a:off x="361072" y="891034"/>
              <a:ext cx="11830928" cy="5433566"/>
              <a:chOff x="361072" y="891034"/>
              <a:chExt cx="11830928" cy="5433566"/>
            </a:xfrm>
          </p:grpSpPr>
          <p:grpSp>
            <p:nvGrpSpPr>
              <p:cNvPr id="2" name="组合 1"/>
              <p:cNvGrpSpPr/>
              <p:nvPr/>
            </p:nvGrpSpPr>
            <p:grpSpPr>
              <a:xfrm>
                <a:off x="361072" y="891034"/>
                <a:ext cx="11830928" cy="5433566"/>
                <a:chOff x="361072" y="891034"/>
                <a:chExt cx="11830928" cy="5433566"/>
              </a:xfrm>
            </p:grpSpPr>
            <p:graphicFrame>
              <p:nvGraphicFramePr>
                <p:cNvPr id="38" name="图示 37"/>
                <p:cNvGraphicFramePr/>
                <p:nvPr>
                  <p:extLst>
                    <p:ext uri="{D42A27DB-BD31-4B8C-83A1-F6EECF244321}">
                      <p14:modId xmlns:p14="http://schemas.microsoft.com/office/powerpoint/2010/main" val="1556662495"/>
                    </p:ext>
                  </p:extLst>
                </p:nvPr>
              </p:nvGraphicFramePr>
              <p:xfrm>
                <a:off x="361072" y="891034"/>
                <a:ext cx="11830928" cy="54335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0" name="内容占位符 2"/>
                <p:cNvSpPr txBox="1">
                  <a:spLocks/>
                </p:cNvSpPr>
                <p:nvPr/>
              </p:nvSpPr>
              <p:spPr>
                <a:xfrm>
                  <a:off x="4734071" y="2399421"/>
                  <a:ext cx="2933700" cy="262890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solidFill>
                        <a:schemeClr val="bg1"/>
                      </a:solidFill>
                      <a:latin typeface="微软雅黑" panose="020B0503020204020204" pitchFamily="34" charset="-122"/>
                      <a:ea typeface="微软雅黑" panose="020B0503020204020204" pitchFamily="34" charset="-122"/>
                    </a:rPr>
                    <a:t>数据上链</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zh-CN" altLang="en-US" sz="2400" dirty="0" smtClean="0">
                      <a:solidFill>
                        <a:schemeClr val="bg1"/>
                      </a:solidFill>
                      <a:latin typeface="微软雅黑" panose="020B0503020204020204" pitchFamily="34" charset="-122"/>
                      <a:ea typeface="微软雅黑" panose="020B0503020204020204" pitchFamily="34" charset="-122"/>
                    </a:rPr>
                    <a:t>消费行为周期</a:t>
                  </a:r>
                  <a:r>
                    <a:rPr lang="zh-CN" altLang="en-US" sz="2400" dirty="0">
                      <a:solidFill>
                        <a:schemeClr val="bg1"/>
                      </a:solidFill>
                      <a:latin typeface="微软雅黑" panose="020B0503020204020204" pitchFamily="34" charset="-122"/>
                      <a:ea typeface="微软雅黑" panose="020B0503020204020204" pitchFamily="34" charset="-122"/>
                    </a:rPr>
                    <a:t>展示</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zh-CN" altLang="en-US" sz="2400" dirty="0" smtClean="0">
                      <a:solidFill>
                        <a:schemeClr val="bg1"/>
                      </a:solidFill>
                      <a:latin typeface="微软雅黑" panose="020B0503020204020204" pitchFamily="34" charset="-122"/>
                      <a:ea typeface="微软雅黑" panose="020B0503020204020204" pitchFamily="34" charset="-122"/>
                    </a:rPr>
                    <a:t>网络拓扑展示</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zh-CN" altLang="en-US" sz="2400" dirty="0" smtClean="0">
                      <a:solidFill>
                        <a:schemeClr val="bg1"/>
                      </a:solidFill>
                      <a:latin typeface="微软雅黑" panose="020B0503020204020204" pitchFamily="34" charset="-122"/>
                      <a:ea typeface="微软雅黑" panose="020B0503020204020204" pitchFamily="34" charset="-122"/>
                    </a:rPr>
                    <a:t>节点状态展示</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zh-CN" altLang="en-US" sz="2400" dirty="0">
                      <a:solidFill>
                        <a:schemeClr val="bg1"/>
                      </a:solidFill>
                      <a:latin typeface="微软雅黑" panose="020B0503020204020204" pitchFamily="34" charset="-122"/>
                      <a:ea typeface="微软雅黑" panose="020B0503020204020204" pitchFamily="34" charset="-122"/>
                    </a:rPr>
                    <a:t>交易</a:t>
                  </a:r>
                  <a:r>
                    <a:rPr lang="zh-CN" altLang="en-US" sz="2400" dirty="0" smtClean="0">
                      <a:solidFill>
                        <a:schemeClr val="bg1"/>
                      </a:solidFill>
                      <a:latin typeface="微软雅黑" panose="020B0503020204020204" pitchFamily="34" charset="-122"/>
                      <a:ea typeface="微软雅黑" panose="020B0503020204020204" pitchFamily="34" charset="-122"/>
                    </a:rPr>
                    <a:t>日志展示</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grpSp>
          <p:sp>
            <p:nvSpPr>
              <p:cNvPr id="42" name="内容占位符 2"/>
              <p:cNvSpPr txBox="1">
                <a:spLocks/>
              </p:cNvSpPr>
              <p:nvPr/>
            </p:nvSpPr>
            <p:spPr>
              <a:xfrm>
                <a:off x="7779435" y="2151772"/>
                <a:ext cx="3516922" cy="312420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olidFill>
                      <a:schemeClr val="bg1"/>
                    </a:solidFill>
                    <a:latin typeface="微软雅黑" panose="020B0503020204020204" pitchFamily="34" charset="-122"/>
                    <a:ea typeface="微软雅黑" panose="020B0503020204020204" pitchFamily="34" charset="-122"/>
                  </a:rPr>
                  <a:t>会员管理：动态增减联盟方节点</a:t>
                </a:r>
              </a:p>
              <a:p>
                <a:r>
                  <a:rPr lang="zh-CN" altLang="en-US" sz="2400" dirty="0" smtClean="0">
                    <a:solidFill>
                      <a:schemeClr val="bg1"/>
                    </a:solidFill>
                    <a:latin typeface="微软雅黑" panose="020B0503020204020204" pitchFamily="34" charset="-122"/>
                    <a:ea typeface="微软雅黑" panose="020B0503020204020204" pitchFamily="34" charset="-122"/>
                  </a:rPr>
                  <a:t>授权</a:t>
                </a:r>
                <a:r>
                  <a:rPr lang="zh-CN" altLang="en-US" sz="2400" dirty="0">
                    <a:solidFill>
                      <a:schemeClr val="bg1"/>
                    </a:solidFill>
                    <a:latin typeface="微软雅黑" panose="020B0503020204020204" pitchFamily="34" charset="-122"/>
                    <a:ea typeface="微软雅黑" panose="020B0503020204020204" pitchFamily="34" charset="-122"/>
                  </a:rPr>
                  <a:t>的颗粒度控制</a:t>
                </a:r>
              </a:p>
              <a:p>
                <a:r>
                  <a:rPr lang="zh-CN" altLang="en-US" sz="2400" dirty="0">
                    <a:solidFill>
                      <a:schemeClr val="bg1"/>
                    </a:solidFill>
                    <a:latin typeface="微软雅黑" panose="020B0503020204020204" pitchFamily="34" charset="-122"/>
                    <a:ea typeface="微软雅黑" panose="020B0503020204020204" pitchFamily="34" charset="-122"/>
                  </a:rPr>
                  <a:t>自定义智能</a:t>
                </a:r>
                <a:r>
                  <a:rPr lang="zh-CN" altLang="en-US" sz="2400" dirty="0" smtClean="0">
                    <a:solidFill>
                      <a:schemeClr val="bg1"/>
                    </a:solidFill>
                    <a:latin typeface="微软雅黑" panose="020B0503020204020204" pitchFamily="34" charset="-122"/>
                    <a:ea typeface="微软雅黑" panose="020B0503020204020204" pitchFamily="34" charset="-122"/>
                  </a:rPr>
                  <a:t>合约</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zh-CN" altLang="en-US" sz="2400" dirty="0" smtClean="0">
                    <a:solidFill>
                      <a:schemeClr val="bg1"/>
                    </a:solidFill>
                    <a:latin typeface="微软雅黑" panose="020B0503020204020204" pitchFamily="34" charset="-122"/>
                    <a:ea typeface="微软雅黑" panose="020B0503020204020204" pitchFamily="34" charset="-122"/>
                  </a:rPr>
                  <a:t>促销活动周期</a:t>
                </a:r>
                <a:r>
                  <a:rPr lang="zh-CN" altLang="en-US" sz="2400" dirty="0">
                    <a:solidFill>
                      <a:schemeClr val="bg1"/>
                    </a:solidFill>
                    <a:latin typeface="微软雅黑" panose="020B0503020204020204" pitchFamily="34" charset="-122"/>
                    <a:ea typeface="微软雅黑" panose="020B0503020204020204" pitchFamily="34" charset="-122"/>
                  </a:rPr>
                  <a:t>管理</a:t>
                </a:r>
              </a:p>
              <a:p>
                <a:r>
                  <a:rPr lang="zh-CN" altLang="en-US" sz="2400" dirty="0" smtClean="0">
                    <a:solidFill>
                      <a:schemeClr val="bg1"/>
                    </a:solidFill>
                    <a:latin typeface="微软雅黑" panose="020B0503020204020204" pitchFamily="34" charset="-122"/>
                    <a:ea typeface="微软雅黑" panose="020B0503020204020204" pitchFamily="34" charset="-122"/>
                  </a:rPr>
                  <a:t>商户分类</a:t>
                </a:r>
                <a:r>
                  <a:rPr lang="zh-CN" altLang="en-US" sz="2400" dirty="0">
                    <a:solidFill>
                      <a:schemeClr val="bg1"/>
                    </a:solidFill>
                    <a:latin typeface="微软雅黑" panose="020B0503020204020204" pitchFamily="34" charset="-122"/>
                    <a:ea typeface="微软雅黑" panose="020B0503020204020204" pitchFamily="34" charset="-122"/>
                  </a:rPr>
                  <a:t>管理及相关统计数据</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grpSp>
        <p:sp>
          <p:nvSpPr>
            <p:cNvPr id="39" name="内容占位符 2"/>
            <p:cNvSpPr txBox="1">
              <a:spLocks/>
            </p:cNvSpPr>
            <p:nvPr/>
          </p:nvSpPr>
          <p:spPr>
            <a:xfrm>
              <a:off x="719487" y="2151771"/>
              <a:ext cx="4179618" cy="3124200"/>
            </a:xfrm>
            <a:prstGeom prst="rect">
              <a:avLst/>
            </a:prstGeom>
            <a:ln>
              <a:noFill/>
            </a:ln>
          </p:spPr>
          <p:txBody>
            <a:bodyPr>
              <a:normAutofit/>
            </a:bodyPr>
            <a:lstStyle>
              <a:lvl1pPr marL="228600" marR="0" indent="-2286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1pPr>
              <a:lvl2pPr marL="7112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2pPr>
              <a:lvl3pPr marL="1200150" marR="0" indent="-28575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3pPr>
              <a:lvl4pPr marL="1698169" marR="0" indent="-326569"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4pPr>
              <a:lvl5pPr marL="20828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5pPr>
              <a:lvl6pPr marL="25400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6pPr>
              <a:lvl7pPr marL="29972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7pPr>
              <a:lvl8pPr marL="34544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8pPr>
              <a:lvl9pPr marL="3911600" marR="0" indent="-254000" algn="l" defTabSz="914400" rtl="0" latinLnBrk="0">
                <a:lnSpc>
                  <a:spcPct val="125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Segoe UI"/>
                  <a:ea typeface="Segoe UI"/>
                  <a:cs typeface="Segoe UI"/>
                  <a:sym typeface="Segoe UI"/>
                </a:defRPr>
              </a:lvl9pPr>
            </a:lstStyle>
            <a:p>
              <a:r>
                <a:rPr lang="zh-CN" altLang="en-US" sz="2400" kern="0" dirty="0" smtClean="0">
                  <a:solidFill>
                    <a:schemeClr val="bg1"/>
                  </a:solidFill>
                  <a:latin typeface="微软雅黑" panose="020B0503020204020204" pitchFamily="34" charset="-122"/>
                  <a:ea typeface="微软雅黑" panose="020B0503020204020204" pitchFamily="34" charset="-122"/>
                </a:rPr>
                <a:t>证书秘钥人为分配</a:t>
              </a:r>
              <a:endParaRPr lang="en-US" altLang="zh-CN" sz="2400" kern="0" dirty="0" smtClean="0">
                <a:solidFill>
                  <a:schemeClr val="bg1"/>
                </a:solidFill>
                <a:latin typeface="微软雅黑" panose="020B0503020204020204" pitchFamily="34" charset="-122"/>
                <a:ea typeface="微软雅黑" panose="020B0503020204020204" pitchFamily="34" charset="-122"/>
              </a:endParaRPr>
            </a:p>
            <a:p>
              <a:r>
                <a:rPr lang="zh-CN" altLang="en-US" sz="2400" kern="0" dirty="0" smtClean="0">
                  <a:solidFill>
                    <a:schemeClr val="bg1"/>
                  </a:solidFill>
                  <a:latin typeface="微软雅黑" panose="020B0503020204020204" pitchFamily="34" charset="-122"/>
                  <a:ea typeface="微软雅黑" panose="020B0503020204020204" pitchFamily="34" charset="-122"/>
                </a:rPr>
                <a:t>网络节点手工部署</a:t>
              </a:r>
              <a:endParaRPr lang="en-US" altLang="zh-CN" sz="2400" kern="0" dirty="0" smtClean="0">
                <a:solidFill>
                  <a:schemeClr val="bg1"/>
                </a:solidFill>
                <a:latin typeface="微软雅黑" panose="020B0503020204020204" pitchFamily="34" charset="-122"/>
                <a:ea typeface="微软雅黑" panose="020B0503020204020204" pitchFamily="34" charset="-122"/>
              </a:endParaRPr>
            </a:p>
            <a:p>
              <a:r>
                <a:rPr lang="zh-CN" altLang="en-US" sz="2400" kern="0" dirty="0" smtClean="0">
                  <a:solidFill>
                    <a:schemeClr val="bg1"/>
                  </a:solidFill>
                  <a:latin typeface="微软雅黑" panose="020B0503020204020204" pitchFamily="34" charset="-122"/>
                  <a:ea typeface="微软雅黑" panose="020B0503020204020204" pitchFamily="34" charset="-122"/>
                </a:rPr>
                <a:t>人工授权第三方认证</a:t>
              </a:r>
              <a:endParaRPr lang="en-US" altLang="zh-CN" sz="2400" kern="0" dirty="0" smtClean="0">
                <a:solidFill>
                  <a:schemeClr val="bg1"/>
                </a:solidFill>
                <a:latin typeface="微软雅黑" panose="020B0503020204020204" pitchFamily="34" charset="-122"/>
                <a:ea typeface="微软雅黑" panose="020B0503020204020204" pitchFamily="34" charset="-122"/>
              </a:endParaRPr>
            </a:p>
            <a:p>
              <a:r>
                <a:rPr lang="zh-CN" altLang="en-US" sz="2400" kern="0" dirty="0" smtClean="0">
                  <a:solidFill>
                    <a:schemeClr val="bg1"/>
                  </a:solidFill>
                  <a:latin typeface="微软雅黑" panose="020B0503020204020204" pitchFamily="34" charset="-122"/>
                  <a:ea typeface="微软雅黑" panose="020B0503020204020204" pitchFamily="34" charset="-122"/>
                </a:rPr>
                <a:t>储存需求的业务流水</a:t>
              </a:r>
              <a:endParaRPr lang="en-US" altLang="zh-CN" sz="2400" kern="0" dirty="0" smtClean="0">
                <a:solidFill>
                  <a:schemeClr val="bg1"/>
                </a:solidFill>
                <a:latin typeface="微软雅黑" panose="020B0503020204020204" pitchFamily="34" charset="-122"/>
                <a:ea typeface="微软雅黑" panose="020B0503020204020204" pitchFamily="34" charset="-122"/>
              </a:endParaRPr>
            </a:p>
            <a:p>
              <a:r>
                <a:rPr lang="zh-CN" altLang="en-US" sz="2400" kern="0" dirty="0" smtClean="0">
                  <a:solidFill>
                    <a:schemeClr val="bg1"/>
                  </a:solidFill>
                  <a:latin typeface="微软雅黑" panose="020B0503020204020204" pitchFamily="34" charset="-122"/>
                  <a:ea typeface="微软雅黑" panose="020B0503020204020204" pitchFamily="34" charset="-122"/>
                </a:rPr>
                <a:t>商户多种接入方式的对接</a:t>
              </a:r>
              <a:endParaRPr lang="en-US" altLang="zh-CN" sz="2400" kern="0" dirty="0">
                <a:solidFill>
                  <a:schemeClr val="bg1"/>
                </a:solidFill>
                <a:latin typeface="微软雅黑" panose="020B0503020204020204" pitchFamily="34" charset="-122"/>
                <a:ea typeface="微软雅黑" panose="020B0503020204020204" pitchFamily="34" charset="-122"/>
              </a:endParaRPr>
            </a:p>
          </p:txBody>
        </p:sp>
      </p:grpSp>
      <p:sp>
        <p:nvSpPr>
          <p:cNvPr id="46" name="副标题 2"/>
          <p:cNvSpPr txBox="1">
            <a:spLocks/>
          </p:cNvSpPr>
          <p:nvPr/>
        </p:nvSpPr>
        <p:spPr>
          <a:xfrm>
            <a:off x="339660" y="434767"/>
            <a:ext cx="6190940" cy="456267"/>
          </a:xfrm>
          <a:prstGeom prst="rect">
            <a:avLst/>
          </a:prstGeom>
        </p:spPr>
        <p:txBody>
          <a:bodyPr vert="horz" lIns="82935" tIns="41468" rIns="82935" bIns="4146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fontAlgn="base">
              <a:spcAft>
                <a:spcPct val="0"/>
              </a:spcAft>
              <a:buNone/>
            </a:pPr>
            <a:r>
              <a:rPr lang="zh-CN" altLang="en-US" sz="2400" b="1" dirty="0">
                <a:solidFill>
                  <a:schemeClr val="bg1"/>
                </a:solidFill>
                <a:latin typeface="微软雅黑" panose="020B0503020204020204" pitchFamily="34" charset="-122"/>
                <a:ea typeface="微软雅黑" panose="020B0503020204020204" pitchFamily="34" charset="-122"/>
              </a:rPr>
              <a:t>一期</a:t>
            </a:r>
            <a:r>
              <a:rPr lang="zh-CN" altLang="en-US" sz="2400" b="1" dirty="0" smtClean="0">
                <a:solidFill>
                  <a:schemeClr val="bg1"/>
                </a:solidFill>
                <a:latin typeface="微软雅黑" panose="020B0503020204020204" pitchFamily="34" charset="-122"/>
                <a:ea typeface="微软雅黑" panose="020B0503020204020204" pitchFamily="34" charset="-122"/>
              </a:rPr>
              <a:t>数据存储，二期平台搭建</a:t>
            </a:r>
            <a:endParaRPr lang="zh-CN" altLang="da-DK"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038760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10917" y="2930156"/>
            <a:ext cx="4021338" cy="1057278"/>
            <a:chOff x="4263826" y="3286130"/>
            <a:chExt cx="4021338" cy="1057278"/>
          </a:xfrm>
        </p:grpSpPr>
        <p:sp>
          <p:nvSpPr>
            <p:cNvPr id="2028" name="Shape 2028"/>
            <p:cNvSpPr/>
            <p:nvPr/>
          </p:nvSpPr>
          <p:spPr>
            <a:xfrm>
              <a:off x="4392069" y="3423525"/>
              <a:ext cx="3407864" cy="757092"/>
            </a:xfrm>
            <a:prstGeom prst="roundRect">
              <a:avLst>
                <a:gd name="adj" fmla="val 50000"/>
              </a:avLst>
            </a:prstGeom>
            <a:solidFill>
              <a:srgbClr val="37AAB2">
                <a:alpha val="49959"/>
              </a:srgbClr>
            </a:solidFill>
            <a:ln w="12700">
              <a:miter lim="400000"/>
            </a:ln>
          </p:spPr>
          <p:txBody>
            <a:bodyPr lIns="45718" tIns="45718" rIns="45718" bIns="45718"/>
            <a:lstStyle/>
            <a:p>
              <a:pPr hangingPunct="0">
                <a:defRPr>
                  <a:latin typeface="Segoe UI"/>
                  <a:ea typeface="Segoe UI"/>
                  <a:cs typeface="Segoe UI"/>
                  <a:sym typeface="Segoe UI"/>
                </a:defRPr>
              </a:pPr>
              <a:endParaRPr kern="0">
                <a:solidFill>
                  <a:srgbClr val="000000"/>
                </a:solidFill>
                <a:latin typeface="Segoe UI"/>
                <a:ea typeface="Segoe UI"/>
                <a:cs typeface="Segoe UI"/>
                <a:sym typeface="Segoe UI"/>
              </a:endParaRPr>
            </a:p>
          </p:txBody>
        </p:sp>
        <p:sp>
          <p:nvSpPr>
            <p:cNvPr id="2029" name="Shape 2029"/>
            <p:cNvSpPr/>
            <p:nvPr/>
          </p:nvSpPr>
          <p:spPr>
            <a:xfrm>
              <a:off x="4263826" y="3286130"/>
              <a:ext cx="3664349" cy="1057278"/>
            </a:xfrm>
            <a:prstGeom prst="roundRect">
              <a:avLst>
                <a:gd name="adj" fmla="val 50000"/>
              </a:avLst>
            </a:prstGeom>
            <a:solidFill>
              <a:srgbClr val="37AAB2">
                <a:alpha val="49959"/>
              </a:srgbClr>
            </a:solidFill>
            <a:ln w="12700">
              <a:miter lim="400000"/>
            </a:ln>
          </p:spPr>
          <p:txBody>
            <a:bodyPr lIns="45718" tIns="45718" rIns="45718" bIns="45718"/>
            <a:lstStyle/>
            <a:p>
              <a:pPr hangingPunct="0">
                <a:defRPr>
                  <a:latin typeface="Segoe UI"/>
                  <a:ea typeface="Segoe UI"/>
                  <a:cs typeface="Segoe UI"/>
                  <a:sym typeface="Segoe UI"/>
                </a:defRPr>
              </a:pPr>
              <a:endParaRPr kern="0">
                <a:solidFill>
                  <a:srgbClr val="000000"/>
                </a:solidFill>
                <a:latin typeface="Segoe UI"/>
                <a:ea typeface="Segoe UI"/>
                <a:cs typeface="Segoe UI"/>
                <a:sym typeface="Segoe UI"/>
              </a:endParaRPr>
            </a:p>
          </p:txBody>
        </p:sp>
        <p:sp>
          <p:nvSpPr>
            <p:cNvPr id="2030" name="Shape 2030"/>
            <p:cNvSpPr/>
            <p:nvPr/>
          </p:nvSpPr>
          <p:spPr>
            <a:xfrm>
              <a:off x="5546723" y="3515047"/>
              <a:ext cx="2738441" cy="599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800">
                  <a:solidFill>
                    <a:srgbClr val="FFFFFF"/>
                  </a:solidFill>
                  <a:latin typeface="微软雅黑"/>
                  <a:ea typeface="微软雅黑"/>
                  <a:cs typeface="微软雅黑"/>
                  <a:sym typeface="微软雅黑"/>
                </a:defRPr>
              </a:lvl1pPr>
            </a:lstStyle>
            <a:p>
              <a:pPr hangingPunct="0"/>
              <a:r>
                <a:rPr kern="0"/>
                <a:t>谢 谢</a:t>
              </a:r>
            </a:p>
          </p:txBody>
        </p:sp>
      </p:grpSp>
    </p:spTree>
    <p:extLst>
      <p:ext uri="{BB962C8B-B14F-4D97-AF65-F5344CB8AC3E}">
        <p14:creationId xmlns:p14="http://schemas.microsoft.com/office/powerpoint/2010/main" val="411927445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2003047" y="364563"/>
            <a:ext cx="8640960" cy="5852290"/>
            <a:chOff x="251520" y="712292"/>
            <a:chExt cx="8640960" cy="5852290"/>
          </a:xfrm>
        </p:grpSpPr>
        <p:sp>
          <p:nvSpPr>
            <p:cNvPr id="39" name="矩形 38"/>
            <p:cNvSpPr/>
            <p:nvPr/>
          </p:nvSpPr>
          <p:spPr>
            <a:xfrm>
              <a:off x="2915816" y="4293096"/>
              <a:ext cx="5976664" cy="1938992"/>
            </a:xfrm>
            <a:prstGeom prst="rect">
              <a:avLst/>
            </a:prstGeom>
          </p:spPr>
          <p:txBody>
            <a:bodyPr wrap="square">
              <a:spAutoFit/>
            </a:bodyPr>
            <a:lstStyle/>
            <a:p>
              <a:pPr>
                <a:lnSpc>
                  <a:spcPct val="150000"/>
                </a:lnSpc>
              </a:pPr>
              <a:r>
                <a:rPr lang="zh-CN" altLang="zh-CN" sz="2000" dirty="0" smtClean="0">
                  <a:solidFill>
                    <a:schemeClr val="bg1"/>
                  </a:solidFill>
                  <a:latin typeface="微软雅黑" panose="020B0503020204020204" pitchFamily="34" charset="-122"/>
                  <a:ea typeface="微软雅黑" panose="020B0503020204020204" pitchFamily="34" charset="-122"/>
                </a:rPr>
                <a:t>区</a:t>
              </a:r>
              <a:r>
                <a:rPr lang="zh-CN" altLang="zh-CN" sz="2000" dirty="0">
                  <a:solidFill>
                    <a:schemeClr val="bg1"/>
                  </a:solidFill>
                  <a:latin typeface="微软雅黑" panose="020B0503020204020204" pitchFamily="34" charset="-122"/>
                  <a:ea typeface="微软雅黑" panose="020B0503020204020204" pitchFamily="34" charset="-122"/>
                </a:rPr>
                <a:t>块链技术是构建比特</a:t>
              </a:r>
              <a:r>
                <a:rPr lang="zh-CN" altLang="zh-CN" sz="2000" dirty="0" smtClean="0">
                  <a:solidFill>
                    <a:schemeClr val="bg1"/>
                  </a:solidFill>
                  <a:latin typeface="微软雅黑" panose="020B0503020204020204" pitchFamily="34" charset="-122"/>
                  <a:ea typeface="微软雅黑" panose="020B0503020204020204" pitchFamily="34" charset="-122"/>
                </a:rPr>
                <a:t>币</a:t>
              </a:r>
              <a:r>
                <a:rPr lang="zh-CN" altLang="en-US" sz="2000" dirty="0" smtClean="0">
                  <a:solidFill>
                    <a:schemeClr val="bg1"/>
                  </a:solidFill>
                  <a:latin typeface="微软雅黑" panose="020B0503020204020204" pitchFamily="34" charset="-122"/>
                  <a:ea typeface="微软雅黑" panose="020B0503020204020204" pitchFamily="34" charset="-122"/>
                </a:rPr>
                <a:t>区块链网络</a:t>
              </a:r>
              <a:r>
                <a:rPr lang="zh-CN" altLang="zh-CN" sz="2000" dirty="0" smtClean="0">
                  <a:solidFill>
                    <a:schemeClr val="bg1"/>
                  </a:solidFill>
                  <a:latin typeface="微软雅黑" panose="020B0503020204020204" pitchFamily="34" charset="-122"/>
                  <a:ea typeface="微软雅黑" panose="020B0503020204020204" pitchFamily="34" charset="-122"/>
                </a:rPr>
                <a:t>与</a:t>
              </a:r>
              <a:r>
                <a:rPr lang="zh-CN" altLang="zh-CN" sz="2000" dirty="0">
                  <a:solidFill>
                    <a:schemeClr val="bg1"/>
                  </a:solidFill>
                  <a:latin typeface="微软雅黑" panose="020B0503020204020204" pitchFamily="34" charset="-122"/>
                  <a:ea typeface="微软雅黑" panose="020B0503020204020204" pitchFamily="34" charset="-122"/>
                </a:rPr>
                <a:t>交易信息加密传输的基础技</a:t>
              </a:r>
              <a:r>
                <a:rPr lang="zh-CN" altLang="zh-CN" sz="2000" dirty="0" smtClean="0">
                  <a:solidFill>
                    <a:schemeClr val="bg1"/>
                  </a:solidFill>
                  <a:latin typeface="微软雅黑" panose="020B0503020204020204" pitchFamily="34" charset="-122"/>
                  <a:ea typeface="微软雅黑" panose="020B0503020204020204" pitchFamily="34" charset="-122"/>
                </a:rPr>
                <a:t>术</a:t>
              </a:r>
              <a:r>
                <a:rPr lang="zh-CN" altLang="en-US" sz="2000" dirty="0" smtClean="0">
                  <a:solidFill>
                    <a:schemeClr val="bg1"/>
                  </a:solidFill>
                  <a:latin typeface="微软雅黑" panose="020B0503020204020204" pitchFamily="34" charset="-122"/>
                  <a:ea typeface="微软雅黑" panose="020B0503020204020204" pitchFamily="34" charset="-122"/>
                </a:rPr>
                <a:t>。它基</a:t>
              </a:r>
              <a:r>
                <a:rPr lang="zh-CN" altLang="en-US" sz="2000" dirty="0">
                  <a:solidFill>
                    <a:schemeClr val="bg1"/>
                  </a:solidFill>
                  <a:latin typeface="微软雅黑" panose="020B0503020204020204" pitchFamily="34" charset="-122"/>
                  <a:ea typeface="微软雅黑" panose="020B0503020204020204" pitchFamily="34" charset="-122"/>
                </a:rPr>
                <a:t>于密码学原理而不基于信用，使得任何达成一致的</a:t>
              </a:r>
              <a:r>
                <a:rPr lang="zh-CN" altLang="en-US" sz="2000" dirty="0">
                  <a:solidFill>
                    <a:srgbClr val="FF0000"/>
                  </a:solidFill>
                  <a:latin typeface="微软雅黑" panose="020B0503020204020204" pitchFamily="34" charset="-122"/>
                  <a:ea typeface="微软雅黑" panose="020B0503020204020204" pitchFamily="34" charset="-122"/>
                </a:rPr>
                <a:t>双</a:t>
              </a:r>
              <a:r>
                <a:rPr lang="zh-CN" altLang="en-US" sz="2000" dirty="0" smtClean="0">
                  <a:solidFill>
                    <a:srgbClr val="FF0000"/>
                  </a:solidFill>
                  <a:latin typeface="微软雅黑" panose="020B0503020204020204" pitchFamily="34" charset="-122"/>
                  <a:ea typeface="微软雅黑" panose="020B0503020204020204" pitchFamily="34" charset="-122"/>
                </a:rPr>
                <a:t>方直接支</a:t>
              </a:r>
              <a:r>
                <a:rPr lang="zh-CN" altLang="en-US" sz="2000" dirty="0">
                  <a:solidFill>
                    <a:srgbClr val="FF0000"/>
                  </a:solidFill>
                  <a:latin typeface="微软雅黑" panose="020B0503020204020204" pitchFamily="34" charset="-122"/>
                  <a:ea typeface="微软雅黑" panose="020B0503020204020204" pitchFamily="34" charset="-122"/>
                </a:rPr>
                <a:t>付</a:t>
              </a:r>
              <a:r>
                <a:rPr lang="zh-CN" altLang="en-US" sz="2000" dirty="0">
                  <a:solidFill>
                    <a:schemeClr val="bg1"/>
                  </a:solidFill>
                  <a:latin typeface="微软雅黑" panose="020B0503020204020204" pitchFamily="34" charset="-122"/>
                  <a:ea typeface="微软雅黑" panose="020B0503020204020204" pitchFamily="34" charset="-122"/>
                </a:rPr>
                <a:t>，从而不需要第三方中介的参与</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251520" y="1340768"/>
              <a:ext cx="5832648" cy="1477328"/>
            </a:xfrm>
            <a:prstGeom prst="rect">
              <a:avLst/>
            </a:prstGeom>
          </p:spPr>
          <p:txBody>
            <a:bodyPr wrap="square">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互联网上的贸易，几乎都需要借</a:t>
              </a:r>
              <a:r>
                <a:rPr lang="zh-CN" altLang="en-US" sz="2000" dirty="0" smtClean="0">
                  <a:solidFill>
                    <a:schemeClr val="bg1"/>
                  </a:solidFill>
                  <a:latin typeface="微软雅黑" panose="020B0503020204020204" pitchFamily="34" charset="-122"/>
                  <a:ea typeface="微软雅黑" panose="020B0503020204020204" pitchFamily="34" charset="-122"/>
                </a:rPr>
                <a:t>助</a:t>
              </a:r>
              <a:r>
                <a:rPr lang="zh-CN" altLang="en-US" sz="2000" dirty="0">
                  <a:solidFill>
                    <a:schemeClr val="bg1"/>
                  </a:solidFill>
                  <a:latin typeface="微软雅黑" panose="020B0503020204020204" pitchFamily="34" charset="-122"/>
                  <a:ea typeface="微软雅黑" panose="020B0503020204020204" pitchFamily="34" charset="-122"/>
                </a:rPr>
                <a:t>可资信赖的</a:t>
              </a:r>
              <a:r>
                <a:rPr lang="zh-CN" altLang="en-US" sz="2000" dirty="0" smtClean="0">
                  <a:solidFill>
                    <a:srgbClr val="FF0000"/>
                  </a:solidFill>
                  <a:latin typeface="微软雅黑" panose="020B0503020204020204" pitchFamily="34" charset="-122"/>
                  <a:ea typeface="微软雅黑" panose="020B0503020204020204" pitchFamily="34" charset="-122"/>
                </a:rPr>
                <a:t>第三方信用机构</a:t>
              </a:r>
              <a:r>
                <a:rPr lang="zh-CN" altLang="en-US" sz="2000" dirty="0" smtClean="0">
                  <a:solidFill>
                    <a:schemeClr val="bg1"/>
                  </a:solidFill>
                  <a:latin typeface="微软雅黑" panose="020B0503020204020204" pitchFamily="34" charset="-122"/>
                  <a:ea typeface="微软雅黑" panose="020B0503020204020204" pitchFamily="34" charset="-122"/>
                </a:rPr>
                <a:t>来</a:t>
              </a:r>
              <a:r>
                <a:rPr lang="zh-CN" altLang="en-US" sz="2000" dirty="0">
                  <a:solidFill>
                    <a:schemeClr val="bg1"/>
                  </a:solidFill>
                  <a:latin typeface="微软雅黑" panose="020B0503020204020204" pitchFamily="34" charset="-122"/>
                  <a:ea typeface="微软雅黑" panose="020B0503020204020204" pitchFamily="34" charset="-122"/>
                </a:rPr>
                <a:t>处理电子支付信息</a:t>
              </a:r>
              <a:r>
                <a:rPr lang="zh-CN" altLang="en-US" sz="2000" dirty="0" smtClean="0">
                  <a:solidFill>
                    <a:schemeClr val="bg1"/>
                  </a:solidFill>
                  <a:latin typeface="微软雅黑" panose="020B0503020204020204" pitchFamily="34" charset="-122"/>
                  <a:ea typeface="微软雅黑" panose="020B0503020204020204" pitchFamily="34" charset="-122"/>
                </a:rPr>
                <a:t>。这</a:t>
              </a:r>
              <a:r>
                <a:rPr lang="zh-CN" altLang="en-US" sz="2000" dirty="0">
                  <a:solidFill>
                    <a:schemeClr val="bg1"/>
                  </a:solidFill>
                  <a:latin typeface="微软雅黑" panose="020B0503020204020204" pitchFamily="34" charset="-122"/>
                  <a:ea typeface="微软雅黑" panose="020B0503020204020204" pitchFamily="34" charset="-122"/>
                </a:rPr>
                <a:t>类系统仍然内</a:t>
              </a:r>
              <a:r>
                <a:rPr lang="zh-CN" altLang="en-US" sz="2000" dirty="0" smtClean="0">
                  <a:solidFill>
                    <a:schemeClr val="bg1"/>
                  </a:solidFill>
                  <a:latin typeface="微软雅黑" panose="020B0503020204020204" pitchFamily="34" charset="-122"/>
                  <a:ea typeface="微软雅黑" panose="020B0503020204020204" pitchFamily="34" charset="-122"/>
                </a:rPr>
                <a:t>生性</a:t>
              </a:r>
              <a:r>
                <a:rPr lang="zh-CN" altLang="en-US" sz="2000" dirty="0">
                  <a:solidFill>
                    <a:schemeClr val="bg1"/>
                  </a:solidFill>
                  <a:latin typeface="微软雅黑" panose="020B0503020204020204" pitchFamily="34" charset="-122"/>
                  <a:ea typeface="微软雅黑" panose="020B0503020204020204" pitchFamily="34" charset="-122"/>
                </a:rPr>
                <a:t>地受制于“基于信用的模式</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1" name="矩形 40"/>
            <p:cNvSpPr/>
            <p:nvPr/>
          </p:nvSpPr>
          <p:spPr>
            <a:xfrm>
              <a:off x="251520" y="712292"/>
              <a:ext cx="8640960" cy="646331"/>
            </a:xfrm>
            <a:prstGeom prst="rect">
              <a:avLst/>
            </a:prstGeom>
          </p:spPr>
          <p:txBody>
            <a:bodyPr wrap="square">
              <a:spAutoFit/>
            </a:bodyPr>
            <a:lstStyle/>
            <a:p>
              <a:pPr algn="just">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背景</a:t>
              </a:r>
              <a:endParaRPr lang="en-US" altLang="zh-CN" sz="24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2" name="图片 41"/>
            <p:cNvPicPr>
              <a:picLocks noChangeAspect="1"/>
            </p:cNvPicPr>
            <p:nvPr/>
          </p:nvPicPr>
          <p:blipFill>
            <a:blip r:embed="rId2"/>
            <a:stretch>
              <a:fillRect/>
            </a:stretch>
          </p:blipFill>
          <p:spPr>
            <a:xfrm>
              <a:off x="6444208" y="747547"/>
              <a:ext cx="2088232" cy="3542467"/>
            </a:xfrm>
            <a:prstGeom prst="rect">
              <a:avLst/>
            </a:prstGeom>
          </p:spPr>
        </p:pic>
        <p:pic>
          <p:nvPicPr>
            <p:cNvPr id="43" name="图片 42"/>
            <p:cNvPicPr>
              <a:picLocks noChangeAspect="1"/>
            </p:cNvPicPr>
            <p:nvPr/>
          </p:nvPicPr>
          <p:blipFill>
            <a:blip r:embed="rId3"/>
            <a:stretch>
              <a:fillRect/>
            </a:stretch>
          </p:blipFill>
          <p:spPr>
            <a:xfrm>
              <a:off x="251520" y="3212976"/>
              <a:ext cx="2505570" cy="3351606"/>
            </a:xfrm>
            <a:prstGeom prst="rect">
              <a:avLst/>
            </a:prstGeom>
          </p:spPr>
        </p:pic>
      </p:grpSp>
    </p:spTree>
    <p:extLst>
      <p:ext uri="{BB962C8B-B14F-4D97-AF65-F5344CB8AC3E}">
        <p14:creationId xmlns:p14="http://schemas.microsoft.com/office/powerpoint/2010/main" val="191593948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1407929" y="1223391"/>
            <a:ext cx="8908048" cy="4524315"/>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区块链本质是一种去中心化分布式账本技术</a:t>
            </a:r>
          </a:p>
          <a:p>
            <a:pPr marL="285750" indent="-285750">
              <a:buFont typeface="Wingdings" panose="05000000000000000000" charset="0"/>
              <a:buChar char="Ø"/>
            </a:pPr>
            <a:r>
              <a:rPr lang="zh-CN" altLang="en-US" dirty="0">
                <a:solidFill>
                  <a:schemeClr val="bg1"/>
                </a:solidFill>
                <a:latin typeface="微软雅黑" panose="020B0503020204020204" pitchFamily="34" charset="-122"/>
                <a:ea typeface="微软雅黑" panose="020B0503020204020204" pitchFamily="34" charset="-122"/>
              </a:rPr>
              <a:t>不可篡改</a:t>
            </a:r>
          </a:p>
          <a:p>
            <a:pPr lvl="1" indent="0">
              <a:buFont typeface="Wingdings" panose="05000000000000000000" charset="0"/>
              <a:buNone/>
            </a:pPr>
            <a:r>
              <a:rPr lang="zh-CN" altLang="en-US" dirty="0">
                <a:solidFill>
                  <a:schemeClr val="bg1"/>
                </a:solidFill>
                <a:latin typeface="微软雅黑" panose="020B0503020204020204" pitchFamily="34" charset="-122"/>
                <a:ea typeface="微软雅黑" panose="020B0503020204020204" pitchFamily="34" charset="-122"/>
              </a:rPr>
              <a:t>1.</a:t>
            </a:r>
            <a:r>
              <a:rPr lang="zh-CN" altLang="en-US" b="1" dirty="0">
                <a:solidFill>
                  <a:schemeClr val="bg1"/>
                </a:solidFill>
                <a:latin typeface="微软雅黑" panose="020B0503020204020204" pitchFamily="34" charset="-122"/>
                <a:ea typeface="微软雅黑" panose="020B0503020204020204" pitchFamily="34" charset="-122"/>
              </a:rPr>
              <a:t>去中心化</a:t>
            </a:r>
            <a:r>
              <a:rPr lang="zh-CN" altLang="en-US" dirty="0">
                <a:solidFill>
                  <a:schemeClr val="bg1"/>
                </a:solidFill>
                <a:latin typeface="微软雅黑" panose="020B0503020204020204" pitchFamily="34" charset="-122"/>
                <a:ea typeface="微软雅黑" panose="020B0503020204020204" pitchFamily="34" charset="-122"/>
              </a:rPr>
              <a:t>的账本由参与者节点共同维护，每个节点都维护着全量账本</a:t>
            </a:r>
          </a:p>
          <a:p>
            <a:pPr lvl="1" indent="0">
              <a:buFont typeface="Wingdings" panose="05000000000000000000" charset="0"/>
              <a:buNone/>
            </a:pPr>
            <a:r>
              <a:rPr lang="zh-CN" altLang="en-US" dirty="0">
                <a:solidFill>
                  <a:schemeClr val="bg1"/>
                </a:solidFill>
                <a:latin typeface="微软雅黑" panose="020B0503020204020204" pitchFamily="34" charset="-122"/>
                <a:ea typeface="微软雅黑" panose="020B0503020204020204" pitchFamily="34" charset="-122"/>
              </a:rPr>
              <a:t>2.blockchain按时间戳序列化Block，且只能添加，对其他操作无效</a:t>
            </a:r>
          </a:p>
          <a:p>
            <a:pPr lvl="1" indent="0">
              <a:buFont typeface="Wingdings" panose="05000000000000000000" charset="0"/>
              <a:buNone/>
            </a:pPr>
            <a:r>
              <a:rPr lang="zh-CN" altLang="en-US" dirty="0">
                <a:solidFill>
                  <a:schemeClr val="bg1"/>
                </a:solidFill>
                <a:latin typeface="微软雅黑" panose="020B0503020204020204" pitchFamily="34" charset="-122"/>
                <a:ea typeface="微软雅黑" panose="020B0503020204020204" pitchFamily="34" charset="-122"/>
              </a:rPr>
              <a:t>3.每次transcation都需要通过</a:t>
            </a:r>
            <a:r>
              <a:rPr lang="zh-CN" altLang="en-US" b="1" dirty="0">
                <a:solidFill>
                  <a:schemeClr val="bg1"/>
                </a:solidFill>
                <a:latin typeface="微软雅黑" panose="020B0503020204020204" pitchFamily="34" charset="-122"/>
                <a:ea typeface="微软雅黑" panose="020B0503020204020204" pitchFamily="34" charset="-122"/>
              </a:rPr>
              <a:t>共识算法</a:t>
            </a:r>
            <a:r>
              <a:rPr lang="zh-CN" altLang="en-US" dirty="0">
                <a:solidFill>
                  <a:schemeClr val="bg1"/>
                </a:solidFill>
                <a:latin typeface="微软雅黑" panose="020B0503020204020204" pitchFamily="34" charset="-122"/>
                <a:ea typeface="微软雅黑" panose="020B0503020204020204" pitchFamily="34" charset="-122"/>
              </a:rPr>
              <a:t>确认一致后才会写入Block</a:t>
            </a:r>
          </a:p>
          <a:p>
            <a:pPr marL="285750" indent="-285750">
              <a:buFont typeface="Wingdings" panose="05000000000000000000" charset="0"/>
              <a:buChar char="Ø"/>
            </a:pPr>
            <a:r>
              <a:rPr lang="zh-CN" altLang="en-US" dirty="0">
                <a:solidFill>
                  <a:schemeClr val="bg1"/>
                </a:solidFill>
                <a:latin typeface="微软雅黑" panose="020B0503020204020204" pitchFamily="34" charset="-122"/>
                <a:ea typeface="微软雅黑" panose="020B0503020204020204" pitchFamily="34" charset="-122"/>
              </a:rPr>
              <a:t>去中心化</a:t>
            </a:r>
          </a:p>
          <a:p>
            <a:pPr lvl="1" indent="0">
              <a:buFont typeface="Wingdings" panose="05000000000000000000" charset="0"/>
              <a:buNone/>
            </a:pPr>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原有模式金融机构使用一个中心化的账本追踪资产流动</a:t>
            </a:r>
          </a:p>
          <a:p>
            <a:pPr lvl="1" indent="0">
              <a:buFont typeface="Wingdings" panose="05000000000000000000" charset="0"/>
              <a:buNone/>
            </a:pPr>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区块链模式通过去中心化账本代替中心化机构认证资产所有权，资产由多个机构共同拥有并校验，防止欺诈和认为操控</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charset="0"/>
              <a:buChar char="Ø"/>
            </a:pPr>
            <a:r>
              <a:rPr lang="zh-CN" altLang="en-US" dirty="0">
                <a:solidFill>
                  <a:schemeClr val="bg1"/>
                </a:solidFill>
                <a:latin typeface="微软雅黑" panose="020B0503020204020204" pitchFamily="34" charset="-122"/>
                <a:ea typeface="微软雅黑" panose="020B0503020204020204" pitchFamily="34" charset="-122"/>
                <a:sym typeface="+mn-ea"/>
              </a:rPr>
              <a:t>链内信任</a:t>
            </a:r>
          </a:p>
          <a:p>
            <a:pPr lvl="1" indent="0">
              <a:buFont typeface="Wingdings" panose="05000000000000000000" charset="0"/>
              <a:buNone/>
            </a:pPr>
            <a:r>
              <a:rPr lang="en-US" altLang="zh-CN" dirty="0">
                <a:solidFill>
                  <a:schemeClr val="bg1"/>
                </a:solidFill>
                <a:latin typeface="微软雅黑" panose="020B0503020204020204" pitchFamily="34" charset="-122"/>
                <a:ea typeface="微软雅黑" panose="020B0503020204020204" pitchFamily="34" charset="-122"/>
                <a:sym typeface="+mn-ea"/>
              </a:rPr>
              <a:t>1.</a:t>
            </a:r>
            <a:r>
              <a:rPr lang="zh-CN" altLang="en-US" dirty="0">
                <a:solidFill>
                  <a:schemeClr val="bg1"/>
                </a:solidFill>
                <a:latin typeface="微软雅黑" panose="020B0503020204020204" pitchFamily="34" charset="-122"/>
                <a:ea typeface="微软雅黑" panose="020B0503020204020204" pitchFamily="34" charset="-122"/>
                <a:sym typeface="+mn-ea"/>
              </a:rPr>
              <a:t>每一条数据的写入都是经过全体共识节点共识一致的，并且链内数据都是可以追溯的，所以是可信的，这一特性可以大大简化清算对账等业务流程</a:t>
            </a:r>
          </a:p>
          <a:p>
            <a:pPr lvl="1" indent="0">
              <a:buFont typeface="Wingdings" panose="05000000000000000000" charset="0"/>
              <a:buNone/>
            </a:pPr>
            <a:endParaRPr lang="zh-CN" altLang="en-US" dirty="0">
              <a:solidFill>
                <a:schemeClr val="bg1"/>
              </a:solidFill>
              <a:latin typeface="微软雅黑" panose="020B0503020204020204" pitchFamily="34" charset="-122"/>
              <a:ea typeface="微软雅黑" panose="020B0503020204020204" pitchFamily="34" charset="-122"/>
              <a:sym typeface="+mn-ea"/>
            </a:endParaRPr>
          </a:p>
          <a:p>
            <a:pPr indent="0">
              <a:buFont typeface="Wingdings" panose="05000000000000000000" charset="0"/>
              <a:buNone/>
            </a:pPr>
            <a:endParaRPr lang="zh-CN" altLang="en-US" dirty="0">
              <a:solidFill>
                <a:schemeClr val="bg1"/>
              </a:solidFill>
              <a:latin typeface="微软雅黑" panose="020B0503020204020204" pitchFamily="34" charset="-122"/>
              <a:ea typeface="微软雅黑" panose="020B0503020204020204" pitchFamily="34" charset="-122"/>
            </a:endParaRPr>
          </a:p>
          <a:p>
            <a:endParaRPr lang="en-US" altLang="zh-CN" dirty="0">
              <a:solidFill>
                <a:schemeClr val="bg1"/>
              </a:solidFill>
              <a:latin typeface="微软雅黑" panose="020B0503020204020204" pitchFamily="34" charset="-122"/>
              <a:ea typeface="微软雅黑" panose="020B0503020204020204" pitchFamily="34" charset="-122"/>
            </a:endParaRPr>
          </a:p>
          <a:p>
            <a:endParaRPr lang="en-US" altLang="zh-CN"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291917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758349" y="738049"/>
            <a:ext cx="8640960" cy="5156329"/>
            <a:chOff x="251520" y="712292"/>
            <a:chExt cx="8640960" cy="5156329"/>
          </a:xfrm>
        </p:grpSpPr>
        <p:pic>
          <p:nvPicPr>
            <p:cNvPr id="39" name="图片 38"/>
            <p:cNvPicPr>
              <a:picLocks noChangeAspect="1"/>
            </p:cNvPicPr>
            <p:nvPr/>
          </p:nvPicPr>
          <p:blipFill>
            <a:blip r:embed="rId2"/>
            <a:stretch>
              <a:fillRect/>
            </a:stretch>
          </p:blipFill>
          <p:spPr>
            <a:xfrm>
              <a:off x="1475656" y="1340768"/>
              <a:ext cx="6192688" cy="4527853"/>
            </a:xfrm>
            <a:prstGeom prst="rect">
              <a:avLst/>
            </a:prstGeom>
          </p:spPr>
        </p:pic>
        <p:sp>
          <p:nvSpPr>
            <p:cNvPr id="40" name="矩形 39"/>
            <p:cNvSpPr/>
            <p:nvPr/>
          </p:nvSpPr>
          <p:spPr>
            <a:xfrm>
              <a:off x="251520" y="712292"/>
              <a:ext cx="8640960" cy="581057"/>
            </a:xfrm>
            <a:prstGeom prst="rect">
              <a:avLst/>
            </a:prstGeom>
          </p:spPr>
          <p:txBody>
            <a:bodyPr wrap="square">
              <a:spAutoFit/>
            </a:bodyPr>
            <a:lstStyle/>
            <a:p>
              <a:pPr>
                <a:lnSpc>
                  <a:spcPct val="150000"/>
                </a:lnSpc>
              </a:pPr>
              <a:r>
                <a:rPr lang="zh-CN" altLang="en-US" sz="2400" b="1" dirty="0" smtClean="0">
                  <a:solidFill>
                    <a:schemeClr val="bg1"/>
                  </a:solidFill>
                  <a:latin typeface="微软雅黑" panose="020B0503020204020204" pitchFamily="34" charset="-122"/>
                  <a:ea typeface="微软雅黑" panose="020B0503020204020204" pitchFamily="34" charset="-122"/>
                </a:rPr>
                <a:t>节点网络</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2118252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1552286" y="828202"/>
            <a:ext cx="8640960" cy="581057"/>
          </a:xfrm>
          <a:prstGeom prst="rect">
            <a:avLst/>
          </a:prstGeom>
        </p:spPr>
        <p:txBody>
          <a:bodyPr wrap="square">
            <a:spAutoFit/>
          </a:bodyPr>
          <a:lstStyle/>
          <a:p>
            <a:pPr>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节点网</a:t>
            </a:r>
            <a:r>
              <a:rPr lang="zh-CN" altLang="en-US" sz="2400" b="1" dirty="0" smtClean="0">
                <a:solidFill>
                  <a:schemeClr val="bg1"/>
                </a:solidFill>
                <a:latin typeface="微软雅黑" panose="020B0503020204020204" pitchFamily="34" charset="-122"/>
                <a:ea typeface="微软雅黑" panose="020B0503020204020204" pitchFamily="34" charset="-122"/>
              </a:rPr>
              <a:t>络</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1552286" y="1474533"/>
            <a:ext cx="8640959" cy="3785652"/>
          </a:xfrm>
          <a:prstGeom prst="rect">
            <a:avLst/>
          </a:prstGeom>
        </p:spPr>
        <p:txBody>
          <a:bodyPr wrap="square">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任何机器都可以运行一个完整的比特币节点，一个完整的比特币节点包括如下功</a:t>
            </a:r>
            <a:r>
              <a:rPr lang="zh-CN" altLang="en-US" sz="2000" dirty="0" smtClean="0">
                <a:solidFill>
                  <a:schemeClr val="bg1"/>
                </a:solidFill>
                <a:latin typeface="微软雅黑" panose="020B0503020204020204" pitchFamily="34" charset="-122"/>
                <a:ea typeface="微软雅黑" panose="020B0503020204020204" pitchFamily="34" charset="-122"/>
              </a:rPr>
              <a:t>能</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solidFill>
                  <a:schemeClr val="bg1"/>
                </a:solidFill>
                <a:latin typeface="微软雅黑" panose="020B0503020204020204" pitchFamily="34" charset="-122"/>
                <a:ea typeface="微软雅黑" panose="020B0503020204020204" pitchFamily="34" charset="-122"/>
              </a:rPr>
              <a:t>钱</a:t>
            </a:r>
            <a:r>
              <a:rPr lang="zh-CN" altLang="en-US" sz="2000" dirty="0">
                <a:solidFill>
                  <a:schemeClr val="bg1"/>
                </a:solidFill>
                <a:latin typeface="微软雅黑" panose="020B0503020204020204" pitchFamily="34" charset="-122"/>
                <a:ea typeface="微软雅黑" panose="020B0503020204020204" pitchFamily="34" charset="-122"/>
              </a:rPr>
              <a:t>包，允许用户</a:t>
            </a:r>
            <a:r>
              <a:rPr lang="zh-CN" altLang="en-US" sz="2000" dirty="0" smtClean="0">
                <a:solidFill>
                  <a:schemeClr val="bg1"/>
                </a:solidFill>
                <a:latin typeface="微软雅黑" panose="020B0503020204020204" pitchFamily="34" charset="-122"/>
                <a:ea typeface="微软雅黑" panose="020B0503020204020204" pitchFamily="34" charset="-122"/>
              </a:rPr>
              <a:t>在</a:t>
            </a:r>
            <a:r>
              <a:rPr lang="zh-CN" altLang="en-US" sz="2000" dirty="0">
                <a:solidFill>
                  <a:schemeClr val="bg1"/>
                </a:solidFill>
                <a:latin typeface="微软雅黑" panose="020B0503020204020204" pitchFamily="34" charset="-122"/>
                <a:ea typeface="微软雅黑" panose="020B0503020204020204" pitchFamily="34" charset="-122"/>
              </a:rPr>
              <a:t>区</a:t>
            </a:r>
            <a:r>
              <a:rPr lang="zh-CN" altLang="en-US" sz="2000" dirty="0" smtClean="0">
                <a:solidFill>
                  <a:schemeClr val="bg1"/>
                </a:solidFill>
                <a:latin typeface="微软雅黑" panose="020B0503020204020204" pitchFamily="34" charset="-122"/>
                <a:ea typeface="微软雅黑" panose="020B0503020204020204" pitchFamily="34" charset="-122"/>
              </a:rPr>
              <a:t>块链网</a:t>
            </a:r>
            <a:r>
              <a:rPr lang="zh-CN" altLang="en-US" sz="2000" dirty="0">
                <a:solidFill>
                  <a:schemeClr val="bg1"/>
                </a:solidFill>
                <a:latin typeface="微软雅黑" panose="020B0503020204020204" pitchFamily="34" charset="-122"/>
                <a:ea typeface="微软雅黑" panose="020B0503020204020204" pitchFamily="34" charset="-122"/>
              </a:rPr>
              <a:t>络上进行交</a:t>
            </a:r>
            <a:r>
              <a:rPr lang="zh-CN" altLang="en-US" sz="2000" dirty="0" smtClean="0">
                <a:solidFill>
                  <a:schemeClr val="bg1"/>
                </a:solidFill>
                <a:latin typeface="微软雅黑" panose="020B0503020204020204" pitchFamily="34" charset="-122"/>
                <a:ea typeface="微软雅黑" panose="020B0503020204020204" pitchFamily="34" charset="-122"/>
              </a:rPr>
              <a:t>易</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solidFill>
                  <a:schemeClr val="bg1"/>
                </a:solidFill>
                <a:latin typeface="微软雅黑" panose="020B0503020204020204" pitchFamily="34" charset="-122"/>
                <a:ea typeface="微软雅黑" panose="020B0503020204020204" pitchFamily="34" charset="-122"/>
              </a:rPr>
              <a:t>完</a:t>
            </a:r>
            <a:r>
              <a:rPr lang="zh-CN" altLang="en-US" sz="2000" dirty="0">
                <a:solidFill>
                  <a:schemeClr val="bg1"/>
                </a:solidFill>
                <a:latin typeface="微软雅黑" panose="020B0503020204020204" pitchFamily="34" charset="-122"/>
                <a:ea typeface="微软雅黑" panose="020B0503020204020204" pitchFamily="34" charset="-122"/>
              </a:rPr>
              <a:t>整区块链，记录</a:t>
            </a:r>
            <a:r>
              <a:rPr lang="zh-CN" altLang="en-US" sz="2000" dirty="0" smtClean="0">
                <a:solidFill>
                  <a:schemeClr val="bg1"/>
                </a:solidFill>
                <a:latin typeface="微软雅黑" panose="020B0503020204020204" pitchFamily="34" charset="-122"/>
                <a:ea typeface="微软雅黑" panose="020B0503020204020204" pitchFamily="34" charset="-122"/>
              </a:rPr>
              <a:t>了所</a:t>
            </a:r>
            <a:r>
              <a:rPr lang="zh-CN" altLang="en-US" sz="2000" dirty="0">
                <a:solidFill>
                  <a:schemeClr val="bg1"/>
                </a:solidFill>
                <a:latin typeface="微软雅黑" panose="020B0503020204020204" pitchFamily="34" charset="-122"/>
                <a:ea typeface="微软雅黑" panose="020B0503020204020204" pitchFamily="34" charset="-122"/>
              </a:rPr>
              <a:t>有交</a:t>
            </a:r>
            <a:r>
              <a:rPr lang="zh-CN" altLang="en-US" sz="2000" dirty="0" smtClean="0">
                <a:solidFill>
                  <a:schemeClr val="bg1"/>
                </a:solidFill>
                <a:latin typeface="微软雅黑" panose="020B0503020204020204" pitchFamily="34" charset="-122"/>
                <a:ea typeface="微软雅黑" panose="020B0503020204020204" pitchFamily="34" charset="-122"/>
              </a:rPr>
              <a:t>易历史，</a:t>
            </a:r>
            <a:r>
              <a:rPr lang="zh-CN" altLang="en-US" sz="2000" dirty="0">
                <a:solidFill>
                  <a:schemeClr val="bg1"/>
                </a:solidFill>
                <a:latin typeface="微软雅黑" panose="020B0503020204020204" pitchFamily="34" charset="-122"/>
                <a:ea typeface="微软雅黑" panose="020B0503020204020204" pitchFamily="34" charset="-122"/>
              </a:rPr>
              <a:t>通过特殊的结构保证历史交易的安全性，并且用来验证新交易的合法</a:t>
            </a:r>
            <a:r>
              <a:rPr lang="zh-CN" altLang="en-US" sz="2000" dirty="0" smtClean="0">
                <a:solidFill>
                  <a:schemeClr val="bg1"/>
                </a:solidFill>
                <a:latin typeface="微软雅黑" panose="020B0503020204020204" pitchFamily="34" charset="-122"/>
                <a:ea typeface="微软雅黑" panose="020B0503020204020204" pitchFamily="34" charset="-122"/>
              </a:rPr>
              <a:t>性</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solidFill>
                  <a:schemeClr val="bg1"/>
                </a:solidFill>
                <a:latin typeface="微软雅黑" panose="020B0503020204020204" pitchFamily="34" charset="-122"/>
                <a:ea typeface="微软雅黑" panose="020B0503020204020204" pitchFamily="34" charset="-122"/>
              </a:rPr>
              <a:t>矿</a:t>
            </a:r>
            <a:r>
              <a:rPr lang="zh-CN" altLang="en-US" sz="2000" dirty="0">
                <a:solidFill>
                  <a:schemeClr val="bg1"/>
                </a:solidFill>
                <a:latin typeface="微软雅黑" panose="020B0503020204020204" pitchFamily="34" charset="-122"/>
                <a:ea typeface="微软雅黑" panose="020B0503020204020204" pitchFamily="34" charset="-122"/>
              </a:rPr>
              <a:t>工，通过记录交易及解密数学题来生成新区块，如果成功可以赚取奖</a:t>
            </a:r>
            <a:r>
              <a:rPr lang="zh-CN" altLang="en-US" sz="2000" dirty="0" smtClean="0">
                <a:solidFill>
                  <a:schemeClr val="bg1"/>
                </a:solidFill>
                <a:latin typeface="微软雅黑" panose="020B0503020204020204" pitchFamily="34" charset="-122"/>
                <a:ea typeface="微软雅黑" panose="020B0503020204020204" pitchFamily="34" charset="-122"/>
              </a:rPr>
              <a:t>励</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solidFill>
                  <a:schemeClr val="bg1"/>
                </a:solidFill>
                <a:latin typeface="微软雅黑" panose="020B0503020204020204" pitchFamily="34" charset="-122"/>
                <a:ea typeface="微软雅黑" panose="020B0503020204020204" pitchFamily="34" charset="-122"/>
              </a:rPr>
              <a:t>路</a:t>
            </a:r>
            <a:r>
              <a:rPr lang="zh-CN" altLang="en-US" sz="2000" dirty="0">
                <a:solidFill>
                  <a:schemeClr val="bg1"/>
                </a:solidFill>
                <a:latin typeface="微软雅黑" panose="020B0503020204020204" pitchFamily="34" charset="-122"/>
                <a:ea typeface="微软雅黑" panose="020B0503020204020204" pitchFamily="34" charset="-122"/>
              </a:rPr>
              <a:t>由功能，把其它节点传送过来的交易数据等信息再传送给更多的节</a:t>
            </a:r>
            <a:r>
              <a:rPr lang="zh-CN" altLang="en-US" sz="2000" dirty="0" smtClean="0">
                <a:solidFill>
                  <a:schemeClr val="bg1"/>
                </a:solidFill>
                <a:latin typeface="微软雅黑" panose="020B0503020204020204" pitchFamily="34" charset="-122"/>
                <a:ea typeface="微软雅黑" panose="020B0503020204020204" pitchFamily="34" charset="-122"/>
              </a:rPr>
              <a:t>点</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890086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1371982" y="789565"/>
            <a:ext cx="8640960" cy="581057"/>
          </a:xfrm>
          <a:prstGeom prst="rect">
            <a:avLst/>
          </a:prstGeom>
        </p:spPr>
        <p:txBody>
          <a:bodyPr wrap="square">
            <a:spAutoFit/>
          </a:bodyPr>
          <a:lstStyle/>
          <a:p>
            <a:pPr>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交</a:t>
            </a:r>
            <a:r>
              <a:rPr lang="zh-CN" altLang="en-US" sz="2400" b="1" dirty="0" smtClean="0">
                <a:solidFill>
                  <a:schemeClr val="bg1"/>
                </a:solidFill>
                <a:latin typeface="微软雅黑" panose="020B0503020204020204" pitchFamily="34" charset="-122"/>
                <a:ea typeface="微软雅黑" panose="020B0503020204020204" pitchFamily="34" charset="-122"/>
              </a:rPr>
              <a:t>易过程</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pic>
        <p:nvPicPr>
          <p:cNvPr id="39" name="Picture 2"/>
          <p:cNvPicPr/>
          <p:nvPr/>
        </p:nvPicPr>
        <p:blipFill>
          <a:blip r:embed="rId2"/>
          <a:srcRect/>
          <a:stretch>
            <a:fillRect/>
          </a:stretch>
        </p:blipFill>
        <p:spPr bwMode="auto">
          <a:xfrm>
            <a:off x="2524110" y="1854290"/>
            <a:ext cx="6356594" cy="3668207"/>
          </a:xfrm>
          <a:prstGeom prst="rect">
            <a:avLst/>
          </a:prstGeom>
          <a:noFill/>
          <a:ln w="9525">
            <a:noFill/>
            <a:miter lim="800000"/>
            <a:headEnd/>
            <a:tailEnd/>
          </a:ln>
          <a:effectLst/>
        </p:spPr>
      </p:pic>
    </p:spTree>
    <p:extLst>
      <p:ext uri="{BB962C8B-B14F-4D97-AF65-F5344CB8AC3E}">
        <p14:creationId xmlns:p14="http://schemas.microsoft.com/office/powerpoint/2010/main" val="860582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1294709" y="583503"/>
            <a:ext cx="8640960" cy="581057"/>
          </a:xfrm>
          <a:prstGeom prst="rect">
            <a:avLst/>
          </a:prstGeom>
        </p:spPr>
        <p:txBody>
          <a:bodyPr wrap="square">
            <a:spAutoFit/>
          </a:bodyPr>
          <a:lstStyle/>
          <a:p>
            <a:pPr>
              <a:lnSpc>
                <a:spcPct val="150000"/>
              </a:lnSpc>
            </a:pPr>
            <a:r>
              <a:rPr lang="zh-CN" altLang="en-US" sz="2400" b="1" dirty="0" smtClean="0">
                <a:solidFill>
                  <a:schemeClr val="bg1"/>
                </a:solidFill>
                <a:latin typeface="微软雅黑" panose="020B0503020204020204" pitchFamily="34" charset="-122"/>
                <a:ea typeface="微软雅黑" panose="020B0503020204020204" pitchFamily="34" charset="-122"/>
              </a:rPr>
              <a:t>区块</a:t>
            </a:r>
            <a:r>
              <a:rPr lang="zh-CN" altLang="en-US" sz="2400" b="1" dirty="0">
                <a:solidFill>
                  <a:schemeClr val="bg1"/>
                </a:solidFill>
                <a:latin typeface="微软雅黑" panose="020B0503020204020204" pitchFamily="34" charset="-122"/>
                <a:ea typeface="微软雅黑" panose="020B0503020204020204" pitchFamily="34" charset="-122"/>
              </a:rPr>
              <a:t>链</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1294709" y="1139971"/>
            <a:ext cx="8640959" cy="961289"/>
          </a:xfrm>
          <a:prstGeom prst="rect">
            <a:avLst/>
          </a:prstGeom>
        </p:spPr>
        <p:txBody>
          <a:bodyPr wrap="square">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区块链以区块为单位组织数据</a:t>
            </a:r>
            <a:r>
              <a:rPr lang="zh-CN" altLang="en-US" sz="2000" dirty="0" smtClean="0">
                <a:solidFill>
                  <a:schemeClr val="bg1"/>
                </a:solidFill>
                <a:latin typeface="微软雅黑" panose="020B0503020204020204" pitchFamily="34" charset="-122"/>
                <a:ea typeface="微软雅黑" panose="020B0503020204020204" pitchFamily="34" charset="-122"/>
              </a:rPr>
              <a:t>。全网所</a:t>
            </a:r>
            <a:r>
              <a:rPr lang="zh-CN" altLang="en-US" sz="2000" dirty="0">
                <a:solidFill>
                  <a:schemeClr val="bg1"/>
                </a:solidFill>
                <a:latin typeface="微软雅黑" panose="020B0503020204020204" pitchFamily="34" charset="-122"/>
                <a:ea typeface="微软雅黑" panose="020B0503020204020204" pitchFamily="34" charset="-122"/>
              </a:rPr>
              <a:t>有的交易记录都以交易单的形式存储在全网唯一的区块链</a:t>
            </a:r>
            <a:r>
              <a:rPr lang="zh-CN" altLang="en-US" sz="2000" dirty="0" smtClean="0">
                <a:solidFill>
                  <a:schemeClr val="bg1"/>
                </a:solidFill>
                <a:latin typeface="微软雅黑" panose="020B0503020204020204" pitchFamily="34" charset="-122"/>
                <a:ea typeface="微软雅黑" panose="020B0503020204020204" pitchFamily="34" charset="-122"/>
              </a:rPr>
              <a:t>中。</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40" name="Picture 6" descr="http://i0.hexunimg.cn/2016-06-06/18426608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9393" y="2101710"/>
            <a:ext cx="4464496" cy="4294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2313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822175601"/>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822175601"/>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822175601"/>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822175601"/>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22175601"/>
  <p:tag name="MH_LIBRARY" val="GRAPHIC"/>
  <p:tag name="MH_TYPE" val="Other"/>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0822175601"/>
  <p:tag name="MH_LIBRARY" val="GRAPHIC"/>
  <p:tag name="MH_TYPE" val="SubTitle"/>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822175601"/>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822175601"/>
  <p:tag name="MH_LIBRARY" val="GRAPHIC"/>
  <p:tag name="MH_TYPE" val="SubTitle"/>
  <p:tag name="MH_ORDER" val="2"/>
</p:tagLst>
</file>

<file path=ppt/theme/theme1.xml><?xml version="1.0" encoding="utf-8"?>
<a:theme xmlns:a="http://schemas.openxmlformats.org/drawingml/2006/main" name="1_Office 主题">
  <a:themeElements>
    <a:clrScheme name="Office 主题">
      <a:dk1>
        <a:srgbClr val="000000"/>
      </a:dk1>
      <a:lt1>
        <a:srgbClr val="FFFFFF"/>
      </a:lt1>
      <a:dk2>
        <a:srgbClr val="A7A7A7"/>
      </a:dk2>
      <a:lt2>
        <a:srgbClr val="535353"/>
      </a:lt2>
      <a:accent1>
        <a:srgbClr val="475F77"/>
      </a:accent1>
      <a:accent2>
        <a:srgbClr val="D74B4B"/>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75F77"/>
      </a:accent1>
      <a:accent2>
        <a:srgbClr val="D74B4B"/>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_Office 主题">
  <a:themeElements>
    <a:clrScheme name="Office 主题">
      <a:dk1>
        <a:srgbClr val="000000"/>
      </a:dk1>
      <a:lt1>
        <a:srgbClr val="FFFFFF"/>
      </a:lt1>
      <a:dk2>
        <a:srgbClr val="A7A7A7"/>
      </a:dk2>
      <a:lt2>
        <a:srgbClr val="535353"/>
      </a:lt2>
      <a:accent1>
        <a:srgbClr val="475F77"/>
      </a:accent1>
      <a:accent2>
        <a:srgbClr val="D74B4B"/>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3_Office 主题">
  <a:themeElements>
    <a:clrScheme name="Office 主题">
      <a:dk1>
        <a:srgbClr val="000000"/>
      </a:dk1>
      <a:lt1>
        <a:srgbClr val="FFFFFF"/>
      </a:lt1>
      <a:dk2>
        <a:srgbClr val="A7A7A7"/>
      </a:dk2>
      <a:lt2>
        <a:srgbClr val="535353"/>
      </a:lt2>
      <a:accent1>
        <a:srgbClr val="475F77"/>
      </a:accent1>
      <a:accent2>
        <a:srgbClr val="D74B4B"/>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345</TotalTime>
  <Words>772</Words>
  <Application>Microsoft Macintosh PowerPoint</Application>
  <PresentationFormat>Custom</PresentationFormat>
  <Paragraphs>219</Paragraphs>
  <Slides>33</Slides>
  <Notes>0</Notes>
  <HiddenSlides>0</HiddenSlides>
  <MMClips>0</MMClips>
  <ScaleCrop>false</ScaleCrop>
  <HeadingPairs>
    <vt:vector size="4" baseType="variant">
      <vt:variant>
        <vt:lpstr>Theme</vt:lpstr>
      </vt:variant>
      <vt:variant>
        <vt:i4>4</vt:i4>
      </vt:variant>
      <vt:variant>
        <vt:lpstr>Slide Titles</vt:lpstr>
      </vt:variant>
      <vt:variant>
        <vt:i4>33</vt:i4>
      </vt:variant>
    </vt:vector>
  </HeadingPairs>
  <TitlesOfParts>
    <vt:vector size="37" baseType="lpstr">
      <vt:lpstr>1_Office 主题</vt:lpstr>
      <vt:lpstr>Office 主题</vt:lpstr>
      <vt:lpstr>2_Office 主题</vt:lpstr>
      <vt:lpstr>3_Office 主题</vt:lpstr>
      <vt:lpstr>区块链支付设计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区块链应用设计</dc:title>
  <dc:creator>Leon Liu</dc:creator>
  <cp:lastModifiedBy>Yi Zhou Wen</cp:lastModifiedBy>
  <cp:revision>57</cp:revision>
  <dcterms:created xsi:type="dcterms:W3CDTF">2017-05-04T12:30:35Z</dcterms:created>
  <dcterms:modified xsi:type="dcterms:W3CDTF">2017-06-07T02:20:59Z</dcterms:modified>
</cp:coreProperties>
</file>