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1" r:id="rId4"/>
    <p:sldId id="282" r:id="rId5"/>
    <p:sldId id="283" r:id="rId6"/>
    <p:sldId id="284" r:id="rId7"/>
    <p:sldId id="263" r:id="rId8"/>
    <p:sldId id="272" r:id="rId9"/>
    <p:sldId id="271" r:id="rId10"/>
    <p:sldId id="278" r:id="rId11"/>
    <p:sldId id="275" r:id="rId12"/>
    <p:sldId id="274" r:id="rId13"/>
    <p:sldId id="276" r:id="rId14"/>
    <p:sldId id="279" r:id="rId15"/>
    <p:sldId id="280" r:id="rId16"/>
    <p:sldId id="277" r:id="rId17"/>
    <p:sldId id="261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09-Jan-15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09-Jan-15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09-Jan-15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09-Jan-15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10" name="Rounded Rectangle 9"/>
          <p:cNvSpPr/>
          <p:nvPr/>
        </p:nvSpPr>
        <p:spPr>
          <a:xfrm>
            <a:off x="-522514" y="1867989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897" y="4663440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08" y="146962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(HỌC)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がく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4394">
            <a:off x="141789" y="2875684"/>
            <a:ext cx="4874711" cy="178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3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565">
            <a:off x="216421" y="2735079"/>
            <a:ext cx="4908882" cy="1810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(HIỆU)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454">
            <a:off x="270634" y="2514600"/>
            <a:ext cx="4911001" cy="190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(NHẬT)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27972" y="1610866"/>
            <a:ext cx="27594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にち／じつ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ひ／び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8101">
            <a:off x="109092" y="2568606"/>
            <a:ext cx="4932028" cy="203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2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(BẢN)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ほん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4617">
            <a:off x="113361" y="2654988"/>
            <a:ext cx="5043488" cy="1932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1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(NGỮ)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175">
            <a:off x="289092" y="2857499"/>
            <a:ext cx="4874086" cy="185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0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9115" y="2953061"/>
            <a:ext cx="9953470" cy="227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6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</a:t>
            </a:r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うございます。</a:t>
            </a:r>
            <a:endParaRPr lang="en-US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392237"/>
            <a:ext cx="8037995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3263900"/>
            <a:ext cx="8252379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4" y="4875439"/>
            <a:ext cx="7874555" cy="172856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 TƯỢNG HÌNH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489074"/>
            <a:ext cx="11013102" cy="2219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" y="4037012"/>
            <a:ext cx="11300902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6" y="1801812"/>
            <a:ext cx="11572338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KIỂU FONT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05" y="1778000"/>
            <a:ext cx="989939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40613" y="2857500"/>
            <a:ext cx="1398587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みなみ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6145213"/>
            <a:ext cx="18859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ahoma" charset="0"/>
                <a:cs typeface="Tahoma" charset="0"/>
              </a:rPr>
              <a:t>(NAM)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2112823"/>
            <a:ext cx="188595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なん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0837292">
            <a:off x="2184400" y="2981325"/>
            <a:ext cx="2292350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Phía</a:t>
            </a:r>
            <a:r>
              <a:rPr lang="en-US" sz="2400" dirty="0"/>
              <a:t> Nam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138" y="2857500"/>
            <a:ext cx="2819400" cy="3154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199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南</a:t>
            </a:r>
            <a:endParaRPr lang="en-US" sz="40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Cloud Callout 29"/>
          <p:cNvSpPr/>
          <p:nvPr/>
        </p:nvSpPr>
        <p:spPr>
          <a:xfrm rot="370278">
            <a:off x="8197721" y="4736286"/>
            <a:ext cx="2795588" cy="1447800"/>
          </a:xfrm>
          <a:prstGeom prst="cloudCallout">
            <a:avLst>
              <a:gd name="adj1" fmla="val -90552"/>
              <a:gd name="adj2" fmla="val 774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HÁN VIỆT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VN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" name="Cloud Callout 30"/>
          <p:cNvSpPr/>
          <p:nvPr/>
        </p:nvSpPr>
        <p:spPr>
          <a:xfrm rot="21043831">
            <a:off x="1055590" y="4607914"/>
            <a:ext cx="3079750" cy="1670050"/>
          </a:xfrm>
          <a:prstGeom prst="cloudCallout">
            <a:avLst>
              <a:gd name="adj1" fmla="val 34811"/>
              <a:gd name="adj2" fmla="val -964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Trong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Việt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này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Cloud Callout 31"/>
          <p:cNvSpPr/>
          <p:nvPr/>
        </p:nvSpPr>
        <p:spPr>
          <a:xfrm rot="661358">
            <a:off x="7734300" y="350168"/>
            <a:ext cx="3848100" cy="1919288"/>
          </a:xfrm>
          <a:prstGeom prst="cloudCallout">
            <a:avLst>
              <a:gd name="adj1" fmla="val -29783"/>
              <a:gd name="adj2" fmla="val 94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KUN (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Kunyomi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Nhật (do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NB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Cloud Callout 32"/>
          <p:cNvSpPr/>
          <p:nvPr/>
        </p:nvSpPr>
        <p:spPr>
          <a:xfrm rot="21060483">
            <a:off x="545486" y="266498"/>
            <a:ext cx="3573463" cy="2076450"/>
          </a:xfrm>
          <a:prstGeom prst="cloudCallout">
            <a:avLst>
              <a:gd name="adj1" fmla="val 69505"/>
              <a:gd name="adj2" fmla="val 77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ÔN (Onyomi)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Âm Hán (đọc theo phiên âm tiếng TQ)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Dùng khi ghép với chữ Hán #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59262" y="229002"/>
            <a:ext cx="3089276" cy="8758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5065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(TƯ)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870855">
            <a:off x="3892573" y="1488258"/>
            <a:ext cx="165660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わたし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2905">
            <a:off x="314401" y="2539999"/>
            <a:ext cx="4659204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(NHÂN)</a:t>
            </a:r>
          </a:p>
        </p:txBody>
      </p:sp>
      <p:sp>
        <p:nvSpPr>
          <p:cNvPr id="16" name="Rounded Rectangle 15"/>
          <p:cNvSpPr/>
          <p:nvPr/>
        </p:nvSpPr>
        <p:spPr>
          <a:xfrm rot="20870855">
            <a:off x="3335515" y="1488258"/>
            <a:ext cx="277072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じん／にん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7693">
            <a:off x="429389" y="3447115"/>
            <a:ext cx="4200628" cy="2170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2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(TÀI)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014263">
            <a:off x="9162056" y="1446323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88&quot;&gt;&lt;/object&gt;&lt;object type=&quot;2&quot; unique_id=&quot;10089&quot;&gt;&lt;object type=&quot;3&quot; unique_id=&quot;10090&quot;&gt;&lt;property id=&quot;20148&quot; value=&quot;5&quot;/&gt;&lt;property id=&quot;20300&quot; value=&quot;Slide 1&quot;/&gt;&lt;property id=&quot;20307&quot; value=&quot;256&quot;/&gt;&lt;/object&gt;&lt;object type=&quot;3&quot; unique_id=&quot;10093&quot;&gt;&lt;property id=&quot;20148&quot; value=&quot;5&quot;/&gt;&lt;property id=&quot;20300&quot; value=&quot;Slide 16&quot;/&gt;&lt;property id=&quot;20307&quot; value=&quot;261&quot;/&gt;&lt;/object&gt;&lt;object type=&quot;3&quot; unique_id=&quot;10247&quot;&gt;&lt;property id=&quot;20148&quot; value=&quot;5&quot;/&gt;&lt;property id=&quot;20300&quot; value=&quot;Slide 6&quot;/&gt;&lt;property id=&quot;20307&quot; value=&quot;263&quot;/&gt;&lt;/object&gt;&lt;object type=&quot;3&quot; unique_id=&quot;19605&quot;&gt;&lt;property id=&quot;20148&quot; value=&quot;5&quot;/&gt;&lt;property id=&quot;20300&quot; value=&quot;Slide 8&quot;/&gt;&lt;property id=&quot;20307&quot; value=&quot;271&quot;/&gt;&lt;/object&gt;&lt;object type=&quot;3&quot; unique_id=&quot;21345&quot;&gt;&lt;property id=&quot;20148&quot; value=&quot;5&quot;/&gt;&lt;property id=&quot;20300&quot; value=&quot;Slide 7&quot;/&gt;&lt;property id=&quot;20307&quot; value=&quot;272&quot;/&gt;&lt;/object&gt;&lt;object type=&quot;3&quot; unique_id=&quot;21346&quot;&gt;&lt;property id=&quot;20148&quot; value=&quot;5&quot;/&gt;&lt;property id=&quot;20300&quot; value=&quot;Slide 9&quot;/&gt;&lt;property id=&quot;20307&quot; value=&quot;278&quot;/&gt;&lt;/object&gt;&lt;object type=&quot;3&quot; unique_id=&quot;21348&quot;&gt;&lt;property id=&quot;20148&quot; value=&quot;5&quot;/&gt;&lt;property id=&quot;20300&quot; value=&quot;Slide 10&quot;/&gt;&lt;property id=&quot;20307&quot; value=&quot;275&quot;/&gt;&lt;/object&gt;&lt;object type=&quot;3&quot; unique_id=&quot;21349&quot;&gt;&lt;property id=&quot;20148&quot; value=&quot;5&quot;/&gt;&lt;property id=&quot;20300&quot; value=&quot;Slide 11&quot;/&gt;&lt;property id=&quot;20307&quot; value=&quot;274&quot;/&gt;&lt;/object&gt;&lt;object type=&quot;3&quot; unique_id=&quot;21350&quot;&gt;&lt;property id=&quot;20148&quot; value=&quot;5&quot;/&gt;&lt;property id=&quot;20300&quot; value=&quot;Slide 12&quot;/&gt;&lt;property id=&quot;20307&quot; value=&quot;276&quot;/&gt;&lt;/object&gt;&lt;object type=&quot;3&quot; unique_id=&quot;21351&quot;&gt;&lt;property id=&quot;20148&quot; value=&quot;5&quot;/&gt;&lt;property id=&quot;20300&quot; value=&quot;Slide 13&quot;/&gt;&lt;property id=&quot;20307&quot; value=&quot;279&quot;/&gt;&lt;/object&gt;&lt;object type=&quot;3&quot; unique_id=&quot;21352&quot;&gt;&lt;property id=&quot;20148&quot; value=&quot;5&quot;/&gt;&lt;property id=&quot;20300&quot; value=&quot;Slide 14&quot;/&gt;&lt;property id=&quot;20307&quot; value=&quot;280&quot;/&gt;&lt;/object&gt;&lt;object type=&quot;3&quot; unique_id=&quot;21353&quot;&gt;&lt;property id=&quot;20148&quot; value=&quot;5&quot;/&gt;&lt;property id=&quot;20300&quot; value=&quot;Slide 15&quot;/&gt;&lt;property id=&quot;20307&quot; value=&quot;277&quot;/&gt;&lt;/object&gt;&lt;object type=&quot;3&quot; unique_id=&quot;21444&quot;&gt;&lt;property id=&quot;20148&quot; value=&quot;5&quot;/&gt;&lt;property id=&quot;20300&quot; value=&quot;Slide 2&quot;/&gt;&lt;property id=&quot;20307&quot; value=&quot;281&quot;/&gt;&lt;/object&gt;&lt;object type=&quot;3&quot; unique_id=&quot;21445&quot;&gt;&lt;property id=&quot;20148&quot; value=&quot;5&quot;/&gt;&lt;property id=&quot;20300&quot; value=&quot;Slide 3&quot;/&gt;&lt;property id=&quot;20307&quot; value=&quot;282&quot;/&gt;&lt;/object&gt;&lt;object type=&quot;3&quot; unique_id=&quot;21446&quot;&gt;&lt;property id=&quot;20148&quot; value=&quot;5&quot;/&gt;&lt;property id=&quot;20300&quot; value=&quot;Slide 4&quot;/&gt;&lt;property id=&quot;20307&quot; value=&quot;283&quot;/&gt;&lt;/object&gt;&lt;object type=&quot;3&quot; unique_id=&quot;21447&quot;&gt;&lt;property id=&quot;20148&quot; value=&quot;5&quot;/&gt;&lt;property id=&quot;20300&quot; value=&quot;Slide 5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257</Words>
  <Application>Microsoft Office PowerPoint</Application>
  <PresentationFormat>Widescreen</PresentationFormat>
  <Paragraphs>137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HGMaruGothicMPRO</vt:lpstr>
      <vt:lpstr>NtMotoyaKyotai</vt:lpstr>
      <vt:lpstr>Arial</vt:lpstr>
      <vt:lpstr>Arial Rounded MT Bold</vt:lpstr>
      <vt:lpstr>Euphemia</vt:lpstr>
      <vt:lpstr>Plantagenet Cherokee</vt:lpstr>
      <vt:lpstr>Tahoma</vt:lpstr>
      <vt:lpstr>Wingdings</vt:lpstr>
      <vt:lpstr>Academic Literature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2014-08-27T07:24:43Z</dcterms:created>
  <dcterms:modified xsi:type="dcterms:W3CDTF">2015-01-09T02:11:39Z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