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3" d="100"/>
          <a:sy n="73" d="100"/>
        </p:scale>
        <p:origin x="23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22-Jan-15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22-Jan-15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22-Jan-15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22-Jan-15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22-Jan-15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22-Jan-15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22-Jan-15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22-Jan-15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22-Jan-15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22-Jan-15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22-Jan-15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22-Jan-15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22-Jan-15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8984633" y="153487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272">
            <a:off x="444232" y="3059726"/>
            <a:ext cx="4778497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0487">
            <a:off x="477870" y="2646020"/>
            <a:ext cx="4564877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336">
            <a:off x="353654" y="2837782"/>
            <a:ext cx="4776788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5075">
            <a:off x="390631" y="3125729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02765" y="211322"/>
            <a:ext cx="1219200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379432" y="2731707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379412" y="2743200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150382" y="3644105"/>
            <a:ext cx="4606242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271301" y="3019292"/>
            <a:ext cx="4635155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260371" y="2819400"/>
            <a:ext cx="4577581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5551007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27012" y="3107743"/>
            <a:ext cx="4652457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128599" y="2730120"/>
            <a:ext cx="4838700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ろく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356453" y="2815904"/>
            <a:ext cx="445770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4659" y="5626193"/>
            <a:ext cx="2738931" cy="104328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6920">
            <a:off x="388679" y="3007739"/>
            <a:ext cx="4749239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873">
            <a:off x="452778" y="2929911"/>
            <a:ext cx="4709607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139</Words>
  <Application>Microsoft Office PowerPoint</Application>
  <PresentationFormat>Custom</PresentationFormat>
  <Paragraphs>64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HGMaruGothicMPRO</vt:lpstr>
      <vt:lpstr>ＭＳ ゴシック</vt:lpstr>
      <vt:lpstr>NtMotoyaKyotai</vt:lpstr>
      <vt:lpstr>Arial</vt:lpstr>
      <vt:lpstr>Arial Rounded MT Bold</vt:lpstr>
      <vt:lpstr>Constantia</vt:lpstr>
      <vt:lpstr>Tahoma</vt:lpstr>
      <vt:lpstr>Currency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2015-01-22T08:44:08Z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