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93" r:id="rId4"/>
    <p:sldId id="291" r:id="rId5"/>
    <p:sldId id="286" r:id="rId6"/>
    <p:sldId id="292" r:id="rId7"/>
    <p:sldId id="285" r:id="rId8"/>
    <p:sldId id="294" r:id="rId9"/>
    <p:sldId id="295" r:id="rId10"/>
    <p:sldId id="296" r:id="rId11"/>
    <p:sldId id="297" r:id="rId12"/>
    <p:sldId id="26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5" d="100"/>
          <a:sy n="75" d="100"/>
        </p:scale>
        <p:origin x="198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31-Jan-15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31-Jan-15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31-Jan-15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31-Jan-15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31-Jan-15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31-Jan-15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31-Jan-15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31-Jan-15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31-Jan-15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31-Jan-15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31-Jan-15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31-Jan-15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65612" y="12954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4013" y="48440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35">
            <a:off x="713318" y="3105091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9857">
            <a:off x="599124" y="2940561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776">
            <a:off x="551789" y="2895172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めい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937">
            <a:off x="126657" y="2624410"/>
            <a:ext cx="5014407" cy="1964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ぜん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497">
            <a:off x="737131" y="3202287"/>
            <a:ext cx="4343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7510">
            <a:off x="299866" y="2697140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5057">
            <a:off x="510914" y="3119377"/>
            <a:ext cx="4352925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じょ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6160">
            <a:off x="779993" y="287990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051">
            <a:off x="500061" y="2856764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160</Words>
  <Application>Microsoft Office PowerPoint</Application>
  <PresentationFormat>Custom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HGMaruGothicMPRO</vt:lpstr>
      <vt:lpstr>ＭＳ ゴシック</vt:lpstr>
      <vt:lpstr>NtMotoyaKyotai</vt:lpstr>
      <vt:lpstr>Arial</vt:lpstr>
      <vt:lpstr>Arial Rounded MT Bold</vt:lpstr>
      <vt:lpstr>Century Gothic</vt:lpstr>
      <vt:lpstr>Tahoma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2015-01-31T11:56:54Z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