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68" r:id="rId4"/>
    <p:sldId id="266" r:id="rId5"/>
    <p:sldId id="272" r:id="rId6"/>
    <p:sldId id="273" r:id="rId7"/>
    <p:sldId id="271" r:id="rId8"/>
    <p:sldId id="260" r:id="rId9"/>
    <p:sldId id="274" r:id="rId10"/>
    <p:sldId id="261" r:id="rId11"/>
    <p:sldId id="269" r:id="rId12"/>
    <p:sldId id="275" r:id="rId13"/>
    <p:sldId id="276" r:id="rId14"/>
    <p:sldId id="277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23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55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99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65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16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15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87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49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6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92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2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53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618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8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72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1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18-Sep-15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18-Sep-15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0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3712" y="-756394"/>
            <a:ext cx="10091888" cy="6064994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7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518" y="3543300"/>
            <a:ext cx="4609982" cy="2256751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5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17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(MÃI)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ばい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・います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8869">
            <a:off x="181605" y="2580876"/>
            <a:ext cx="5170510" cy="2029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61166" y="1401611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0998" y="6305208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(VẬT)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227881" y="130794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ぶつ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335566" y="6054052"/>
            <a:ext cx="216690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もの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865">
            <a:off x="384054" y="2600506"/>
            <a:ext cx="4832427" cy="1831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3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3090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1758" y="6355995"/>
            <a:ext cx="2703012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(HÀNH/HÀNG)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9805" y="1358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3353" y="6020150"/>
            <a:ext cx="2634302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・きます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8070">
            <a:off x="156265" y="2586585"/>
            <a:ext cx="5054091" cy="1923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5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550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381" y="6400027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(HƯU)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980" y="1541731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きゅう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2965" y="6036548"/>
            <a:ext cx="304932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やす</a:t>
            </a:r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・みます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9243">
            <a:off x="161548" y="2940987"/>
            <a:ext cx="4988057" cy="1877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95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010949">
            <a:off x="9237161" y="600887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1956">
            <a:off x="237848" y="2524404"/>
            <a:ext cx="4995884" cy="1846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0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(CHU)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4663">
            <a:off x="281850" y="2569195"/>
            <a:ext cx="5072297" cy="1897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(MỖI)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68">
            <a:off x="214780" y="2314359"/>
            <a:ext cx="4735562" cy="1829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9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(NGỌ)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0596">
            <a:off x="677307" y="2453091"/>
            <a:ext cx="4306944" cy="1687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67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(HẬU)</a:t>
            </a:r>
          </a:p>
        </p:txBody>
      </p:sp>
      <p:sp>
        <p:nvSpPr>
          <p:cNvPr id="22" name="Rounded Rectangle 21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140809">
            <a:off x="9306271" y="60519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あと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2462">
            <a:off x="115802" y="2590801"/>
            <a:ext cx="5223843" cy="2014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87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(KIẾN)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けん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0995">
            <a:off x="5887886" y="2420278"/>
            <a:ext cx="5638800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3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(THỰC)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た・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べます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14">
            <a:off x="5185907" y="2519047"/>
            <a:ext cx="5117941" cy="1799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37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(ẨM)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の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・みます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0196">
            <a:off x="5102881" y="2682495"/>
            <a:ext cx="5117477" cy="1778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42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2&quot;&gt;&lt;property id=&quot;20148&quot; value=&quot;5&quot;/&gt;&lt;property id=&quot;20300&quot; value=&quot;Slide 3&quot;/&gt;&lt;property id=&quot;20307&quot; value=&quot;266&quot;/&gt;&lt;/object&gt;&lt;object type=&quot;3&quot; unique_id=&quot;33809&quot;&gt;&lt;property id=&quot;20148&quot; value=&quot;5&quot;/&gt;&lt;property id=&quot;20300&quot; value=&quot;Slide 1&quot;/&gt;&lt;property id=&quot;20307&quot; value=&quot;256&quot;/&gt;&lt;/object&gt;&lt;object type=&quot;3&quot; unique_id=&quot;33810&quot;&gt;&lt;property id=&quot;20148&quot; value=&quot;5&quot;/&gt;&lt;property id=&quot;20300&quot; value=&quot;Slide 2&quot;/&gt;&lt;property id=&quot;20307&quot; value=&quot;268&quot;/&gt;&lt;/object&gt;&lt;object type=&quot;3&quot; unique_id=&quot;33811&quot;&gt;&lt;property id=&quot;20148&quot; value=&quot;5&quot;/&gt;&lt;property id=&quot;20300&quot; value=&quot;Slide 4&quot;/&gt;&lt;property id=&quot;20307&quot; value=&quot;272&quot;/&gt;&lt;/object&gt;&lt;object type=&quot;3&quot; unique_id=&quot;33812&quot;&gt;&lt;property id=&quot;20148&quot; value=&quot;5&quot;/&gt;&lt;property id=&quot;20300&quot; value=&quot;Slide 5&quot;/&gt;&lt;property id=&quot;20307&quot; value=&quot;273&quot;/&gt;&lt;/object&gt;&lt;object type=&quot;3&quot; unique_id=&quot;33813&quot;&gt;&lt;property id=&quot;20148&quot; value=&quot;5&quot;/&gt;&lt;property id=&quot;20300&quot; value=&quot;Slide 6&quot;/&gt;&lt;property id=&quot;20307&quot; value=&quot;271&quot;/&gt;&lt;/object&gt;&lt;object type=&quot;3&quot; unique_id=&quot;33814&quot;&gt;&lt;property id=&quot;20148&quot; value=&quot;5&quot;/&gt;&lt;property id=&quot;20300&quot; value=&quot;Slide 7&quot;/&gt;&lt;property id=&quot;20307&quot; value=&quot;260&quot;/&gt;&lt;/object&gt;&lt;object type=&quot;3&quot; unique_id=&quot;33815&quot;&gt;&lt;property id=&quot;20148&quot; value=&quot;5&quot;/&gt;&lt;property id=&quot;20300&quot; value=&quot;Slide 8&quot;/&gt;&lt;property id=&quot;20307&quot; value=&quot;274&quot;/&gt;&lt;/object&gt;&lt;object type=&quot;3&quot; unique_id=&quot;33816&quot;&gt;&lt;property id=&quot;20148&quot; value=&quot;5&quot;/&gt;&lt;property id=&quot;20300&quot; value=&quot;Slide 9&quot;/&gt;&lt;property id=&quot;20307&quot; value=&quot;261&quot;/&gt;&lt;/object&gt;&lt;object type=&quot;3&quot; unique_id=&quot;33817&quot;&gt;&lt;property id=&quot;20148&quot; value=&quot;5&quot;/&gt;&lt;property id=&quot;20300&quot; value=&quot;Slide 10&quot;/&gt;&lt;property id=&quot;20307&quot; value=&quot;269&quot;/&gt;&lt;/object&gt;&lt;object type=&quot;3&quot; unique_id=&quot;33851&quot;&gt;&lt;property id=&quot;20148&quot; value=&quot;5&quot;/&gt;&lt;property id=&quot;20300&quot; value=&quot;Slide 11&quot;/&gt;&lt;property id=&quot;20307&quot; value=&quot;275&quot;/&gt;&lt;/object&gt;&lt;object type=&quot;3&quot; unique_id=&quot;33852&quot;&gt;&lt;property id=&quot;20148&quot; value=&quot;5&quot;/&gt;&lt;property id=&quot;20300&quot; value=&quot;Slide 12&quot;/&gt;&lt;property id=&quot;20307&quot; value=&quot;276&quot;/&gt;&lt;/object&gt;&lt;object type=&quot;3&quot; unique_id=&quot;33853&quot;&gt;&lt;property id=&quot;20148&quot; value=&quot;5&quot;/&gt;&lt;property id=&quot;20300&quot; value=&quot;Slide 13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362</TotalTime>
  <Words>259</Words>
  <Application>Microsoft Office PowerPoint</Application>
  <PresentationFormat>Widescreen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HGMaruGothicMPRO</vt:lpstr>
      <vt:lpstr>メイリオ</vt:lpstr>
      <vt:lpstr>NtMotoyaKyotai</vt:lpstr>
      <vt:lpstr>Arial Rounded MT Bold</vt:lpstr>
      <vt:lpstr>Century Gothic</vt:lpstr>
      <vt:lpstr>Tahoma</vt:lpstr>
      <vt:lpstr>Wingdings 3</vt:lpstr>
      <vt:lpstr>Slice</vt:lpstr>
      <vt:lpstr>1_Slice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23</cp:revision>
  <dcterms:created xsi:type="dcterms:W3CDTF">2014-08-29T19:08:59Z</dcterms:created>
  <dcterms:modified xsi:type="dcterms:W3CDTF">2015-09-18T04:20:14Z</dcterms:modified>
</cp:coreProperties>
</file>