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88825"/>
  <p:notesSz cx="6858000" cy="9144000"/>
  <p:embeddedFontLst>
    <p:embeddedFont>
      <p:font typeface="Corbel"/>
      <p:regular r:id="rId16"/>
      <p:bold r:id="rId17"/>
      <p:italic r:id="rId18"/>
      <p:boldItalic r:id="rId19"/>
    </p:embeddedFont>
    <p:embeddedFont>
      <p:font typeface="Tahom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2" roundtripDataSignature="AMtx7mjqxi0jyEVp8o8Iql4NgtBc4nCm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39"/>
        <p:guide pos="2160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ahoma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Tahom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rbel-bold.fntdata"/><Relationship Id="rId16" Type="http://schemas.openxmlformats.org/officeDocument/2006/relationships/font" Target="fonts/Corbel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rbel-boldItalic.fntdata"/><Relationship Id="rId6" Type="http://schemas.openxmlformats.org/officeDocument/2006/relationships/slide" Target="slides/slide1.xml"/><Relationship Id="rId18" Type="http://schemas.openxmlformats.org/officeDocument/2006/relationships/font" Target="fonts/Corbel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ja-JP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522413" y="5105400"/>
            <a:ext cx="9143999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8" name="Google Shape;18;p12"/>
          <p:cNvGrpSpPr/>
          <p:nvPr/>
        </p:nvGrpSpPr>
        <p:grpSpPr>
          <a:xfrm>
            <a:off x="1584896" y="4724400"/>
            <a:ext cx="8631936" cy="64008"/>
            <a:chOff x="-4110038" y="2703513"/>
            <a:chExt cx="17394239" cy="160336"/>
          </a:xfrm>
        </p:grpSpPr>
        <p:sp>
          <p:nvSpPr>
            <p:cNvPr id="19" name="Google Shape;19;p12"/>
            <p:cNvSpPr/>
            <p:nvPr/>
          </p:nvSpPr>
          <p:spPr>
            <a:xfrm>
              <a:off x="12815888" y="2768600"/>
              <a:ext cx="468313" cy="19050"/>
            </a:xfrm>
            <a:custGeom>
              <a:rect b="b" l="l" r="r" t="t"/>
              <a:pathLst>
                <a:path extrusionOk="0" h="8" w="244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12380913" y="2755900"/>
              <a:ext cx="461963" cy="26987"/>
            </a:xfrm>
            <a:custGeom>
              <a:rect b="b" l="l" r="r" t="t"/>
              <a:pathLst>
                <a:path extrusionOk="0" h="12" w="241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12814300" y="2779713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2738437" y="2795588"/>
              <a:ext cx="425450" cy="15875"/>
            </a:xfrm>
            <a:custGeom>
              <a:rect b="b" l="l" r="r" t="t"/>
              <a:pathLst>
                <a:path extrusionOk="0" h="7" w="222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>
              <a:off x="-3646488" y="2800350"/>
              <a:ext cx="46038" cy="3175"/>
            </a:xfrm>
            <a:custGeom>
              <a:rect b="b" l="l" r="r" t="t"/>
              <a:pathLst>
                <a:path extrusionOk="0" h="1" w="24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2627312" y="2816225"/>
              <a:ext cx="63500" cy="4762"/>
            </a:xfrm>
            <a:custGeom>
              <a:rect b="b" l="l" r="r" t="t"/>
              <a:pathLst>
                <a:path extrusionOk="0" h="2" w="33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3103562" y="2741613"/>
              <a:ext cx="28575" cy="3175"/>
            </a:xfrm>
            <a:custGeom>
              <a:rect b="b" l="l" r="r" t="t"/>
              <a:pathLst>
                <a:path extrusionOk="0" h="1" w="15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1227137" y="2836863"/>
              <a:ext cx="20638" cy="0"/>
            </a:xfrm>
            <a:custGeom>
              <a:rect b="b" l="l" r="r" t="t"/>
              <a:pathLst>
                <a:path extrusionOk="0" h="120000"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3660775" y="2713038"/>
              <a:ext cx="331788" cy="20637"/>
            </a:xfrm>
            <a:custGeom>
              <a:rect b="b" l="l" r="r" t="t"/>
              <a:pathLst>
                <a:path extrusionOk="0" h="9" w="173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-1674813" y="2768600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-1673225" y="2767013"/>
              <a:ext cx="36513" cy="1587"/>
            </a:xfrm>
            <a:custGeom>
              <a:rect b="b" l="l" r="r" t="t"/>
              <a:pathLst>
                <a:path extrusionOk="0" h="1" w="19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2690812" y="2811463"/>
              <a:ext cx="47625" cy="4762"/>
            </a:xfrm>
            <a:custGeom>
              <a:rect b="b" l="l" r="r" t="t"/>
              <a:pathLst>
                <a:path extrusionOk="0" h="2" w="25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" name="Google Shape;31;p12"/>
            <p:cNvSpPr/>
            <p:nvPr/>
          </p:nvSpPr>
          <p:spPr>
            <a:xfrm>
              <a:off x="2822575" y="2794000"/>
              <a:ext cx="163513" cy="4762"/>
            </a:xfrm>
            <a:custGeom>
              <a:rect b="b" l="l" r="r" t="t"/>
              <a:pathLst>
                <a:path extrusionOk="0" h="2" w="85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" name="Google Shape;32;p12"/>
            <p:cNvSpPr/>
            <p:nvPr/>
          </p:nvSpPr>
          <p:spPr>
            <a:xfrm>
              <a:off x="715962" y="2809875"/>
              <a:ext cx="1911350" cy="50800"/>
            </a:xfrm>
            <a:custGeom>
              <a:rect b="b" l="l" r="r" t="t"/>
              <a:pathLst>
                <a:path extrusionOk="0" h="23" w="996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1995487" y="2822575"/>
              <a:ext cx="20638" cy="0"/>
            </a:xfrm>
            <a:custGeom>
              <a:rect b="b" l="l" r="r" t="t"/>
              <a:pathLst>
                <a:path extrusionOk="0" h="120000"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" name="Google Shape;34;p12"/>
            <p:cNvSpPr/>
            <p:nvPr/>
          </p:nvSpPr>
          <p:spPr>
            <a:xfrm>
              <a:off x="1630362" y="2830513"/>
              <a:ext cx="22225" cy="0"/>
            </a:xfrm>
            <a:custGeom>
              <a:rect b="b" l="l" r="r" t="t"/>
              <a:pathLst>
                <a:path extrusionOk="0" h="120000"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" name="Google Shape;35;p12"/>
            <p:cNvSpPr/>
            <p:nvPr/>
          </p:nvSpPr>
          <p:spPr>
            <a:xfrm>
              <a:off x="2651125" y="2798763"/>
              <a:ext cx="46038" cy="1587"/>
            </a:xfrm>
            <a:custGeom>
              <a:rect b="b" l="l" r="r" t="t"/>
              <a:pathLst>
                <a:path extrusionOk="0" h="1" w="24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" name="Google Shape;36;p12"/>
            <p:cNvSpPr/>
            <p:nvPr/>
          </p:nvSpPr>
          <p:spPr>
            <a:xfrm>
              <a:off x="2698750" y="2809875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" name="Google Shape;37;p12"/>
            <p:cNvSpPr/>
            <p:nvPr/>
          </p:nvSpPr>
          <p:spPr>
            <a:xfrm>
              <a:off x="469900" y="2800350"/>
              <a:ext cx="23813" cy="317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" name="Google Shape;38;p12"/>
            <p:cNvSpPr/>
            <p:nvPr/>
          </p:nvSpPr>
          <p:spPr>
            <a:xfrm>
              <a:off x="998537" y="2811463"/>
              <a:ext cx="1076325" cy="20637"/>
            </a:xfrm>
            <a:custGeom>
              <a:rect b="b" l="l" r="r" t="t"/>
              <a:pathLst>
                <a:path extrusionOk="0" h="9" w="561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" name="Google Shape;39;p12"/>
            <p:cNvSpPr/>
            <p:nvPr/>
          </p:nvSpPr>
          <p:spPr>
            <a:xfrm>
              <a:off x="2495550" y="2803525"/>
              <a:ext cx="17463" cy="0"/>
            </a:xfrm>
            <a:custGeom>
              <a:rect b="b" l="l" r="r" t="t"/>
              <a:pathLst>
                <a:path extrusionOk="0" h="120000"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" name="Google Shape;40;p12"/>
            <p:cNvSpPr/>
            <p:nvPr/>
          </p:nvSpPr>
          <p:spPr>
            <a:xfrm>
              <a:off x="2538412" y="2816225"/>
              <a:ext cx="1057275" cy="31750"/>
            </a:xfrm>
            <a:custGeom>
              <a:rect b="b" l="l" r="r" t="t"/>
              <a:pathLst>
                <a:path extrusionOk="0" h="14" w="551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" name="Google Shape;41;p12"/>
            <p:cNvSpPr/>
            <p:nvPr/>
          </p:nvSpPr>
          <p:spPr>
            <a:xfrm>
              <a:off x="11777663" y="2757488"/>
              <a:ext cx="19050" cy="3175"/>
            </a:xfrm>
            <a:custGeom>
              <a:rect b="b" l="l" r="r" t="t"/>
              <a:pathLst>
                <a:path extrusionOk="0" h="1" w="1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" name="Google Shape;42;p12"/>
            <p:cNvSpPr/>
            <p:nvPr/>
          </p:nvSpPr>
          <p:spPr>
            <a:xfrm>
              <a:off x="5983288" y="2741613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" name="Google Shape;43;p12"/>
            <p:cNvSpPr/>
            <p:nvPr/>
          </p:nvSpPr>
          <p:spPr>
            <a:xfrm>
              <a:off x="6832600" y="2713038"/>
              <a:ext cx="53975" cy="1587"/>
            </a:xfrm>
            <a:custGeom>
              <a:rect b="b" l="l" r="r" t="t"/>
              <a:pathLst>
                <a:path extrusionOk="0" h="1" w="28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" name="Google Shape;44;p12"/>
            <p:cNvSpPr/>
            <p:nvPr/>
          </p:nvSpPr>
          <p:spPr>
            <a:xfrm>
              <a:off x="11317288" y="2755900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" name="Google Shape;45;p12"/>
            <p:cNvSpPr/>
            <p:nvPr/>
          </p:nvSpPr>
          <p:spPr>
            <a:xfrm>
              <a:off x="8534400" y="2735263"/>
              <a:ext cx="30163" cy="0"/>
            </a:xfrm>
            <a:custGeom>
              <a:rect b="b" l="l" r="r" t="t"/>
              <a:pathLst>
                <a:path extrusionOk="0" h="120000"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" name="Google Shape;46;p12"/>
            <p:cNvSpPr/>
            <p:nvPr/>
          </p:nvSpPr>
          <p:spPr>
            <a:xfrm>
              <a:off x="6821488" y="27146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" name="Google Shape;47;p12"/>
            <p:cNvSpPr/>
            <p:nvPr/>
          </p:nvSpPr>
          <p:spPr>
            <a:xfrm>
              <a:off x="5583238" y="2719388"/>
              <a:ext cx="25400" cy="0"/>
            </a:xfrm>
            <a:custGeom>
              <a:rect b="b" l="l" r="r" t="t"/>
              <a:pathLst>
                <a:path extrusionOk="0" h="120000"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" name="Google Shape;48;p12"/>
            <p:cNvSpPr/>
            <p:nvPr/>
          </p:nvSpPr>
          <p:spPr>
            <a:xfrm>
              <a:off x="5638800" y="2740025"/>
              <a:ext cx="23813" cy="1587"/>
            </a:xfrm>
            <a:custGeom>
              <a:rect b="b" l="l" r="r" t="t"/>
              <a:pathLst>
                <a:path extrusionOk="0" h="1" w="12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" name="Google Shape;49;p12"/>
            <p:cNvSpPr/>
            <p:nvPr/>
          </p:nvSpPr>
          <p:spPr>
            <a:xfrm>
              <a:off x="4303712" y="2728913"/>
              <a:ext cx="50800" cy="0"/>
            </a:xfrm>
            <a:custGeom>
              <a:rect b="b" l="l" r="r" t="t"/>
              <a:pathLst>
                <a:path extrusionOk="0" h="120000"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" name="Google Shape;50;p12"/>
            <p:cNvSpPr/>
            <p:nvPr/>
          </p:nvSpPr>
          <p:spPr>
            <a:xfrm>
              <a:off x="5519738" y="2735263"/>
              <a:ext cx="9525" cy="3175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>
              <a:off x="12096750" y="2784475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>
              <a:off x="12225338" y="2773363"/>
              <a:ext cx="46038" cy="0"/>
            </a:xfrm>
            <a:custGeom>
              <a:rect b="b" l="l" r="r" t="t"/>
              <a:pathLst>
                <a:path extrusionOk="0" h="120000"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>
              <a:off x="9274175" y="2746375"/>
              <a:ext cx="55563" cy="4762"/>
            </a:xfrm>
            <a:custGeom>
              <a:rect b="b" l="l" r="r" t="t"/>
              <a:pathLst>
                <a:path extrusionOk="0" h="2" w="29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>
              <a:off x="11847513" y="2827338"/>
              <a:ext cx="34925" cy="3175"/>
            </a:xfrm>
            <a:custGeom>
              <a:rect b="b" l="l" r="r" t="t"/>
              <a:pathLst>
                <a:path extrusionOk="0" h="1" w="18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" name="Google Shape;55;p12"/>
            <p:cNvSpPr/>
            <p:nvPr/>
          </p:nvSpPr>
          <p:spPr>
            <a:xfrm>
              <a:off x="11882438" y="2825750"/>
              <a:ext cx="25400" cy="1587"/>
            </a:xfrm>
            <a:custGeom>
              <a:rect b="b" l="l" r="r" t="t"/>
              <a:pathLst>
                <a:path extrusionOk="0" h="1" w="14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" name="Google Shape;56;p12"/>
            <p:cNvSpPr/>
            <p:nvPr/>
          </p:nvSpPr>
          <p:spPr>
            <a:xfrm>
              <a:off x="8915400" y="2809875"/>
              <a:ext cx="15875" cy="1587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" name="Google Shape;57;p12"/>
            <p:cNvSpPr/>
            <p:nvPr/>
          </p:nvSpPr>
          <p:spPr>
            <a:xfrm>
              <a:off x="12109450" y="2752725"/>
              <a:ext cx="454025" cy="23812"/>
            </a:xfrm>
            <a:custGeom>
              <a:rect b="b" l="l" r="r" t="t"/>
              <a:pathLst>
                <a:path extrusionOk="0" h="10" w="236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>
              <a:off x="12182475" y="28162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>
              <a:off x="4348162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12071350" y="2790825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4754563" y="2827338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4852988" y="2719388"/>
              <a:ext cx="9525" cy="3175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4759325" y="2827338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6654800" y="2805113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>
              <a:off x="6289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" name="Google Shape;66;p12"/>
            <p:cNvSpPr/>
            <p:nvPr/>
          </p:nvSpPr>
          <p:spPr>
            <a:xfrm>
              <a:off x="9140825" y="2725738"/>
              <a:ext cx="44450" cy="0"/>
            </a:xfrm>
            <a:custGeom>
              <a:rect b="b" l="l" r="r" t="t"/>
              <a:pathLst>
                <a:path extrusionOk="0" h="120000"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" name="Google Shape;67;p12"/>
            <p:cNvSpPr/>
            <p:nvPr/>
          </p:nvSpPr>
          <p:spPr>
            <a:xfrm>
              <a:off x="4737100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>
              <a:off x="7239000" y="2779713"/>
              <a:ext cx="11113" cy="3175"/>
            </a:xfrm>
            <a:custGeom>
              <a:rect b="b" l="l" r="r" t="t"/>
              <a:pathLst>
                <a:path extrusionOk="0" h="1" w="6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>
              <a:off x="7181850" y="2773363"/>
              <a:ext cx="468313" cy="15875"/>
            </a:xfrm>
            <a:custGeom>
              <a:rect b="b" l="l" r="r" t="t"/>
              <a:pathLst>
                <a:path extrusionOk="0" h="7" w="244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>
              <a:off x="7407275" y="2787650"/>
              <a:ext cx="26988" cy="0"/>
            </a:xfrm>
            <a:custGeom>
              <a:rect b="b" l="l" r="r" t="t"/>
              <a:pathLst>
                <a:path extrusionOk="0" h="120000"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8123238" y="2794000"/>
              <a:ext cx="31750" cy="1587"/>
            </a:xfrm>
            <a:custGeom>
              <a:rect b="b" l="l" r="r" t="t"/>
              <a:pathLst>
                <a:path extrusionOk="0" h="1" w="16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3070225" y="2794000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9963150" y="2778125"/>
              <a:ext cx="41275" cy="0"/>
            </a:xfrm>
            <a:custGeom>
              <a:rect b="b" l="l" r="r" t="t"/>
              <a:pathLst>
                <a:path extrusionOk="0" h="120000"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7523163" y="2773363"/>
              <a:ext cx="30163" cy="3175"/>
            </a:xfrm>
            <a:custGeom>
              <a:rect b="b" l="l" r="r" t="t"/>
              <a:pathLst>
                <a:path extrusionOk="0" h="1" w="16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10009188" y="2787650"/>
              <a:ext cx="115888" cy="3175"/>
            </a:xfrm>
            <a:custGeom>
              <a:rect b="b" l="l" r="r" t="t"/>
              <a:pathLst>
                <a:path extrusionOk="0" h="2" w="6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10125075" y="2789238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-4110038" y="2703513"/>
              <a:ext cx="16486189" cy="134937"/>
            </a:xfrm>
            <a:custGeom>
              <a:rect b="b" l="l" r="r" t="t"/>
              <a:pathLst>
                <a:path extrusionOk="0" h="60" w="8594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12117388" y="2779713"/>
              <a:ext cx="127000" cy="4762"/>
            </a:xfrm>
            <a:custGeom>
              <a:rect b="b" l="l" r="r" t="t"/>
              <a:pathLst>
                <a:path extrusionOk="0" h="2" w="66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12182475" y="2787650"/>
              <a:ext cx="79375" cy="1587"/>
            </a:xfrm>
            <a:custGeom>
              <a:rect b="b" l="l" r="r" t="t"/>
              <a:pathLst>
                <a:path extrusionOk="0" h="1" w="4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12307888" y="2809875"/>
              <a:ext cx="249238" cy="15875"/>
            </a:xfrm>
            <a:custGeom>
              <a:rect b="b" l="l" r="r" t="t"/>
              <a:pathLst>
                <a:path extrusionOk="0" h="7" w="13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12252325" y="2825750"/>
              <a:ext cx="73025" cy="1587"/>
            </a:xfrm>
            <a:custGeom>
              <a:rect b="b" l="l" r="r" t="t"/>
              <a:pathLst>
                <a:path extrusionOk="0" h="1" w="38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10779125" y="2733675"/>
              <a:ext cx="66675" cy="4762"/>
            </a:xfrm>
            <a:custGeom>
              <a:rect b="b" l="l" r="r" t="t"/>
              <a:pathLst>
                <a:path extrusionOk="0" h="2" w="35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-2471738" y="2738438"/>
              <a:ext cx="496888" cy="1587"/>
            </a:xfrm>
            <a:custGeom>
              <a:rect b="b" l="l" r="r" t="t"/>
              <a:pathLst>
                <a:path extrusionOk="0" h="1" w="259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9136063" y="2735263"/>
              <a:ext cx="387350" cy="14287"/>
            </a:xfrm>
            <a:custGeom>
              <a:rect b="b" l="l" r="r" t="t"/>
              <a:pathLst>
                <a:path extrusionOk="0" h="6" w="202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9139238" y="2725738"/>
              <a:ext cx="142875" cy="9525"/>
            </a:xfrm>
            <a:custGeom>
              <a:rect b="b" l="l" r="r" t="t"/>
              <a:pathLst>
                <a:path extrusionOk="0" h="4" w="75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9805988" y="2817813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8580438" y="2725738"/>
              <a:ext cx="66675" cy="3175"/>
            </a:xfrm>
            <a:custGeom>
              <a:rect b="b" l="l" r="r" t="t"/>
              <a:pathLst>
                <a:path extrusionOk="0" h="1" w="35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8647113" y="2725738"/>
              <a:ext cx="15875" cy="3175"/>
            </a:xfrm>
            <a:custGeom>
              <a:rect b="b" l="l" r="r" t="t"/>
              <a:pathLst>
                <a:path extrusionOk="0" h="1" w="8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9794875" y="2830513"/>
              <a:ext cx="90488" cy="1587"/>
            </a:xfrm>
            <a:custGeom>
              <a:rect b="b" l="l" r="r" t="t"/>
              <a:pathLst>
                <a:path extrusionOk="0" h="1" w="47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>
              <a:off x="9232900" y="2795588"/>
              <a:ext cx="84138" cy="3175"/>
            </a:xfrm>
            <a:custGeom>
              <a:rect b="b" l="l" r="r" t="t"/>
              <a:pathLst>
                <a:path extrusionOk="0" h="1" w="44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>
              <a:off x="8158163" y="2725738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8734425" y="2814638"/>
              <a:ext cx="144463" cy="3175"/>
            </a:xfrm>
            <a:custGeom>
              <a:rect b="b" l="l" r="r" t="t"/>
              <a:pathLst>
                <a:path extrusionOk="0" h="2" w="76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8023225" y="2782888"/>
              <a:ext cx="26988" cy="1587"/>
            </a:xfrm>
            <a:custGeom>
              <a:rect b="b" l="l" r="r" t="t"/>
              <a:pathLst>
                <a:path extrusionOk="0" h="1" w="14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8050213" y="2782888"/>
              <a:ext cx="77788" cy="1587"/>
            </a:xfrm>
            <a:custGeom>
              <a:rect b="b" l="l" r="r" t="t"/>
              <a:pathLst>
                <a:path extrusionOk="0" h="1" w="4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>
              <a:off x="7715250" y="2779713"/>
              <a:ext cx="90488" cy="7937"/>
            </a:xfrm>
            <a:custGeom>
              <a:rect b="b" l="l" r="r" t="t"/>
              <a:pathLst>
                <a:path extrusionOk="0" h="3" w="47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6" name="Google Shape;96;p12"/>
            <p:cNvSpPr/>
            <p:nvPr/>
          </p:nvSpPr>
          <p:spPr>
            <a:xfrm>
              <a:off x="6508750" y="2713038"/>
              <a:ext cx="247650" cy="6350"/>
            </a:xfrm>
            <a:custGeom>
              <a:rect b="b" l="l" r="r" t="t"/>
              <a:pathLst>
                <a:path extrusionOk="0" h="3" w="129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6756400" y="2713038"/>
              <a:ext cx="33338" cy="0"/>
            </a:xfrm>
            <a:custGeom>
              <a:rect b="b" l="l" r="r" t="t"/>
              <a:pathLst>
                <a:path extrusionOk="0" h="120000"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8047038" y="2820988"/>
              <a:ext cx="58738" cy="4762"/>
            </a:xfrm>
            <a:custGeom>
              <a:rect b="b" l="l" r="r" t="t"/>
              <a:pathLst>
                <a:path extrusionOk="0" h="2" w="31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6348413" y="2711451"/>
              <a:ext cx="82550" cy="1587"/>
            </a:xfrm>
            <a:custGeom>
              <a:rect b="b" l="l" r="r" t="t"/>
              <a:pathLst>
                <a:path extrusionOk="0" h="1" w="43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" name="Google Shape;100;p12"/>
            <p:cNvSpPr/>
            <p:nvPr/>
          </p:nvSpPr>
          <p:spPr>
            <a:xfrm>
              <a:off x="6734175" y="2771775"/>
              <a:ext cx="96838" cy="6350"/>
            </a:xfrm>
            <a:custGeom>
              <a:rect b="b" l="l" r="r" t="t"/>
              <a:pathLst>
                <a:path extrusionOk="0" h="3" w="5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>
              <a:off x="6091238" y="2722563"/>
              <a:ext cx="95250" cy="7937"/>
            </a:xfrm>
            <a:custGeom>
              <a:rect b="b" l="l" r="r" t="t"/>
              <a:pathLst>
                <a:path extrusionOk="0" h="4" w="49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>
              <a:off x="6559550" y="2773363"/>
              <a:ext cx="80963" cy="3175"/>
            </a:xfrm>
            <a:custGeom>
              <a:rect b="b" l="l" r="r" t="t"/>
              <a:pathLst>
                <a:path extrusionOk="0" h="1" w="42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6640513" y="2806700"/>
              <a:ext cx="227013" cy="15875"/>
            </a:xfrm>
            <a:custGeom>
              <a:rect b="b" l="l" r="r" t="t"/>
              <a:pathLst>
                <a:path extrusionOk="0" h="7" w="118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6661150" y="2814638"/>
              <a:ext cx="34925" cy="1587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5661025" y="2789238"/>
              <a:ext cx="23813" cy="1587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" name="Google Shape;106;p12"/>
            <p:cNvSpPr/>
            <p:nvPr/>
          </p:nvSpPr>
          <p:spPr>
            <a:xfrm>
              <a:off x="6162675" y="2814638"/>
              <a:ext cx="258763" cy="7937"/>
            </a:xfrm>
            <a:custGeom>
              <a:rect b="b" l="l" r="r" t="t"/>
              <a:pathLst>
                <a:path extrusionOk="0" h="4" w="135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7" name="Google Shape;107;p12"/>
            <p:cNvSpPr/>
            <p:nvPr/>
          </p:nvSpPr>
          <p:spPr>
            <a:xfrm>
              <a:off x="5019675" y="2713038"/>
              <a:ext cx="73025" cy="4762"/>
            </a:xfrm>
            <a:custGeom>
              <a:rect b="b" l="l" r="r" t="t"/>
              <a:pathLst>
                <a:path extrusionOk="0" h="2" w="38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" name="Google Shape;108;p12"/>
            <p:cNvSpPr/>
            <p:nvPr/>
          </p:nvSpPr>
          <p:spPr>
            <a:xfrm>
              <a:off x="5021263" y="2713038"/>
              <a:ext cx="11113" cy="0"/>
            </a:xfrm>
            <a:custGeom>
              <a:rect b="b" l="l" r="r" t="t"/>
              <a:pathLst>
                <a:path extrusionOk="0" h="120000"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" name="Google Shape;109;p12"/>
            <p:cNvSpPr/>
            <p:nvPr/>
          </p:nvSpPr>
          <p:spPr>
            <a:xfrm>
              <a:off x="5864225" y="2784475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0" name="Google Shape;110;p12"/>
            <p:cNvSpPr/>
            <p:nvPr/>
          </p:nvSpPr>
          <p:spPr>
            <a:xfrm>
              <a:off x="4703763" y="2722563"/>
              <a:ext cx="84138" cy="1587"/>
            </a:xfrm>
            <a:custGeom>
              <a:rect b="b" l="l" r="r" t="t"/>
              <a:pathLst>
                <a:path extrusionOk="0" h="1" w="44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1" name="Google Shape;111;p12"/>
            <p:cNvSpPr/>
            <p:nvPr/>
          </p:nvSpPr>
          <p:spPr>
            <a:xfrm>
              <a:off x="4264025" y="2713038"/>
              <a:ext cx="77788" cy="4762"/>
            </a:xfrm>
            <a:custGeom>
              <a:rect b="b" l="l" r="r" t="t"/>
              <a:pathLst>
                <a:path extrusionOk="0" h="2" w="41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2" name="Google Shape;112;p12"/>
            <p:cNvSpPr/>
            <p:nvPr/>
          </p:nvSpPr>
          <p:spPr>
            <a:xfrm>
              <a:off x="4800600" y="2822575"/>
              <a:ext cx="117475" cy="7937"/>
            </a:xfrm>
            <a:custGeom>
              <a:rect b="b" l="l" r="r" t="t"/>
              <a:pathLst>
                <a:path extrusionOk="0" h="3" w="61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187325" y="2714625"/>
              <a:ext cx="1925638" cy="31750"/>
            </a:xfrm>
            <a:custGeom>
              <a:rect b="b" l="l" r="r" t="t"/>
              <a:pathLst>
                <a:path extrusionOk="0" h="14" w="100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1947862" y="2735263"/>
              <a:ext cx="47625" cy="0"/>
            </a:xfrm>
            <a:custGeom>
              <a:rect b="b" l="l" r="r" t="t"/>
              <a:pathLst>
                <a:path extrusionOk="0" h="120000"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112712" y="2724150"/>
              <a:ext cx="74613" cy="0"/>
            </a:xfrm>
            <a:custGeom>
              <a:rect b="b" l="l" r="r" t="t"/>
              <a:pathLst>
                <a:path extrusionOk="0" h="120000"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2187575" y="2717800"/>
              <a:ext cx="176213" cy="6350"/>
            </a:xfrm>
            <a:custGeom>
              <a:rect b="b" l="l" r="r" t="t"/>
              <a:pathLst>
                <a:path extrusionOk="0" h="3" w="92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" name="Google Shape;117;p12"/>
            <p:cNvSpPr/>
            <p:nvPr/>
          </p:nvSpPr>
          <p:spPr>
            <a:xfrm>
              <a:off x="2112962" y="2714625"/>
              <a:ext cx="90488" cy="4762"/>
            </a:xfrm>
            <a:custGeom>
              <a:rect b="b" l="l" r="r" t="t"/>
              <a:pathLst>
                <a:path extrusionOk="0" h="2" w="47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8" name="Google Shape;118;p12"/>
            <p:cNvSpPr/>
            <p:nvPr/>
          </p:nvSpPr>
          <p:spPr>
            <a:xfrm>
              <a:off x="2101850" y="2811463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1724025" y="2805113"/>
              <a:ext cx="120650" cy="4762"/>
            </a:xfrm>
            <a:custGeom>
              <a:rect b="b" l="l" r="r" t="t"/>
              <a:pathLst>
                <a:path extrusionOk="0" h="2" w="63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1744662" y="2833688"/>
              <a:ext cx="73025" cy="3175"/>
            </a:xfrm>
            <a:custGeom>
              <a:rect b="b" l="l" r="r" t="t"/>
              <a:pathLst>
                <a:path extrusionOk="0" h="1" w="38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-474663" y="2741613"/>
              <a:ext cx="34925" cy="0"/>
            </a:xfrm>
            <a:custGeom>
              <a:rect b="b" l="l" r="r" t="t"/>
              <a:pathLst>
                <a:path extrusionOk="0" h="120000"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-947738" y="2725738"/>
              <a:ext cx="1239838" cy="19050"/>
            </a:xfrm>
            <a:custGeom>
              <a:rect b="b" l="l" r="r" t="t"/>
              <a:pathLst>
                <a:path extrusionOk="0" h="8" w="647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-1944688" y="2741613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-1939925" y="2735263"/>
              <a:ext cx="173038" cy="6350"/>
            </a:xfrm>
            <a:custGeom>
              <a:rect b="b" l="l" r="r" t="t"/>
              <a:pathLst>
                <a:path extrusionOk="0" h="3" w="9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-1773238" y="2733675"/>
              <a:ext cx="123825" cy="12700"/>
            </a:xfrm>
            <a:custGeom>
              <a:rect b="b" l="l" r="r" t="t"/>
              <a:pathLst>
                <a:path extrusionOk="0" h="6" w="65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-1057275" y="2735263"/>
              <a:ext cx="57150" cy="3175"/>
            </a:xfrm>
            <a:custGeom>
              <a:rect b="b" l="l" r="r" t="t"/>
              <a:pathLst>
                <a:path extrusionOk="0" h="1" w="3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116013" y="2738438"/>
              <a:ext cx="58738" cy="3175"/>
            </a:xfrm>
            <a:custGeom>
              <a:rect b="b" l="l" r="r" t="t"/>
              <a:pathLst>
                <a:path extrusionOk="0" h="2" w="3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-1349375" y="2735263"/>
              <a:ext cx="84138" cy="0"/>
            </a:xfrm>
            <a:custGeom>
              <a:rect b="b" l="l" r="r" t="t"/>
              <a:pathLst>
                <a:path extrusionOk="0" h="120000"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-1265238" y="2735263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-1219200" y="2728913"/>
              <a:ext cx="103188" cy="9525"/>
            </a:xfrm>
            <a:custGeom>
              <a:rect b="b" l="l" r="r" t="t"/>
              <a:pathLst>
                <a:path extrusionOk="0" h="4" w="5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1225550" y="2830513"/>
              <a:ext cx="73025" cy="3175"/>
            </a:xfrm>
            <a:custGeom>
              <a:rect b="b" l="l" r="r" t="t"/>
              <a:pathLst>
                <a:path extrusionOk="0" h="2" w="38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874712" y="2827338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417512" y="2827338"/>
              <a:ext cx="457200" cy="31750"/>
            </a:xfrm>
            <a:custGeom>
              <a:rect b="b" l="l" r="r" t="t"/>
              <a:pathLst>
                <a:path extrusionOk="0" h="14" w="238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755650" y="2859087"/>
              <a:ext cx="68263" cy="4762"/>
            </a:xfrm>
            <a:custGeom>
              <a:rect b="b" l="l" r="r" t="t"/>
              <a:pathLst>
                <a:path extrusionOk="0" h="2" w="36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" name="Google Shape;135;p12"/>
            <p:cNvSpPr/>
            <p:nvPr/>
          </p:nvSpPr>
          <p:spPr>
            <a:xfrm>
              <a:off x="-133350" y="2798763"/>
              <a:ext cx="111125" cy="4762"/>
            </a:xfrm>
            <a:custGeom>
              <a:rect b="b" l="l" r="r" t="t"/>
              <a:pathLst>
                <a:path extrusionOk="0" h="2" w="58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" name="Google Shape;136;p12"/>
            <p:cNvSpPr/>
            <p:nvPr/>
          </p:nvSpPr>
          <p:spPr>
            <a:xfrm>
              <a:off x="-22225" y="2800350"/>
              <a:ext cx="44450" cy="3175"/>
            </a:xfrm>
            <a:custGeom>
              <a:rect b="b" l="l" r="r" t="t"/>
              <a:pathLst>
                <a:path extrusionOk="0" h="1" w="23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" name="Google Shape;137;p12"/>
            <p:cNvSpPr/>
            <p:nvPr/>
          </p:nvSpPr>
          <p:spPr>
            <a:xfrm>
              <a:off x="-66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8" name="Google Shape;138;p12"/>
            <p:cNvSpPr/>
            <p:nvPr/>
          </p:nvSpPr>
          <p:spPr>
            <a:xfrm>
              <a:off x="-1566863" y="2730500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9" name="Google Shape;139;p12"/>
            <p:cNvSpPr/>
            <p:nvPr/>
          </p:nvSpPr>
          <p:spPr>
            <a:xfrm>
              <a:off x="-3175000" y="2740025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0" name="Google Shape;140;p12"/>
            <p:cNvSpPr/>
            <p:nvPr/>
          </p:nvSpPr>
          <p:spPr>
            <a:xfrm>
              <a:off x="-3735388" y="2803525"/>
              <a:ext cx="6350" cy="1587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-3924300" y="2803525"/>
              <a:ext cx="188913" cy="3175"/>
            </a:xfrm>
            <a:custGeom>
              <a:rect b="b" l="l" r="r" t="t"/>
              <a:pathLst>
                <a:path extrusionOk="0" h="2" w="98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21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225" name="Google Shape;1225;p21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6" name="Google Shape;1226;p21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7" name="Google Shape;1227;p21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8" name="Google Shape;1228;p21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9" name="Google Shape;1229;p21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0" name="Google Shape;1230;p21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1" name="Google Shape;1231;p21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2" name="Google Shape;1232;p21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3" name="Google Shape;1233;p21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4" name="Google Shape;1234;p21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5" name="Google Shape;1235;p21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6" name="Google Shape;1236;p21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7" name="Google Shape;1237;p21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8" name="Google Shape;1238;p21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9" name="Google Shape;1239;p21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0" name="Google Shape;1240;p21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1" name="Google Shape;1241;p21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2" name="Google Shape;1242;p21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3" name="Google Shape;1243;p21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4" name="Google Shape;1244;p21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5" name="Google Shape;1245;p21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6" name="Google Shape;1246;p21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7" name="Google Shape;1247;p21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8" name="Google Shape;1248;p21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9" name="Google Shape;1249;p21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0" name="Google Shape;1250;p21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1" name="Google Shape;1251;p21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2" name="Google Shape;1252;p21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3" name="Google Shape;1253;p21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4" name="Google Shape;1254;p21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5" name="Google Shape;1255;p21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6" name="Google Shape;1256;p21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7" name="Google Shape;1257;p21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8" name="Google Shape;1258;p21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9" name="Google Shape;1259;p21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0" name="Google Shape;1260;p21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1" name="Google Shape;1261;p21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2" name="Google Shape;1262;p21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3" name="Google Shape;1263;p21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4" name="Google Shape;1264;p21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5" name="Google Shape;1265;p21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6" name="Google Shape;1266;p21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7" name="Google Shape;1267;p21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8" name="Google Shape;1268;p21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9" name="Google Shape;1269;p21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0" name="Google Shape;1270;p21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1" name="Google Shape;1271;p21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2" name="Google Shape;1272;p21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3" name="Google Shape;1273;p21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4" name="Google Shape;1274;p21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5" name="Google Shape;1275;p21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6" name="Google Shape;1276;p21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7" name="Google Shape;1277;p21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8" name="Google Shape;1278;p21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9" name="Google Shape;1279;p21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0" name="Google Shape;1280;p21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1" name="Google Shape;1281;p21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2" name="Google Shape;1282;p21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3" name="Google Shape;1283;p21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4" name="Google Shape;1284;p21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5" name="Google Shape;1285;p21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6" name="Google Shape;1286;p21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7" name="Google Shape;1287;p21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8" name="Google Shape;1288;p21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9" name="Google Shape;1289;p21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0" name="Google Shape;1290;p21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1" name="Google Shape;1291;p21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2" name="Google Shape;1292;p21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3" name="Google Shape;1293;p21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4" name="Google Shape;1294;p21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5" name="Google Shape;1295;p21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6" name="Google Shape;1296;p21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7" name="Google Shape;1297;p21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8" name="Google Shape;1298;p21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299" name="Google Shape;1299;p21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0" name="Google Shape;1300;p21"/>
          <p:cNvSpPr txBox="1"/>
          <p:nvPr>
            <p:ph idx="1" type="body"/>
          </p:nvPr>
        </p:nvSpPr>
        <p:spPr>
          <a:xfrm rot="5400000">
            <a:off x="3960814" y="-533400"/>
            <a:ext cx="42672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/>
        </p:txBody>
      </p:sp>
      <p:sp>
        <p:nvSpPr>
          <p:cNvPr id="1301" name="Google Shape;1301;p21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2" name="Google Shape;1302;p21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3" name="Google Shape;1303;p21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5" name="Google Shape;1305;p22"/>
          <p:cNvGrpSpPr/>
          <p:nvPr/>
        </p:nvGrpSpPr>
        <p:grpSpPr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1306" name="Google Shape;1306;p22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7" name="Google Shape;1307;p22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8" name="Google Shape;1308;p22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9" name="Google Shape;1309;p22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0" name="Google Shape;1310;p22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1" name="Google Shape;1311;p22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2" name="Google Shape;1312;p22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3" name="Google Shape;1313;p22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4" name="Google Shape;1314;p22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5" name="Google Shape;1315;p22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6" name="Google Shape;1316;p22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7" name="Google Shape;1317;p22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8" name="Google Shape;1318;p22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9" name="Google Shape;1319;p22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0" name="Google Shape;1320;p22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1" name="Google Shape;1321;p22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2" name="Google Shape;1322;p22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3" name="Google Shape;1323;p22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4" name="Google Shape;1324;p22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5" name="Google Shape;1325;p22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6" name="Google Shape;1326;p22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7" name="Google Shape;1327;p22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8" name="Google Shape;1328;p22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9" name="Google Shape;1329;p22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0" name="Google Shape;1330;p22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1" name="Google Shape;1331;p22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2" name="Google Shape;1332;p22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3" name="Google Shape;1333;p22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4" name="Google Shape;1334;p22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5" name="Google Shape;1335;p22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6" name="Google Shape;1336;p22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7" name="Google Shape;1337;p22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8" name="Google Shape;1338;p22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9" name="Google Shape;1339;p22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0" name="Google Shape;1340;p22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1" name="Google Shape;1341;p22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2" name="Google Shape;1342;p22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3" name="Google Shape;1343;p22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4" name="Google Shape;1344;p22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5" name="Google Shape;1345;p22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6" name="Google Shape;1346;p22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7" name="Google Shape;1347;p22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8" name="Google Shape;1348;p22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9" name="Google Shape;1349;p22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0" name="Google Shape;1350;p22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1" name="Google Shape;1351;p22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2" name="Google Shape;1352;p22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3" name="Google Shape;1353;p22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4" name="Google Shape;1354;p22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5" name="Google Shape;1355;p22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6" name="Google Shape;1356;p22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7" name="Google Shape;1357;p22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8" name="Google Shape;1358;p22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9" name="Google Shape;1359;p22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0" name="Google Shape;1360;p22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1" name="Google Shape;1361;p22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2" name="Google Shape;1362;p22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3" name="Google Shape;1363;p22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4" name="Google Shape;1364;p22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5" name="Google Shape;1365;p22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6" name="Google Shape;1366;p22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7" name="Google Shape;1367;p22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8" name="Google Shape;1368;p22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9" name="Google Shape;1369;p22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0" name="Google Shape;1370;p22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1" name="Google Shape;1371;p22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2" name="Google Shape;1372;p22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3" name="Google Shape;1373;p22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4" name="Google Shape;1374;p22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5" name="Google Shape;1375;p22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6" name="Google Shape;1376;p22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7" name="Google Shape;1377;p22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8" name="Google Shape;1378;p22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9" name="Google Shape;1379;p22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80" name="Google Shape;1380;p22"/>
          <p:cNvSpPr txBox="1"/>
          <p:nvPr>
            <p:ph type="title"/>
          </p:nvPr>
        </p:nvSpPr>
        <p:spPr>
          <a:xfrm rot="5400000">
            <a:off x="8096538" y="2539713"/>
            <a:ext cx="5901747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1" name="Google Shape;1381;p22"/>
          <p:cNvSpPr txBox="1"/>
          <p:nvPr>
            <p:ph idx="1" type="body"/>
          </p:nvPr>
        </p:nvSpPr>
        <p:spPr>
          <a:xfrm rot="5400000">
            <a:off x="2230726" y="-1344901"/>
            <a:ext cx="5898573" cy="9144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/>
        </p:txBody>
      </p:sp>
      <p:sp>
        <p:nvSpPr>
          <p:cNvPr id="1382" name="Google Shape;1382;p22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3" name="Google Shape;1383;p22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4" name="Google Shape;1384;p22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3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44" name="Google Shape;144;p13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18" name="Google Shape;218;p13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3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/>
        </p:txBody>
      </p:sp>
      <p:sp>
        <p:nvSpPr>
          <p:cNvPr id="220" name="Google Shape;220;p13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3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3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14"/>
          <p:cNvGrpSpPr/>
          <p:nvPr/>
        </p:nvGrpSpPr>
        <p:grpSpPr>
          <a:xfrm>
            <a:off x="1584896" y="4724400"/>
            <a:ext cx="8631936" cy="64008"/>
            <a:chOff x="-4110038" y="2703513"/>
            <a:chExt cx="17394239" cy="160336"/>
          </a:xfrm>
        </p:grpSpPr>
        <p:sp>
          <p:nvSpPr>
            <p:cNvPr id="225" name="Google Shape;225;p14"/>
            <p:cNvSpPr/>
            <p:nvPr/>
          </p:nvSpPr>
          <p:spPr>
            <a:xfrm>
              <a:off x="12815888" y="2768600"/>
              <a:ext cx="468313" cy="19050"/>
            </a:xfrm>
            <a:custGeom>
              <a:rect b="b" l="l" r="r" t="t"/>
              <a:pathLst>
                <a:path extrusionOk="0" h="8" w="244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2380913" y="2755900"/>
              <a:ext cx="461963" cy="26987"/>
            </a:xfrm>
            <a:custGeom>
              <a:rect b="b" l="l" r="r" t="t"/>
              <a:pathLst>
                <a:path extrusionOk="0" h="12" w="241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12814300" y="2779713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2738437" y="2795588"/>
              <a:ext cx="425450" cy="15875"/>
            </a:xfrm>
            <a:custGeom>
              <a:rect b="b" l="l" r="r" t="t"/>
              <a:pathLst>
                <a:path extrusionOk="0" h="7" w="222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-3646488" y="2800350"/>
              <a:ext cx="46038" cy="3175"/>
            </a:xfrm>
            <a:custGeom>
              <a:rect b="b" l="l" r="r" t="t"/>
              <a:pathLst>
                <a:path extrusionOk="0" h="1" w="24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2627312" y="2816225"/>
              <a:ext cx="63500" cy="4762"/>
            </a:xfrm>
            <a:custGeom>
              <a:rect b="b" l="l" r="r" t="t"/>
              <a:pathLst>
                <a:path extrusionOk="0" h="2" w="33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3103562" y="2741613"/>
              <a:ext cx="28575" cy="3175"/>
            </a:xfrm>
            <a:custGeom>
              <a:rect b="b" l="l" r="r" t="t"/>
              <a:pathLst>
                <a:path extrusionOk="0" h="1" w="15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1227137" y="2836863"/>
              <a:ext cx="20638" cy="0"/>
            </a:xfrm>
            <a:custGeom>
              <a:rect b="b" l="l" r="r" t="t"/>
              <a:pathLst>
                <a:path extrusionOk="0" h="120000"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3660775" y="2713038"/>
              <a:ext cx="331788" cy="20637"/>
            </a:xfrm>
            <a:custGeom>
              <a:rect b="b" l="l" r="r" t="t"/>
              <a:pathLst>
                <a:path extrusionOk="0" h="9" w="173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-1674813" y="2768600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-1673225" y="2767013"/>
              <a:ext cx="36513" cy="1587"/>
            </a:xfrm>
            <a:custGeom>
              <a:rect b="b" l="l" r="r" t="t"/>
              <a:pathLst>
                <a:path extrusionOk="0" h="1" w="19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2690812" y="2811463"/>
              <a:ext cx="47625" cy="4762"/>
            </a:xfrm>
            <a:custGeom>
              <a:rect b="b" l="l" r="r" t="t"/>
              <a:pathLst>
                <a:path extrusionOk="0" h="2" w="25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822575" y="2794000"/>
              <a:ext cx="163513" cy="4762"/>
            </a:xfrm>
            <a:custGeom>
              <a:rect b="b" l="l" r="r" t="t"/>
              <a:pathLst>
                <a:path extrusionOk="0" h="2" w="85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715962" y="2809875"/>
              <a:ext cx="1911350" cy="50800"/>
            </a:xfrm>
            <a:custGeom>
              <a:rect b="b" l="l" r="r" t="t"/>
              <a:pathLst>
                <a:path extrusionOk="0" h="23" w="996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1995487" y="2822575"/>
              <a:ext cx="20638" cy="0"/>
            </a:xfrm>
            <a:custGeom>
              <a:rect b="b" l="l" r="r" t="t"/>
              <a:pathLst>
                <a:path extrusionOk="0" h="120000"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1630362" y="2830513"/>
              <a:ext cx="22225" cy="0"/>
            </a:xfrm>
            <a:custGeom>
              <a:rect b="b" l="l" r="r" t="t"/>
              <a:pathLst>
                <a:path extrusionOk="0" h="120000"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2651125" y="2798763"/>
              <a:ext cx="46038" cy="1587"/>
            </a:xfrm>
            <a:custGeom>
              <a:rect b="b" l="l" r="r" t="t"/>
              <a:pathLst>
                <a:path extrusionOk="0" h="1" w="24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698750" y="2809875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469900" y="2800350"/>
              <a:ext cx="23813" cy="317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998537" y="2811463"/>
              <a:ext cx="1076325" cy="20637"/>
            </a:xfrm>
            <a:custGeom>
              <a:rect b="b" l="l" r="r" t="t"/>
              <a:pathLst>
                <a:path extrusionOk="0" h="9" w="561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2495550" y="2803525"/>
              <a:ext cx="17463" cy="0"/>
            </a:xfrm>
            <a:custGeom>
              <a:rect b="b" l="l" r="r" t="t"/>
              <a:pathLst>
                <a:path extrusionOk="0" h="120000"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2538412" y="2816225"/>
              <a:ext cx="1057275" cy="31750"/>
            </a:xfrm>
            <a:custGeom>
              <a:rect b="b" l="l" r="r" t="t"/>
              <a:pathLst>
                <a:path extrusionOk="0" h="14" w="551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11777663" y="2757488"/>
              <a:ext cx="19050" cy="3175"/>
            </a:xfrm>
            <a:custGeom>
              <a:rect b="b" l="l" r="r" t="t"/>
              <a:pathLst>
                <a:path extrusionOk="0" h="1" w="1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5983288" y="2741613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6832600" y="2713038"/>
              <a:ext cx="53975" cy="1587"/>
            </a:xfrm>
            <a:custGeom>
              <a:rect b="b" l="l" r="r" t="t"/>
              <a:pathLst>
                <a:path extrusionOk="0" h="1" w="28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11317288" y="2755900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8534400" y="2735263"/>
              <a:ext cx="30163" cy="0"/>
            </a:xfrm>
            <a:custGeom>
              <a:rect b="b" l="l" r="r" t="t"/>
              <a:pathLst>
                <a:path extrusionOk="0" h="120000"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6821488" y="27146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5583238" y="2719388"/>
              <a:ext cx="25400" cy="0"/>
            </a:xfrm>
            <a:custGeom>
              <a:rect b="b" l="l" r="r" t="t"/>
              <a:pathLst>
                <a:path extrusionOk="0" h="120000"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5638800" y="2740025"/>
              <a:ext cx="23813" cy="1587"/>
            </a:xfrm>
            <a:custGeom>
              <a:rect b="b" l="l" r="r" t="t"/>
              <a:pathLst>
                <a:path extrusionOk="0" h="1" w="12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303712" y="2728913"/>
              <a:ext cx="50800" cy="0"/>
            </a:xfrm>
            <a:custGeom>
              <a:rect b="b" l="l" r="r" t="t"/>
              <a:pathLst>
                <a:path extrusionOk="0" h="120000"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5519738" y="2735263"/>
              <a:ext cx="9525" cy="3175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12096750" y="2784475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12225338" y="2773363"/>
              <a:ext cx="46038" cy="0"/>
            </a:xfrm>
            <a:custGeom>
              <a:rect b="b" l="l" r="r" t="t"/>
              <a:pathLst>
                <a:path extrusionOk="0" h="120000"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9274175" y="2746375"/>
              <a:ext cx="55563" cy="4762"/>
            </a:xfrm>
            <a:custGeom>
              <a:rect b="b" l="l" r="r" t="t"/>
              <a:pathLst>
                <a:path extrusionOk="0" h="2" w="29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11847513" y="2827338"/>
              <a:ext cx="34925" cy="3175"/>
            </a:xfrm>
            <a:custGeom>
              <a:rect b="b" l="l" r="r" t="t"/>
              <a:pathLst>
                <a:path extrusionOk="0" h="1" w="18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11882438" y="2825750"/>
              <a:ext cx="25400" cy="1587"/>
            </a:xfrm>
            <a:custGeom>
              <a:rect b="b" l="l" r="r" t="t"/>
              <a:pathLst>
                <a:path extrusionOk="0" h="1" w="14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8915400" y="2809875"/>
              <a:ext cx="15875" cy="1587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12109450" y="2752725"/>
              <a:ext cx="454025" cy="23812"/>
            </a:xfrm>
            <a:custGeom>
              <a:rect b="b" l="l" r="r" t="t"/>
              <a:pathLst>
                <a:path extrusionOk="0" h="10" w="236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12182475" y="28162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348162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12071350" y="2790825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754563" y="2827338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852988" y="2719388"/>
              <a:ext cx="9525" cy="3175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759325" y="2827338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6654800" y="2805113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6289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9140825" y="2725738"/>
              <a:ext cx="44450" cy="0"/>
            </a:xfrm>
            <a:custGeom>
              <a:rect b="b" l="l" r="r" t="t"/>
              <a:pathLst>
                <a:path extrusionOk="0" h="120000"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4737100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7239000" y="2779713"/>
              <a:ext cx="11113" cy="3175"/>
            </a:xfrm>
            <a:custGeom>
              <a:rect b="b" l="l" r="r" t="t"/>
              <a:pathLst>
                <a:path extrusionOk="0" h="1" w="6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7181850" y="2773363"/>
              <a:ext cx="468313" cy="15875"/>
            </a:xfrm>
            <a:custGeom>
              <a:rect b="b" l="l" r="r" t="t"/>
              <a:pathLst>
                <a:path extrusionOk="0" h="7" w="244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7407275" y="2787650"/>
              <a:ext cx="26988" cy="0"/>
            </a:xfrm>
            <a:custGeom>
              <a:rect b="b" l="l" r="r" t="t"/>
              <a:pathLst>
                <a:path extrusionOk="0" h="120000"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8123238" y="2794000"/>
              <a:ext cx="31750" cy="1587"/>
            </a:xfrm>
            <a:custGeom>
              <a:rect b="b" l="l" r="r" t="t"/>
              <a:pathLst>
                <a:path extrusionOk="0" h="1" w="16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3070225" y="2794000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9963150" y="2778125"/>
              <a:ext cx="41275" cy="0"/>
            </a:xfrm>
            <a:custGeom>
              <a:rect b="b" l="l" r="r" t="t"/>
              <a:pathLst>
                <a:path extrusionOk="0" h="120000"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7523163" y="2773363"/>
              <a:ext cx="30163" cy="3175"/>
            </a:xfrm>
            <a:custGeom>
              <a:rect b="b" l="l" r="r" t="t"/>
              <a:pathLst>
                <a:path extrusionOk="0" h="1" w="16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10009188" y="2787650"/>
              <a:ext cx="115888" cy="3175"/>
            </a:xfrm>
            <a:custGeom>
              <a:rect b="b" l="l" r="r" t="t"/>
              <a:pathLst>
                <a:path extrusionOk="0" h="2" w="6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10125075" y="2789238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-4110038" y="2703513"/>
              <a:ext cx="16486189" cy="134937"/>
            </a:xfrm>
            <a:custGeom>
              <a:rect b="b" l="l" r="r" t="t"/>
              <a:pathLst>
                <a:path extrusionOk="0" h="60" w="8594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12117388" y="2779713"/>
              <a:ext cx="127000" cy="4762"/>
            </a:xfrm>
            <a:custGeom>
              <a:rect b="b" l="l" r="r" t="t"/>
              <a:pathLst>
                <a:path extrusionOk="0" h="2" w="66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12182475" y="2787650"/>
              <a:ext cx="79375" cy="1587"/>
            </a:xfrm>
            <a:custGeom>
              <a:rect b="b" l="l" r="r" t="t"/>
              <a:pathLst>
                <a:path extrusionOk="0" h="1" w="4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12307888" y="2809875"/>
              <a:ext cx="249238" cy="15875"/>
            </a:xfrm>
            <a:custGeom>
              <a:rect b="b" l="l" r="r" t="t"/>
              <a:pathLst>
                <a:path extrusionOk="0" h="7" w="13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12252325" y="2825750"/>
              <a:ext cx="73025" cy="1587"/>
            </a:xfrm>
            <a:custGeom>
              <a:rect b="b" l="l" r="r" t="t"/>
              <a:pathLst>
                <a:path extrusionOk="0" h="1" w="38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10779125" y="2733675"/>
              <a:ext cx="66675" cy="4762"/>
            </a:xfrm>
            <a:custGeom>
              <a:rect b="b" l="l" r="r" t="t"/>
              <a:pathLst>
                <a:path extrusionOk="0" h="2" w="35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-2471738" y="2738438"/>
              <a:ext cx="496888" cy="1587"/>
            </a:xfrm>
            <a:custGeom>
              <a:rect b="b" l="l" r="r" t="t"/>
              <a:pathLst>
                <a:path extrusionOk="0" h="1" w="259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9136063" y="2735263"/>
              <a:ext cx="387350" cy="14287"/>
            </a:xfrm>
            <a:custGeom>
              <a:rect b="b" l="l" r="r" t="t"/>
              <a:pathLst>
                <a:path extrusionOk="0" h="6" w="202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9139238" y="2725738"/>
              <a:ext cx="142875" cy="9525"/>
            </a:xfrm>
            <a:custGeom>
              <a:rect b="b" l="l" r="r" t="t"/>
              <a:pathLst>
                <a:path extrusionOk="0" h="4" w="75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9805988" y="2817813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8580438" y="2725738"/>
              <a:ext cx="66675" cy="3175"/>
            </a:xfrm>
            <a:custGeom>
              <a:rect b="b" l="l" r="r" t="t"/>
              <a:pathLst>
                <a:path extrusionOk="0" h="1" w="35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8647113" y="2725738"/>
              <a:ext cx="15875" cy="3175"/>
            </a:xfrm>
            <a:custGeom>
              <a:rect b="b" l="l" r="r" t="t"/>
              <a:pathLst>
                <a:path extrusionOk="0" h="1" w="8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9794875" y="2830513"/>
              <a:ext cx="90488" cy="1587"/>
            </a:xfrm>
            <a:custGeom>
              <a:rect b="b" l="l" r="r" t="t"/>
              <a:pathLst>
                <a:path extrusionOk="0" h="1" w="47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9232900" y="2795588"/>
              <a:ext cx="84138" cy="3175"/>
            </a:xfrm>
            <a:custGeom>
              <a:rect b="b" l="l" r="r" t="t"/>
              <a:pathLst>
                <a:path extrusionOk="0" h="1" w="44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8158163" y="2725738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8734425" y="2814638"/>
              <a:ext cx="144463" cy="3175"/>
            </a:xfrm>
            <a:custGeom>
              <a:rect b="b" l="l" r="r" t="t"/>
              <a:pathLst>
                <a:path extrusionOk="0" h="2" w="76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8023225" y="2782888"/>
              <a:ext cx="26988" cy="1587"/>
            </a:xfrm>
            <a:custGeom>
              <a:rect b="b" l="l" r="r" t="t"/>
              <a:pathLst>
                <a:path extrusionOk="0" h="1" w="14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8050213" y="2782888"/>
              <a:ext cx="77788" cy="1587"/>
            </a:xfrm>
            <a:custGeom>
              <a:rect b="b" l="l" r="r" t="t"/>
              <a:pathLst>
                <a:path extrusionOk="0" h="1" w="4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7715250" y="2779713"/>
              <a:ext cx="90488" cy="7937"/>
            </a:xfrm>
            <a:custGeom>
              <a:rect b="b" l="l" r="r" t="t"/>
              <a:pathLst>
                <a:path extrusionOk="0" h="3" w="47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6508750" y="2713038"/>
              <a:ext cx="247650" cy="6350"/>
            </a:xfrm>
            <a:custGeom>
              <a:rect b="b" l="l" r="r" t="t"/>
              <a:pathLst>
                <a:path extrusionOk="0" h="3" w="129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6756400" y="2713038"/>
              <a:ext cx="33338" cy="0"/>
            </a:xfrm>
            <a:custGeom>
              <a:rect b="b" l="l" r="r" t="t"/>
              <a:pathLst>
                <a:path extrusionOk="0" h="120000"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8047038" y="2820988"/>
              <a:ext cx="58738" cy="4762"/>
            </a:xfrm>
            <a:custGeom>
              <a:rect b="b" l="l" r="r" t="t"/>
              <a:pathLst>
                <a:path extrusionOk="0" h="2" w="31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6348413" y="2711451"/>
              <a:ext cx="82550" cy="1587"/>
            </a:xfrm>
            <a:custGeom>
              <a:rect b="b" l="l" r="r" t="t"/>
              <a:pathLst>
                <a:path extrusionOk="0" h="1" w="43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6734175" y="2771775"/>
              <a:ext cx="96838" cy="6350"/>
            </a:xfrm>
            <a:custGeom>
              <a:rect b="b" l="l" r="r" t="t"/>
              <a:pathLst>
                <a:path extrusionOk="0" h="3" w="5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6091238" y="2722563"/>
              <a:ext cx="95250" cy="7937"/>
            </a:xfrm>
            <a:custGeom>
              <a:rect b="b" l="l" r="r" t="t"/>
              <a:pathLst>
                <a:path extrusionOk="0" h="4" w="49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6559550" y="2773363"/>
              <a:ext cx="80963" cy="3175"/>
            </a:xfrm>
            <a:custGeom>
              <a:rect b="b" l="l" r="r" t="t"/>
              <a:pathLst>
                <a:path extrusionOk="0" h="1" w="42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6640513" y="2806700"/>
              <a:ext cx="227013" cy="15875"/>
            </a:xfrm>
            <a:custGeom>
              <a:rect b="b" l="l" r="r" t="t"/>
              <a:pathLst>
                <a:path extrusionOk="0" h="7" w="118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6661150" y="2814638"/>
              <a:ext cx="34925" cy="1587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5661025" y="2789238"/>
              <a:ext cx="23813" cy="1587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6162675" y="2814638"/>
              <a:ext cx="258763" cy="7937"/>
            </a:xfrm>
            <a:custGeom>
              <a:rect b="b" l="l" r="r" t="t"/>
              <a:pathLst>
                <a:path extrusionOk="0" h="4" w="135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5019675" y="2713038"/>
              <a:ext cx="73025" cy="4762"/>
            </a:xfrm>
            <a:custGeom>
              <a:rect b="b" l="l" r="r" t="t"/>
              <a:pathLst>
                <a:path extrusionOk="0" h="2" w="38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5021263" y="2713038"/>
              <a:ext cx="11113" cy="0"/>
            </a:xfrm>
            <a:custGeom>
              <a:rect b="b" l="l" r="r" t="t"/>
              <a:pathLst>
                <a:path extrusionOk="0" h="120000"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5864225" y="2784475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4703763" y="2722563"/>
              <a:ext cx="84138" cy="1587"/>
            </a:xfrm>
            <a:custGeom>
              <a:rect b="b" l="l" r="r" t="t"/>
              <a:pathLst>
                <a:path extrusionOk="0" h="1" w="44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4264025" y="2713038"/>
              <a:ext cx="77788" cy="4762"/>
            </a:xfrm>
            <a:custGeom>
              <a:rect b="b" l="l" r="r" t="t"/>
              <a:pathLst>
                <a:path extrusionOk="0" h="2" w="41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4800600" y="2822575"/>
              <a:ext cx="117475" cy="7937"/>
            </a:xfrm>
            <a:custGeom>
              <a:rect b="b" l="l" r="r" t="t"/>
              <a:pathLst>
                <a:path extrusionOk="0" h="3" w="61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187325" y="2714625"/>
              <a:ext cx="1925638" cy="31750"/>
            </a:xfrm>
            <a:custGeom>
              <a:rect b="b" l="l" r="r" t="t"/>
              <a:pathLst>
                <a:path extrusionOk="0" h="14" w="100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1947862" y="2735263"/>
              <a:ext cx="47625" cy="0"/>
            </a:xfrm>
            <a:custGeom>
              <a:rect b="b" l="l" r="r" t="t"/>
              <a:pathLst>
                <a:path extrusionOk="0" h="120000"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112712" y="2724150"/>
              <a:ext cx="74613" cy="0"/>
            </a:xfrm>
            <a:custGeom>
              <a:rect b="b" l="l" r="r" t="t"/>
              <a:pathLst>
                <a:path extrusionOk="0" h="120000"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2" name="Google Shape;322;p14"/>
            <p:cNvSpPr/>
            <p:nvPr/>
          </p:nvSpPr>
          <p:spPr>
            <a:xfrm>
              <a:off x="2187575" y="2717800"/>
              <a:ext cx="176213" cy="6350"/>
            </a:xfrm>
            <a:custGeom>
              <a:rect b="b" l="l" r="r" t="t"/>
              <a:pathLst>
                <a:path extrusionOk="0" h="3" w="92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3" name="Google Shape;323;p14"/>
            <p:cNvSpPr/>
            <p:nvPr/>
          </p:nvSpPr>
          <p:spPr>
            <a:xfrm>
              <a:off x="2112962" y="2714625"/>
              <a:ext cx="90488" cy="4762"/>
            </a:xfrm>
            <a:custGeom>
              <a:rect b="b" l="l" r="r" t="t"/>
              <a:pathLst>
                <a:path extrusionOk="0" h="2" w="47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4" name="Google Shape;324;p14"/>
            <p:cNvSpPr/>
            <p:nvPr/>
          </p:nvSpPr>
          <p:spPr>
            <a:xfrm>
              <a:off x="2101850" y="2811463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5" name="Google Shape;325;p14"/>
            <p:cNvSpPr/>
            <p:nvPr/>
          </p:nvSpPr>
          <p:spPr>
            <a:xfrm>
              <a:off x="1724025" y="2805113"/>
              <a:ext cx="120650" cy="4762"/>
            </a:xfrm>
            <a:custGeom>
              <a:rect b="b" l="l" r="r" t="t"/>
              <a:pathLst>
                <a:path extrusionOk="0" h="2" w="63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1744662" y="2833688"/>
              <a:ext cx="73025" cy="3175"/>
            </a:xfrm>
            <a:custGeom>
              <a:rect b="b" l="l" r="r" t="t"/>
              <a:pathLst>
                <a:path extrusionOk="0" h="1" w="38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7" name="Google Shape;327;p14"/>
            <p:cNvSpPr/>
            <p:nvPr/>
          </p:nvSpPr>
          <p:spPr>
            <a:xfrm>
              <a:off x="-474663" y="2741613"/>
              <a:ext cx="34925" cy="0"/>
            </a:xfrm>
            <a:custGeom>
              <a:rect b="b" l="l" r="r" t="t"/>
              <a:pathLst>
                <a:path extrusionOk="0" h="120000"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8" name="Google Shape;328;p14"/>
            <p:cNvSpPr/>
            <p:nvPr/>
          </p:nvSpPr>
          <p:spPr>
            <a:xfrm>
              <a:off x="-947738" y="2725738"/>
              <a:ext cx="1239838" cy="19050"/>
            </a:xfrm>
            <a:custGeom>
              <a:rect b="b" l="l" r="r" t="t"/>
              <a:pathLst>
                <a:path extrusionOk="0" h="8" w="647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9" name="Google Shape;329;p14"/>
            <p:cNvSpPr/>
            <p:nvPr/>
          </p:nvSpPr>
          <p:spPr>
            <a:xfrm>
              <a:off x="-1944688" y="2741613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-1939925" y="2735263"/>
              <a:ext cx="173038" cy="6350"/>
            </a:xfrm>
            <a:custGeom>
              <a:rect b="b" l="l" r="r" t="t"/>
              <a:pathLst>
                <a:path extrusionOk="0" h="3" w="9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-1773238" y="2733675"/>
              <a:ext cx="123825" cy="12700"/>
            </a:xfrm>
            <a:custGeom>
              <a:rect b="b" l="l" r="r" t="t"/>
              <a:pathLst>
                <a:path extrusionOk="0" h="6" w="65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-1057275" y="2735263"/>
              <a:ext cx="57150" cy="3175"/>
            </a:xfrm>
            <a:custGeom>
              <a:rect b="b" l="l" r="r" t="t"/>
              <a:pathLst>
                <a:path extrusionOk="0" h="1" w="3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-1116013" y="2738438"/>
              <a:ext cx="58738" cy="3175"/>
            </a:xfrm>
            <a:custGeom>
              <a:rect b="b" l="l" r="r" t="t"/>
              <a:pathLst>
                <a:path extrusionOk="0" h="2" w="3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-1349375" y="2735263"/>
              <a:ext cx="84138" cy="0"/>
            </a:xfrm>
            <a:custGeom>
              <a:rect b="b" l="l" r="r" t="t"/>
              <a:pathLst>
                <a:path extrusionOk="0" h="120000"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-1265238" y="2735263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-1219200" y="2728913"/>
              <a:ext cx="103188" cy="9525"/>
            </a:xfrm>
            <a:custGeom>
              <a:rect b="b" l="l" r="r" t="t"/>
              <a:pathLst>
                <a:path extrusionOk="0" h="4" w="5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1225550" y="2830513"/>
              <a:ext cx="73025" cy="3175"/>
            </a:xfrm>
            <a:custGeom>
              <a:rect b="b" l="l" r="r" t="t"/>
              <a:pathLst>
                <a:path extrusionOk="0" h="2" w="38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874712" y="2827338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417512" y="2827338"/>
              <a:ext cx="457200" cy="31750"/>
            </a:xfrm>
            <a:custGeom>
              <a:rect b="b" l="l" r="r" t="t"/>
              <a:pathLst>
                <a:path extrusionOk="0" h="14" w="238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755650" y="2859087"/>
              <a:ext cx="68263" cy="4762"/>
            </a:xfrm>
            <a:custGeom>
              <a:rect b="b" l="l" r="r" t="t"/>
              <a:pathLst>
                <a:path extrusionOk="0" h="2" w="36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-133350" y="2798763"/>
              <a:ext cx="111125" cy="4762"/>
            </a:xfrm>
            <a:custGeom>
              <a:rect b="b" l="l" r="r" t="t"/>
              <a:pathLst>
                <a:path extrusionOk="0" h="2" w="58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-22225" y="2800350"/>
              <a:ext cx="44450" cy="3175"/>
            </a:xfrm>
            <a:custGeom>
              <a:rect b="b" l="l" r="r" t="t"/>
              <a:pathLst>
                <a:path extrusionOk="0" h="1" w="23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3" name="Google Shape;343;p14"/>
            <p:cNvSpPr/>
            <p:nvPr/>
          </p:nvSpPr>
          <p:spPr>
            <a:xfrm>
              <a:off x="-66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-1566863" y="2730500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-3175000" y="2740025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-3735388" y="2803525"/>
              <a:ext cx="6350" cy="1587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-3924300" y="2803525"/>
              <a:ext cx="188913" cy="3175"/>
            </a:xfrm>
            <a:custGeom>
              <a:rect b="b" l="l" r="r" t="t"/>
              <a:pathLst>
                <a:path extrusionOk="0" h="2" w="98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348" name="Google Shape;348;p14"/>
          <p:cNvSpPr txBox="1"/>
          <p:nvPr>
            <p:ph type="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  <a:defRPr b="0" sz="4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14"/>
          <p:cNvSpPr txBox="1"/>
          <p:nvPr>
            <p:ph idx="1" type="body"/>
          </p:nvPr>
        </p:nvSpPr>
        <p:spPr>
          <a:xfrm>
            <a:off x="1522413" y="5102525"/>
            <a:ext cx="9143999" cy="106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0" name="Google Shape;350;p14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14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14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15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355" name="Google Shape;355;p15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429" name="Google Shape;429;p15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15"/>
          <p:cNvSpPr txBox="1"/>
          <p:nvPr>
            <p:ph idx="1" type="body"/>
          </p:nvPr>
        </p:nvSpPr>
        <p:spPr>
          <a:xfrm>
            <a:off x="1522413" y="1905000"/>
            <a:ext cx="4419599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431" name="Google Shape;431;p15"/>
          <p:cNvSpPr txBox="1"/>
          <p:nvPr>
            <p:ph idx="2" type="body"/>
          </p:nvPr>
        </p:nvSpPr>
        <p:spPr>
          <a:xfrm>
            <a:off x="6246815" y="1905000"/>
            <a:ext cx="4419598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432" name="Google Shape;432;p15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15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15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oogle Shape;436;p16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437" name="Google Shape;437;p16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511" name="Google Shape;511;p16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2" name="Google Shape;512;p16"/>
          <p:cNvSpPr txBox="1"/>
          <p:nvPr>
            <p:ph idx="1" type="body"/>
          </p:nvPr>
        </p:nvSpPr>
        <p:spPr>
          <a:xfrm>
            <a:off x="1522413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3" name="Google Shape;513;p16"/>
          <p:cNvSpPr txBox="1"/>
          <p:nvPr>
            <p:ph idx="2" type="body"/>
          </p:nvPr>
        </p:nvSpPr>
        <p:spPr>
          <a:xfrm>
            <a:off x="1522413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514" name="Google Shape;514;p16"/>
          <p:cNvSpPr txBox="1"/>
          <p:nvPr>
            <p:ph idx="3" type="body"/>
          </p:nvPr>
        </p:nvSpPr>
        <p:spPr>
          <a:xfrm>
            <a:off x="6249860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5" name="Google Shape;515;p16"/>
          <p:cNvSpPr txBox="1"/>
          <p:nvPr>
            <p:ph idx="4" type="body"/>
          </p:nvPr>
        </p:nvSpPr>
        <p:spPr>
          <a:xfrm>
            <a:off x="6249860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516" name="Google Shape;516;p16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7" name="Google Shape;517;p16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8" name="Google Shape;518;p16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17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521" name="Google Shape;521;p17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0" name="Google Shape;530;p17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0" name="Google Shape;540;p17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1" name="Google Shape;541;p17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5" name="Google Shape;545;p17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8" name="Google Shape;548;p17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9" name="Google Shape;549;p17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0" name="Google Shape;550;p17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1" name="Google Shape;551;p17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2" name="Google Shape;552;p17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5" name="Google Shape;555;p17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6" name="Google Shape;556;p17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0" name="Google Shape;560;p17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9" name="Google Shape;579;p17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0" name="Google Shape;580;p17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595" name="Google Shape;595;p17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6" name="Google Shape;596;p17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7" name="Google Shape;597;p17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8" name="Google Shape;598;p17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8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1" name="Google Shape;601;p18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2" name="Google Shape;602;p18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19"/>
          <p:cNvGrpSpPr/>
          <p:nvPr/>
        </p:nvGrpSpPr>
        <p:grpSpPr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05" name="Google Shape;605;p19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606" name="Google Shape;606;p19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607" name="Google Shape;607;p19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8" name="Google Shape;608;p19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09" name="Google Shape;609;p19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0" name="Google Shape;610;p19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1" name="Google Shape;611;p19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2" name="Google Shape;612;p19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3" name="Google Shape;613;p19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4" name="Google Shape;614;p19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5" name="Google Shape;615;p19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6" name="Google Shape;616;p19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7" name="Google Shape;617;p19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8" name="Google Shape;618;p19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9" name="Google Shape;619;p19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0" name="Google Shape;620;p19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1" name="Google Shape;621;p19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2" name="Google Shape;622;p19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3" name="Google Shape;623;p19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4" name="Google Shape;624;p19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5" name="Google Shape;625;p19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6" name="Google Shape;626;p19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7" name="Google Shape;627;p19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8" name="Google Shape;628;p19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9" name="Google Shape;629;p19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0" name="Google Shape;630;p19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1" name="Google Shape;631;p19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2" name="Google Shape;632;p19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3" name="Google Shape;633;p19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4" name="Google Shape;634;p19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5" name="Google Shape;635;p19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6" name="Google Shape;636;p19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7" name="Google Shape;637;p19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8" name="Google Shape;638;p19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9" name="Google Shape;639;p19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0" name="Google Shape;640;p19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1" name="Google Shape;641;p19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2" name="Google Shape;642;p19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3" name="Google Shape;643;p19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4" name="Google Shape;644;p19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5" name="Google Shape;645;p19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6" name="Google Shape;646;p19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7" name="Google Shape;647;p19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8" name="Google Shape;648;p19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9" name="Google Shape;649;p19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0" name="Google Shape;650;p19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1" name="Google Shape;651;p19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2" name="Google Shape;652;p19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3" name="Google Shape;653;p19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4" name="Google Shape;654;p19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5" name="Google Shape;655;p19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6" name="Google Shape;656;p19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7" name="Google Shape;657;p19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8" name="Google Shape;658;p19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9" name="Google Shape;659;p19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0" name="Google Shape;660;p19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1" name="Google Shape;661;p19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2" name="Google Shape;662;p19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3" name="Google Shape;663;p19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4" name="Google Shape;664;p19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5" name="Google Shape;665;p19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6" name="Google Shape;666;p19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7" name="Google Shape;667;p19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8" name="Google Shape;668;p19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9" name="Google Shape;669;p19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0" name="Google Shape;670;p19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1" name="Google Shape;671;p19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2" name="Google Shape;672;p19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3" name="Google Shape;673;p19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4" name="Google Shape;674;p19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5" name="Google Shape;675;p19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6" name="Google Shape;676;p19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7" name="Google Shape;677;p19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8" name="Google Shape;678;p19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9" name="Google Shape;679;p19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0" name="Google Shape;680;p19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681" name="Google Shape;681;p19"/>
              <p:cNvGrpSpPr/>
              <p:nvPr/>
            </p:nvGrpSpPr>
            <p:grpSpPr>
              <a:xfrm flipH="1" rot="-54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682" name="Google Shape;682;p19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3" name="Google Shape;683;p19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4" name="Google Shape;684;p19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5" name="Google Shape;685;p19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6" name="Google Shape;686;p19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7" name="Google Shape;687;p19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8" name="Google Shape;688;p19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9" name="Google Shape;689;p19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0" name="Google Shape;690;p19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1" name="Google Shape;691;p19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2" name="Google Shape;692;p19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3" name="Google Shape;693;p19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4" name="Google Shape;694;p19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5" name="Google Shape;695;p19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6" name="Google Shape;696;p19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7" name="Google Shape;697;p19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8" name="Google Shape;698;p19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9" name="Google Shape;699;p19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0" name="Google Shape;700;p19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1" name="Google Shape;701;p19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2" name="Google Shape;702;p19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3" name="Google Shape;703;p19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4" name="Google Shape;704;p19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5" name="Google Shape;705;p19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6" name="Google Shape;706;p19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7" name="Google Shape;707;p19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8" name="Google Shape;708;p19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9" name="Google Shape;709;p19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0" name="Google Shape;710;p19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1" name="Google Shape;711;p19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2" name="Google Shape;712;p19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3" name="Google Shape;713;p19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4" name="Google Shape;714;p19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5" name="Google Shape;715;p19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6" name="Google Shape;716;p19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7" name="Google Shape;717;p19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8" name="Google Shape;718;p19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9" name="Google Shape;719;p19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0" name="Google Shape;720;p19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1" name="Google Shape;721;p19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2" name="Google Shape;722;p19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3" name="Google Shape;723;p19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4" name="Google Shape;724;p19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5" name="Google Shape;725;p19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6" name="Google Shape;726;p19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7" name="Google Shape;727;p19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8" name="Google Shape;728;p19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9" name="Google Shape;729;p19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0" name="Google Shape;730;p19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1" name="Google Shape;731;p19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2" name="Google Shape;732;p19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3" name="Google Shape;733;p19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4" name="Google Shape;734;p19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5" name="Google Shape;735;p19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6" name="Google Shape;736;p19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7" name="Google Shape;737;p19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8" name="Google Shape;738;p19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9" name="Google Shape;739;p19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0" name="Google Shape;740;p19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1" name="Google Shape;741;p19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2" name="Google Shape;742;p19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3" name="Google Shape;743;p19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4" name="Google Shape;744;p19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5" name="Google Shape;745;p19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6" name="Google Shape;746;p19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7" name="Google Shape;747;p19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8" name="Google Shape;748;p19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9" name="Google Shape;749;p19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0" name="Google Shape;750;p19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1" name="Google Shape;751;p19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2" name="Google Shape;752;p19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3" name="Google Shape;753;p19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4" name="Google Shape;754;p19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5" name="Google Shape;755;p19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756" name="Google Shape;756;p19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757" name="Google Shape;757;p19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758" name="Google Shape;758;p19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9" name="Google Shape;759;p19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0" name="Google Shape;760;p19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1" name="Google Shape;761;p19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2" name="Google Shape;762;p19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3" name="Google Shape;763;p19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4" name="Google Shape;764;p19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5" name="Google Shape;765;p19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6" name="Google Shape;766;p19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7" name="Google Shape;767;p19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8" name="Google Shape;768;p19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9" name="Google Shape;769;p19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0" name="Google Shape;770;p19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1" name="Google Shape;771;p19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2" name="Google Shape;772;p19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3" name="Google Shape;773;p19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4" name="Google Shape;774;p19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5" name="Google Shape;775;p19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6" name="Google Shape;776;p19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7" name="Google Shape;777;p19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8" name="Google Shape;778;p19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9" name="Google Shape;779;p19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0" name="Google Shape;780;p19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1" name="Google Shape;781;p19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2" name="Google Shape;782;p19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3" name="Google Shape;783;p19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4" name="Google Shape;784;p19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5" name="Google Shape;785;p19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6" name="Google Shape;786;p19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7" name="Google Shape;787;p19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8" name="Google Shape;788;p19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9" name="Google Shape;789;p19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0" name="Google Shape;790;p19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1" name="Google Shape;791;p19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2" name="Google Shape;792;p19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3" name="Google Shape;793;p19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4" name="Google Shape;794;p19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5" name="Google Shape;795;p19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6" name="Google Shape;796;p19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7" name="Google Shape;797;p19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8" name="Google Shape;798;p19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9" name="Google Shape;799;p19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0" name="Google Shape;800;p19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1" name="Google Shape;801;p19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2" name="Google Shape;802;p19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3" name="Google Shape;803;p19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4" name="Google Shape;804;p19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5" name="Google Shape;805;p19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6" name="Google Shape;806;p19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7" name="Google Shape;807;p19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8" name="Google Shape;808;p19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9" name="Google Shape;809;p19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0" name="Google Shape;810;p19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1" name="Google Shape;811;p19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2" name="Google Shape;812;p19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3" name="Google Shape;813;p19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4" name="Google Shape;814;p19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5" name="Google Shape;815;p19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6" name="Google Shape;816;p19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7" name="Google Shape;817;p19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8" name="Google Shape;818;p19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9" name="Google Shape;819;p19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0" name="Google Shape;820;p19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1" name="Google Shape;821;p19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2" name="Google Shape;822;p19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3" name="Google Shape;823;p19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4" name="Google Shape;824;p19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5" name="Google Shape;825;p19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6" name="Google Shape;826;p19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7" name="Google Shape;827;p19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8" name="Google Shape;828;p19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9" name="Google Shape;829;p19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0" name="Google Shape;830;p19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1" name="Google Shape;831;p19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832" name="Google Shape;832;p19"/>
              <p:cNvGrpSpPr/>
              <p:nvPr/>
            </p:nvGrpSpPr>
            <p:grpSpPr>
              <a:xfrm flipH="1" rot="-54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833" name="Google Shape;833;p19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4" name="Google Shape;834;p19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5" name="Google Shape;835;p19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6" name="Google Shape;836;p19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7" name="Google Shape;837;p19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8" name="Google Shape;838;p19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9" name="Google Shape;839;p19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0" name="Google Shape;840;p19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1" name="Google Shape;841;p19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2" name="Google Shape;842;p19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3" name="Google Shape;843;p19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4" name="Google Shape;844;p19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5" name="Google Shape;845;p19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6" name="Google Shape;846;p19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7" name="Google Shape;847;p19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8" name="Google Shape;848;p19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9" name="Google Shape;849;p19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0" name="Google Shape;850;p19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1" name="Google Shape;851;p19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2" name="Google Shape;852;p19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3" name="Google Shape;853;p19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4" name="Google Shape;854;p19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5" name="Google Shape;855;p19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6" name="Google Shape;856;p19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7" name="Google Shape;857;p19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8" name="Google Shape;858;p19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9" name="Google Shape;859;p19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0" name="Google Shape;860;p19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1" name="Google Shape;861;p19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2" name="Google Shape;862;p19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3" name="Google Shape;863;p19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4" name="Google Shape;864;p19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5" name="Google Shape;865;p19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6" name="Google Shape;866;p19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7" name="Google Shape;867;p19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8" name="Google Shape;868;p19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9" name="Google Shape;869;p19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0" name="Google Shape;870;p19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1" name="Google Shape;871;p19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2" name="Google Shape;872;p19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3" name="Google Shape;873;p19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4" name="Google Shape;874;p19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5" name="Google Shape;875;p19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6" name="Google Shape;876;p19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7" name="Google Shape;877;p19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8" name="Google Shape;878;p19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9" name="Google Shape;879;p19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0" name="Google Shape;880;p19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1" name="Google Shape;881;p19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2" name="Google Shape;882;p19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3" name="Google Shape;883;p19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4" name="Google Shape;884;p19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5" name="Google Shape;885;p19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6" name="Google Shape;886;p19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7" name="Google Shape;887;p19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8" name="Google Shape;888;p19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9" name="Google Shape;889;p19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0" name="Google Shape;890;p19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1" name="Google Shape;891;p19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2" name="Google Shape;892;p19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3" name="Google Shape;893;p19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4" name="Google Shape;894;p19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5" name="Google Shape;895;p19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6" name="Google Shape;896;p19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7" name="Google Shape;897;p19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8" name="Google Shape;898;p19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9" name="Google Shape;899;p19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0" name="Google Shape;900;p19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1" name="Google Shape;901;p19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2" name="Google Shape;902;p19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3" name="Google Shape;903;p19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4" name="Google Shape;904;p19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5" name="Google Shape;905;p19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6" name="Google Shape;906;p19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907" name="Google Shape;907;p19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8" name="Google Shape;908;p19"/>
          <p:cNvSpPr txBox="1"/>
          <p:nvPr>
            <p:ph idx="1" type="body"/>
          </p:nvPr>
        </p:nvSpPr>
        <p:spPr>
          <a:xfrm>
            <a:off x="4710022" y="1905000"/>
            <a:ext cx="566928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909" name="Google Shape;909;p19"/>
          <p:cNvSpPr txBox="1"/>
          <p:nvPr>
            <p:ph idx="2" type="body"/>
          </p:nvPr>
        </p:nvSpPr>
        <p:spPr>
          <a:xfrm>
            <a:off x="1522413" y="3429000"/>
            <a:ext cx="2743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10" name="Google Shape;910;p19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1" name="Google Shape;911;p19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2" name="Google Shape;912;p19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4" name="Google Shape;914;p20"/>
          <p:cNvGrpSpPr/>
          <p:nvPr/>
        </p:nvGrpSpPr>
        <p:grpSpPr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915" name="Google Shape;915;p20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916" name="Google Shape;916;p20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917" name="Google Shape;917;p2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18" name="Google Shape;918;p2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19" name="Google Shape;919;p2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0" name="Google Shape;920;p2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1" name="Google Shape;921;p2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2" name="Google Shape;922;p2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3" name="Google Shape;923;p2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4" name="Google Shape;924;p2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5" name="Google Shape;925;p2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6" name="Google Shape;926;p2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7" name="Google Shape;927;p2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8" name="Google Shape;928;p2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9" name="Google Shape;929;p2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0" name="Google Shape;930;p2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1" name="Google Shape;931;p2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2" name="Google Shape;932;p2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3" name="Google Shape;933;p2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4" name="Google Shape;934;p2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5" name="Google Shape;935;p2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6" name="Google Shape;936;p2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7" name="Google Shape;937;p2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8" name="Google Shape;938;p2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9" name="Google Shape;939;p2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0" name="Google Shape;940;p2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1" name="Google Shape;941;p2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2" name="Google Shape;942;p2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3" name="Google Shape;943;p2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4" name="Google Shape;944;p2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5" name="Google Shape;945;p2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6" name="Google Shape;946;p2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7" name="Google Shape;947;p2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8" name="Google Shape;948;p2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9" name="Google Shape;949;p2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0" name="Google Shape;950;p2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1" name="Google Shape;951;p2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2" name="Google Shape;952;p2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3" name="Google Shape;953;p2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4" name="Google Shape;954;p2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5" name="Google Shape;955;p2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6" name="Google Shape;956;p2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7" name="Google Shape;957;p2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8" name="Google Shape;958;p2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9" name="Google Shape;959;p2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0" name="Google Shape;960;p2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1" name="Google Shape;961;p2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2" name="Google Shape;962;p2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3" name="Google Shape;963;p2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4" name="Google Shape;964;p2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5" name="Google Shape;965;p2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6" name="Google Shape;966;p2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7" name="Google Shape;967;p2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8" name="Google Shape;968;p2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9" name="Google Shape;969;p2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0" name="Google Shape;970;p2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1" name="Google Shape;971;p2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2" name="Google Shape;972;p2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3" name="Google Shape;973;p2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4" name="Google Shape;974;p2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5" name="Google Shape;975;p2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6" name="Google Shape;976;p2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7" name="Google Shape;977;p2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8" name="Google Shape;978;p2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9" name="Google Shape;979;p2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0" name="Google Shape;980;p2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1" name="Google Shape;981;p2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2" name="Google Shape;982;p2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3" name="Google Shape;983;p2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4" name="Google Shape;984;p2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5" name="Google Shape;985;p2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6" name="Google Shape;986;p2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7" name="Google Shape;987;p2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8" name="Google Shape;988;p2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9" name="Google Shape;989;p2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0" name="Google Shape;990;p2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991" name="Google Shape;991;p20"/>
              <p:cNvGrpSpPr/>
              <p:nvPr/>
            </p:nvGrpSpPr>
            <p:grpSpPr>
              <a:xfrm flipH="1" rot="-54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992" name="Google Shape;992;p2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3" name="Google Shape;993;p2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4" name="Google Shape;994;p2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5" name="Google Shape;995;p2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6" name="Google Shape;996;p2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7" name="Google Shape;997;p2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8" name="Google Shape;998;p2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9" name="Google Shape;999;p2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0" name="Google Shape;1000;p2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1" name="Google Shape;1001;p2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2" name="Google Shape;1002;p2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3" name="Google Shape;1003;p2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4" name="Google Shape;1004;p2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5" name="Google Shape;1005;p2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6" name="Google Shape;1006;p2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7" name="Google Shape;1007;p2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8" name="Google Shape;1008;p2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9" name="Google Shape;1009;p2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0" name="Google Shape;1010;p2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1" name="Google Shape;1011;p2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2" name="Google Shape;1012;p2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3" name="Google Shape;1013;p2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4" name="Google Shape;1014;p2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5" name="Google Shape;1015;p2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6" name="Google Shape;1016;p2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7" name="Google Shape;1017;p2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8" name="Google Shape;1018;p2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9" name="Google Shape;1019;p2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0" name="Google Shape;1020;p2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1" name="Google Shape;1021;p2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2" name="Google Shape;1022;p2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3" name="Google Shape;1023;p2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4" name="Google Shape;1024;p2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5" name="Google Shape;1025;p2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6" name="Google Shape;1026;p2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7" name="Google Shape;1027;p2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8" name="Google Shape;1028;p2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9" name="Google Shape;1029;p2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0" name="Google Shape;1030;p2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1" name="Google Shape;1031;p2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2" name="Google Shape;1032;p2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3" name="Google Shape;1033;p2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4" name="Google Shape;1034;p2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5" name="Google Shape;1035;p2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6" name="Google Shape;1036;p2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7" name="Google Shape;1037;p2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8" name="Google Shape;1038;p2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9" name="Google Shape;1039;p2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0" name="Google Shape;1040;p2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1" name="Google Shape;1041;p2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2" name="Google Shape;1042;p2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3" name="Google Shape;1043;p2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4" name="Google Shape;1044;p2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5" name="Google Shape;1045;p2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6" name="Google Shape;1046;p2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7" name="Google Shape;1047;p2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8" name="Google Shape;1048;p2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9" name="Google Shape;1049;p2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0" name="Google Shape;1050;p2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1" name="Google Shape;1051;p2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2" name="Google Shape;1052;p2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3" name="Google Shape;1053;p2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4" name="Google Shape;1054;p2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5" name="Google Shape;1055;p2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6" name="Google Shape;1056;p2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7" name="Google Shape;1057;p2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8" name="Google Shape;1058;p2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9" name="Google Shape;1059;p2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0" name="Google Shape;1060;p2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1" name="Google Shape;1061;p2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2" name="Google Shape;1062;p2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3" name="Google Shape;1063;p2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4" name="Google Shape;1064;p2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5" name="Google Shape;1065;p2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066" name="Google Shape;1066;p20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1067" name="Google Shape;1067;p20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1068" name="Google Shape;1068;p2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9" name="Google Shape;1069;p2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0" name="Google Shape;1070;p2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1" name="Google Shape;1071;p2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2" name="Google Shape;1072;p2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3" name="Google Shape;1073;p2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4" name="Google Shape;1074;p2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5" name="Google Shape;1075;p2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6" name="Google Shape;1076;p2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7" name="Google Shape;1077;p2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8" name="Google Shape;1078;p2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9" name="Google Shape;1079;p2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0" name="Google Shape;1080;p2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1" name="Google Shape;1081;p2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2" name="Google Shape;1082;p2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3" name="Google Shape;1083;p2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4" name="Google Shape;1084;p2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5" name="Google Shape;1085;p2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6" name="Google Shape;1086;p2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7" name="Google Shape;1087;p2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8" name="Google Shape;1088;p2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9" name="Google Shape;1089;p2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0" name="Google Shape;1090;p2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1" name="Google Shape;1091;p2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2" name="Google Shape;1092;p2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3" name="Google Shape;1093;p2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4" name="Google Shape;1094;p2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5" name="Google Shape;1095;p2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6" name="Google Shape;1096;p2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7" name="Google Shape;1097;p2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8" name="Google Shape;1098;p2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9" name="Google Shape;1099;p2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0" name="Google Shape;1100;p2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1" name="Google Shape;1101;p2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2" name="Google Shape;1102;p2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3" name="Google Shape;1103;p2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4" name="Google Shape;1104;p2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5" name="Google Shape;1105;p2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6" name="Google Shape;1106;p2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7" name="Google Shape;1107;p2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8" name="Google Shape;1108;p2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9" name="Google Shape;1109;p2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0" name="Google Shape;1110;p2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1" name="Google Shape;1111;p2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2" name="Google Shape;1112;p2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3" name="Google Shape;1113;p2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4" name="Google Shape;1114;p2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5" name="Google Shape;1115;p2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6" name="Google Shape;1116;p2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7" name="Google Shape;1117;p2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8" name="Google Shape;1118;p2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9" name="Google Shape;1119;p2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0" name="Google Shape;1120;p2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1" name="Google Shape;1121;p2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2" name="Google Shape;1122;p2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3" name="Google Shape;1123;p2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4" name="Google Shape;1124;p2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5" name="Google Shape;1125;p2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6" name="Google Shape;1126;p2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7" name="Google Shape;1127;p2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8" name="Google Shape;1128;p2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9" name="Google Shape;1129;p2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0" name="Google Shape;1130;p2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1" name="Google Shape;1131;p2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2" name="Google Shape;1132;p2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3" name="Google Shape;1133;p2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4" name="Google Shape;1134;p2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5" name="Google Shape;1135;p2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6" name="Google Shape;1136;p2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7" name="Google Shape;1137;p2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8" name="Google Shape;1138;p2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9" name="Google Shape;1139;p2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0" name="Google Shape;1140;p2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1" name="Google Shape;1141;p2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1142" name="Google Shape;1142;p20"/>
              <p:cNvGrpSpPr/>
              <p:nvPr/>
            </p:nvGrpSpPr>
            <p:grpSpPr>
              <a:xfrm flipH="1" rot="-54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1143" name="Google Shape;1143;p2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4" name="Google Shape;1144;p2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5" name="Google Shape;1145;p2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6" name="Google Shape;1146;p2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7" name="Google Shape;1147;p2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8" name="Google Shape;1148;p2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9" name="Google Shape;1149;p2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0" name="Google Shape;1150;p2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1" name="Google Shape;1151;p2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2" name="Google Shape;1152;p2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3" name="Google Shape;1153;p2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4" name="Google Shape;1154;p2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5" name="Google Shape;1155;p2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6" name="Google Shape;1156;p2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7" name="Google Shape;1157;p2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8" name="Google Shape;1158;p2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9" name="Google Shape;1159;p2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0" name="Google Shape;1160;p2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1" name="Google Shape;1161;p2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2" name="Google Shape;1162;p2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3" name="Google Shape;1163;p2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4" name="Google Shape;1164;p2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5" name="Google Shape;1165;p2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6" name="Google Shape;1166;p2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7" name="Google Shape;1167;p2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8" name="Google Shape;1168;p2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9" name="Google Shape;1169;p2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0" name="Google Shape;1170;p2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1" name="Google Shape;1171;p2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2" name="Google Shape;1172;p2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3" name="Google Shape;1173;p2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4" name="Google Shape;1174;p2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5" name="Google Shape;1175;p2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6" name="Google Shape;1176;p2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7" name="Google Shape;1177;p2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8" name="Google Shape;1178;p2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9" name="Google Shape;1179;p2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0" name="Google Shape;1180;p2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1" name="Google Shape;1181;p2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2" name="Google Shape;1182;p2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3" name="Google Shape;1183;p2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4" name="Google Shape;1184;p2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5" name="Google Shape;1185;p2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6" name="Google Shape;1186;p2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7" name="Google Shape;1187;p2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8" name="Google Shape;1188;p2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9" name="Google Shape;1189;p2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0" name="Google Shape;1190;p2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1" name="Google Shape;1191;p2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2" name="Google Shape;1192;p2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3" name="Google Shape;1193;p2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4" name="Google Shape;1194;p2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5" name="Google Shape;1195;p2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6" name="Google Shape;1196;p2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7" name="Google Shape;1197;p2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8" name="Google Shape;1198;p2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9" name="Google Shape;1199;p2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0" name="Google Shape;1200;p2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1" name="Google Shape;1201;p2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2" name="Google Shape;1202;p2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3" name="Google Shape;1203;p2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4" name="Google Shape;1204;p2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5" name="Google Shape;1205;p2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6" name="Google Shape;1206;p2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7" name="Google Shape;1207;p2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8" name="Google Shape;1208;p2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9" name="Google Shape;1209;p2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0" name="Google Shape;1210;p2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1" name="Google Shape;1211;p2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2" name="Google Shape;1212;p2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3" name="Google Shape;1213;p2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4" name="Google Shape;1214;p2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5" name="Google Shape;1215;p2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6" name="Google Shape;1216;p2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1217" name="Google Shape;1217;p20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8" name="Google Shape;1218;p20"/>
          <p:cNvSpPr/>
          <p:nvPr>
            <p:ph idx="2" type="pic"/>
          </p:nvPr>
        </p:nvSpPr>
        <p:spPr>
          <a:xfrm>
            <a:off x="1745838" y="1884311"/>
            <a:ext cx="5669280" cy="40416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9144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nsolas"/>
              <a:buNone/>
              <a:defRPr b="0" i="0" sz="2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19" name="Google Shape;1219;p20"/>
          <p:cNvSpPr txBox="1"/>
          <p:nvPr>
            <p:ph idx="1" type="body"/>
          </p:nvPr>
        </p:nvSpPr>
        <p:spPr>
          <a:xfrm>
            <a:off x="7905959" y="3411748"/>
            <a:ext cx="2743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20" name="Google Shape;1220;p20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1" name="Google Shape;1221;p20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2" name="Google Shape;1222;p20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b="0" i="0" sz="3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Char char="–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"/>
          <p:cNvSpPr/>
          <p:nvPr/>
        </p:nvSpPr>
        <p:spPr>
          <a:xfrm>
            <a:off x="2055812" y="1066800"/>
            <a:ext cx="7728858" cy="375775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3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漢字</a:t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0" name="Google Shape;1390;p1"/>
          <p:cNvSpPr/>
          <p:nvPr/>
        </p:nvSpPr>
        <p:spPr>
          <a:xfrm>
            <a:off x="4494213" y="4615429"/>
            <a:ext cx="2852056" cy="104732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40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LESSON 6</a:t>
            </a:r>
            <a:endParaRPr b="1" sz="4000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391" name="Google Shape;13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1606" y="31007"/>
            <a:ext cx="2297269" cy="513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0"/>
          <p:cNvSpPr/>
          <p:nvPr/>
        </p:nvSpPr>
        <p:spPr>
          <a:xfrm>
            <a:off x="468326" y="1496430"/>
            <a:ext cx="4780349" cy="5029410"/>
          </a:xfrm>
          <a:prstGeom prst="frame">
            <a:avLst>
              <a:gd fmla="val 4437" name="adj1"/>
            </a:avLst>
          </a:prstGeom>
          <a:solidFill>
            <a:srgbClr val="FFFF00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4" name="Google Shape;1544;p10"/>
          <p:cNvSpPr/>
          <p:nvPr/>
        </p:nvSpPr>
        <p:spPr>
          <a:xfrm>
            <a:off x="1868159" y="6400026"/>
            <a:ext cx="1980684" cy="45708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799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(THOẠI)</a:t>
            </a:r>
            <a:endParaRPr/>
          </a:p>
        </p:txBody>
      </p:sp>
      <p:sp>
        <p:nvSpPr>
          <p:cNvPr id="1545" name="Google Shape;1545;p10"/>
          <p:cNvSpPr/>
          <p:nvPr/>
        </p:nvSpPr>
        <p:spPr>
          <a:xfrm rot="861815">
            <a:off x="4409758" y="1541730"/>
            <a:ext cx="2197504" cy="60944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59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わ</a:t>
            </a:r>
            <a:endParaRPr sz="359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6" name="Google Shape;1546;p10"/>
          <p:cNvSpPr/>
          <p:nvPr/>
        </p:nvSpPr>
        <p:spPr>
          <a:xfrm rot="-459191">
            <a:off x="4448127" y="6057263"/>
            <a:ext cx="2738218" cy="60944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59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はな・す</a:t>
            </a:r>
            <a:endParaRPr sz="359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7" name="Google Shape;154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41536">
            <a:off x="5314290" y="2751903"/>
            <a:ext cx="4970754" cy="1817969"/>
          </a:xfrm>
          <a:prstGeom prst="rect">
            <a:avLst/>
          </a:prstGeom>
          <a:noFill/>
          <a:ln>
            <a:noFill/>
          </a:ln>
        </p:spPr>
      </p:pic>
      <p:sp>
        <p:nvSpPr>
          <p:cNvPr id="1548" name="Google Shape;1548;p10"/>
          <p:cNvSpPr/>
          <p:nvPr/>
        </p:nvSpPr>
        <p:spPr>
          <a:xfrm>
            <a:off x="2526355" y="168128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来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9" name="Google Shape;1549;p10"/>
          <p:cNvSpPr/>
          <p:nvPr/>
        </p:nvSpPr>
        <p:spPr>
          <a:xfrm>
            <a:off x="3531903" y="178639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帰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0" name="Google Shape;1550;p10"/>
          <p:cNvSpPr/>
          <p:nvPr/>
        </p:nvSpPr>
        <p:spPr>
          <a:xfrm>
            <a:off x="4565574" y="18217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会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1" name="Google Shape;1551;p10"/>
          <p:cNvSpPr/>
          <p:nvPr/>
        </p:nvSpPr>
        <p:spPr>
          <a:xfrm>
            <a:off x="5582544" y="18217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社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2" name="Google Shape;1552;p10"/>
          <p:cNvSpPr/>
          <p:nvPr/>
        </p:nvSpPr>
        <p:spPr>
          <a:xfrm>
            <a:off x="6582679" y="18714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聞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3" name="Google Shape;1553;p10"/>
          <p:cNvSpPr/>
          <p:nvPr/>
        </p:nvSpPr>
        <p:spPr>
          <a:xfrm>
            <a:off x="7613574" y="18714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読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4" name="Google Shape;1554;p10"/>
          <p:cNvSpPr/>
          <p:nvPr/>
        </p:nvSpPr>
        <p:spPr>
          <a:xfrm>
            <a:off x="8631732" y="209019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書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5" name="Google Shape;1555;p10"/>
          <p:cNvSpPr/>
          <p:nvPr/>
        </p:nvSpPr>
        <p:spPr>
          <a:xfrm>
            <a:off x="1522412" y="148376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今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6" name="Google Shape;1556;p10"/>
          <p:cNvSpPr/>
          <p:nvPr/>
        </p:nvSpPr>
        <p:spPr>
          <a:xfrm>
            <a:off x="9648702" y="188482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話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7" name="Google Shape;155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643" y="1991277"/>
            <a:ext cx="4039700" cy="4039700"/>
          </a:xfrm>
          <a:prstGeom prst="rect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400">
        <p14:ripple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2"/>
          <p:cNvSpPr/>
          <p:nvPr/>
        </p:nvSpPr>
        <p:spPr>
          <a:xfrm>
            <a:off x="2526355" y="168128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来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7" name="Google Shape;1397;p2"/>
          <p:cNvSpPr/>
          <p:nvPr/>
        </p:nvSpPr>
        <p:spPr>
          <a:xfrm>
            <a:off x="3531903" y="178639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帰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2"/>
          <p:cNvSpPr/>
          <p:nvPr/>
        </p:nvSpPr>
        <p:spPr>
          <a:xfrm>
            <a:off x="4565574" y="18217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会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9" name="Google Shape;1399;p2"/>
          <p:cNvSpPr/>
          <p:nvPr/>
        </p:nvSpPr>
        <p:spPr>
          <a:xfrm>
            <a:off x="5582544" y="18217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社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p2"/>
          <p:cNvSpPr/>
          <p:nvPr/>
        </p:nvSpPr>
        <p:spPr>
          <a:xfrm>
            <a:off x="6582679" y="18714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聞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1" name="Google Shape;1401;p2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fmla="val 4437" name="adj1"/>
            </a:avLst>
          </a:prstGeom>
          <a:solidFill>
            <a:srgbClr val="0070C0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439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今</a:t>
            </a:r>
            <a:endParaRPr sz="2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2" name="Google Shape;1402;p2"/>
          <p:cNvSpPr/>
          <p:nvPr/>
        </p:nvSpPr>
        <p:spPr>
          <a:xfrm>
            <a:off x="6719746" y="6355994"/>
            <a:ext cx="1980684" cy="45708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799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(KIM)</a:t>
            </a:r>
            <a:endParaRPr/>
          </a:p>
        </p:txBody>
      </p:sp>
      <p:sp>
        <p:nvSpPr>
          <p:cNvPr id="1403" name="Google Shape;1403;p2"/>
          <p:cNvSpPr/>
          <p:nvPr/>
        </p:nvSpPr>
        <p:spPr>
          <a:xfrm rot="345610">
            <a:off x="9086628" y="1358729"/>
            <a:ext cx="2197504" cy="60944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59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こん</a:t>
            </a:r>
            <a:endParaRPr sz="359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4" name="Google Shape;1404;p2"/>
          <p:cNvSpPr/>
          <p:nvPr/>
        </p:nvSpPr>
        <p:spPr>
          <a:xfrm>
            <a:off x="7613574" y="18714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読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5" name="Google Shape;1405;p2"/>
          <p:cNvSpPr/>
          <p:nvPr/>
        </p:nvSpPr>
        <p:spPr>
          <a:xfrm>
            <a:off x="8631732" y="209019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書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6" name="Google Shape;1406;p2"/>
          <p:cNvSpPr/>
          <p:nvPr/>
        </p:nvSpPr>
        <p:spPr>
          <a:xfrm rot="-589051">
            <a:off x="9234755" y="6008206"/>
            <a:ext cx="2197504" cy="60944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59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いま</a:t>
            </a:r>
            <a:endParaRPr sz="359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7" name="Google Shape;1407;p2"/>
          <p:cNvSpPr/>
          <p:nvPr/>
        </p:nvSpPr>
        <p:spPr>
          <a:xfrm>
            <a:off x="1522412" y="148376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今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8" name="Google Shape;140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66509">
            <a:off x="419936" y="2395350"/>
            <a:ext cx="4832679" cy="1839484"/>
          </a:xfrm>
          <a:prstGeom prst="rect">
            <a:avLst/>
          </a:prstGeom>
          <a:noFill/>
          <a:ln>
            <a:noFill/>
          </a:ln>
        </p:spPr>
      </p:pic>
      <p:sp>
        <p:nvSpPr>
          <p:cNvPr id="1409" name="Google Shape;1409;p2"/>
          <p:cNvSpPr/>
          <p:nvPr/>
        </p:nvSpPr>
        <p:spPr>
          <a:xfrm>
            <a:off x="9648702" y="188482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話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3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fmla="val 4437" name="adj1"/>
            </a:avLst>
          </a:prstGeom>
          <a:solidFill>
            <a:srgbClr val="0070C0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来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p3"/>
          <p:cNvSpPr/>
          <p:nvPr/>
        </p:nvSpPr>
        <p:spPr>
          <a:xfrm>
            <a:off x="6721497" y="6356756"/>
            <a:ext cx="1981200" cy="45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(LAI)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6" name="Google Shape;1416;p3"/>
          <p:cNvSpPr/>
          <p:nvPr/>
        </p:nvSpPr>
        <p:spPr>
          <a:xfrm rot="345610">
            <a:off x="9088997" y="1358190"/>
            <a:ext cx="2198076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らい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3"/>
          <p:cNvSpPr/>
          <p:nvPr/>
        </p:nvSpPr>
        <p:spPr>
          <a:xfrm rot="-459191">
            <a:off x="9304683" y="6051955"/>
            <a:ext cx="2167470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き・ます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8" name="Google Shape;14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85115">
            <a:off x="364103" y="2788535"/>
            <a:ext cx="4853441" cy="1919392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3"/>
          <p:cNvSpPr/>
          <p:nvPr/>
        </p:nvSpPr>
        <p:spPr>
          <a:xfrm>
            <a:off x="2526355" y="168128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来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Google Shape;1420;p3"/>
          <p:cNvSpPr/>
          <p:nvPr/>
        </p:nvSpPr>
        <p:spPr>
          <a:xfrm>
            <a:off x="3531903" y="178639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帰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p3"/>
          <p:cNvSpPr/>
          <p:nvPr/>
        </p:nvSpPr>
        <p:spPr>
          <a:xfrm>
            <a:off x="4565574" y="18217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会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p3"/>
          <p:cNvSpPr/>
          <p:nvPr/>
        </p:nvSpPr>
        <p:spPr>
          <a:xfrm>
            <a:off x="5582544" y="18217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社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3" name="Google Shape;1423;p3"/>
          <p:cNvSpPr/>
          <p:nvPr/>
        </p:nvSpPr>
        <p:spPr>
          <a:xfrm>
            <a:off x="6582679" y="18714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聞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4" name="Google Shape;1424;p3"/>
          <p:cNvSpPr/>
          <p:nvPr/>
        </p:nvSpPr>
        <p:spPr>
          <a:xfrm>
            <a:off x="7613574" y="18714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読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5" name="Google Shape;1425;p3"/>
          <p:cNvSpPr/>
          <p:nvPr/>
        </p:nvSpPr>
        <p:spPr>
          <a:xfrm>
            <a:off x="8631732" y="209019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書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6" name="Google Shape;1426;p3"/>
          <p:cNvSpPr/>
          <p:nvPr/>
        </p:nvSpPr>
        <p:spPr>
          <a:xfrm>
            <a:off x="1522412" y="148376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今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p3"/>
          <p:cNvSpPr/>
          <p:nvPr/>
        </p:nvSpPr>
        <p:spPr>
          <a:xfrm>
            <a:off x="9648702" y="188482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話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ripple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4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fmla="val 4437" name="adj1"/>
            </a:avLst>
          </a:prstGeom>
          <a:solidFill>
            <a:srgbClr val="0070C0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帰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p4"/>
          <p:cNvSpPr/>
          <p:nvPr/>
        </p:nvSpPr>
        <p:spPr>
          <a:xfrm>
            <a:off x="6721497" y="6356756"/>
            <a:ext cx="1981200" cy="45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(QUY)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4" name="Google Shape;1434;p4"/>
          <p:cNvSpPr/>
          <p:nvPr/>
        </p:nvSpPr>
        <p:spPr>
          <a:xfrm rot="345610">
            <a:off x="9088997" y="1358190"/>
            <a:ext cx="2198076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き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5" name="Google Shape;1435;p4"/>
          <p:cNvSpPr/>
          <p:nvPr/>
        </p:nvSpPr>
        <p:spPr>
          <a:xfrm rot="-459191">
            <a:off x="9304683" y="6051955"/>
            <a:ext cx="2167470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かえ・る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6" name="Google Shape;143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50142">
            <a:off x="228744" y="2774959"/>
            <a:ext cx="5137454" cy="1954281"/>
          </a:xfrm>
          <a:prstGeom prst="rect">
            <a:avLst/>
          </a:prstGeom>
          <a:noFill/>
          <a:ln>
            <a:noFill/>
          </a:ln>
        </p:spPr>
      </p:pic>
      <p:sp>
        <p:nvSpPr>
          <p:cNvPr id="1437" name="Google Shape;1437;p4"/>
          <p:cNvSpPr/>
          <p:nvPr/>
        </p:nvSpPr>
        <p:spPr>
          <a:xfrm>
            <a:off x="2526355" y="168128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来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8" name="Google Shape;1438;p4"/>
          <p:cNvSpPr/>
          <p:nvPr/>
        </p:nvSpPr>
        <p:spPr>
          <a:xfrm>
            <a:off x="3531903" y="178639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帰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9" name="Google Shape;1439;p4"/>
          <p:cNvSpPr/>
          <p:nvPr/>
        </p:nvSpPr>
        <p:spPr>
          <a:xfrm>
            <a:off x="4565574" y="18217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会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0" name="Google Shape;1440;p4"/>
          <p:cNvSpPr/>
          <p:nvPr/>
        </p:nvSpPr>
        <p:spPr>
          <a:xfrm>
            <a:off x="5582544" y="18217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社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Google Shape;1441;p4"/>
          <p:cNvSpPr/>
          <p:nvPr/>
        </p:nvSpPr>
        <p:spPr>
          <a:xfrm>
            <a:off x="6582679" y="18714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聞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2" name="Google Shape;1442;p4"/>
          <p:cNvSpPr/>
          <p:nvPr/>
        </p:nvSpPr>
        <p:spPr>
          <a:xfrm>
            <a:off x="7613574" y="18714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読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p4"/>
          <p:cNvSpPr/>
          <p:nvPr/>
        </p:nvSpPr>
        <p:spPr>
          <a:xfrm>
            <a:off x="8631732" y="209019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書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Google Shape;1444;p4"/>
          <p:cNvSpPr/>
          <p:nvPr/>
        </p:nvSpPr>
        <p:spPr>
          <a:xfrm>
            <a:off x="1522412" y="148376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今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5" name="Google Shape;1445;p4"/>
          <p:cNvSpPr/>
          <p:nvPr/>
        </p:nvSpPr>
        <p:spPr>
          <a:xfrm>
            <a:off x="9648702" y="188482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話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ripple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5"/>
          <p:cNvSpPr/>
          <p:nvPr/>
        </p:nvSpPr>
        <p:spPr>
          <a:xfrm>
            <a:off x="1212716" y="1496430"/>
            <a:ext cx="4780349" cy="5029410"/>
          </a:xfrm>
          <a:prstGeom prst="frame">
            <a:avLst>
              <a:gd fmla="val 4437" name="adj1"/>
            </a:avLst>
          </a:prstGeom>
          <a:solidFill>
            <a:srgbClr val="00B050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439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会</a:t>
            </a:r>
            <a:endParaRPr sz="2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1" name="Google Shape;1451;p5"/>
          <p:cNvSpPr/>
          <p:nvPr/>
        </p:nvSpPr>
        <p:spPr>
          <a:xfrm>
            <a:off x="2612548" y="6400026"/>
            <a:ext cx="1980684" cy="45708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799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(HỘI)</a:t>
            </a:r>
            <a:endParaRPr/>
          </a:p>
        </p:txBody>
      </p:sp>
      <p:sp>
        <p:nvSpPr>
          <p:cNvPr id="1452" name="Google Shape;1452;p5"/>
          <p:cNvSpPr/>
          <p:nvPr/>
        </p:nvSpPr>
        <p:spPr>
          <a:xfrm rot="861815">
            <a:off x="5154147" y="1541730"/>
            <a:ext cx="2197504" cy="60944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59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かい</a:t>
            </a:r>
            <a:endParaRPr sz="359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3" name="Google Shape;1453;p5"/>
          <p:cNvSpPr/>
          <p:nvPr/>
        </p:nvSpPr>
        <p:spPr>
          <a:xfrm rot="-459191">
            <a:off x="5071984" y="6095306"/>
            <a:ext cx="2203563" cy="60944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59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あ・う</a:t>
            </a:r>
            <a:endParaRPr sz="359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4" name="Google Shape;145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80078">
            <a:off x="5985398" y="2543420"/>
            <a:ext cx="4980278" cy="1717057"/>
          </a:xfrm>
          <a:prstGeom prst="rect">
            <a:avLst/>
          </a:prstGeom>
          <a:noFill/>
          <a:ln>
            <a:noFill/>
          </a:ln>
        </p:spPr>
      </p:pic>
      <p:sp>
        <p:nvSpPr>
          <p:cNvPr id="1455" name="Google Shape;1455;p5"/>
          <p:cNvSpPr/>
          <p:nvPr/>
        </p:nvSpPr>
        <p:spPr>
          <a:xfrm>
            <a:off x="2526355" y="168128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来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6" name="Google Shape;1456;p5"/>
          <p:cNvSpPr/>
          <p:nvPr/>
        </p:nvSpPr>
        <p:spPr>
          <a:xfrm>
            <a:off x="3531903" y="178639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帰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7" name="Google Shape;1457;p5"/>
          <p:cNvSpPr/>
          <p:nvPr/>
        </p:nvSpPr>
        <p:spPr>
          <a:xfrm>
            <a:off x="4565574" y="18217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会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8" name="Google Shape;1458;p5"/>
          <p:cNvSpPr/>
          <p:nvPr/>
        </p:nvSpPr>
        <p:spPr>
          <a:xfrm>
            <a:off x="5582544" y="18217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社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9" name="Google Shape;1459;p5"/>
          <p:cNvSpPr/>
          <p:nvPr/>
        </p:nvSpPr>
        <p:spPr>
          <a:xfrm>
            <a:off x="6582679" y="18714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聞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0" name="Google Shape;1460;p5"/>
          <p:cNvSpPr/>
          <p:nvPr/>
        </p:nvSpPr>
        <p:spPr>
          <a:xfrm>
            <a:off x="7613574" y="18714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読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1" name="Google Shape;1461;p5"/>
          <p:cNvSpPr/>
          <p:nvPr/>
        </p:nvSpPr>
        <p:spPr>
          <a:xfrm>
            <a:off x="8631732" y="209019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書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2" name="Google Shape;1462;p5"/>
          <p:cNvSpPr/>
          <p:nvPr/>
        </p:nvSpPr>
        <p:spPr>
          <a:xfrm>
            <a:off x="1522412" y="148376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今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3" name="Google Shape;1463;p5"/>
          <p:cNvSpPr/>
          <p:nvPr/>
        </p:nvSpPr>
        <p:spPr>
          <a:xfrm>
            <a:off x="9648702" y="188482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話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6"/>
          <p:cNvSpPr/>
          <p:nvPr/>
        </p:nvSpPr>
        <p:spPr>
          <a:xfrm>
            <a:off x="1212716" y="1496430"/>
            <a:ext cx="4780349" cy="5029410"/>
          </a:xfrm>
          <a:prstGeom prst="frame">
            <a:avLst>
              <a:gd fmla="val 4437" name="adj1"/>
            </a:avLst>
          </a:prstGeom>
          <a:solidFill>
            <a:srgbClr val="00B050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9" name="Google Shape;1469;p6"/>
          <p:cNvSpPr/>
          <p:nvPr/>
        </p:nvSpPr>
        <p:spPr>
          <a:xfrm>
            <a:off x="2612548" y="6400026"/>
            <a:ext cx="1980684" cy="45708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799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(XÃ)</a:t>
            </a:r>
            <a:endParaRPr/>
          </a:p>
        </p:txBody>
      </p:sp>
      <p:sp>
        <p:nvSpPr>
          <p:cNvPr id="1470" name="Google Shape;1470;p6"/>
          <p:cNvSpPr/>
          <p:nvPr/>
        </p:nvSpPr>
        <p:spPr>
          <a:xfrm rot="861815">
            <a:off x="5154147" y="1541730"/>
            <a:ext cx="2197504" cy="60944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59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しゃ</a:t>
            </a:r>
            <a:endParaRPr sz="359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1" name="Google Shape;147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50527">
            <a:off x="6076181" y="2383288"/>
            <a:ext cx="5032651" cy="1906054"/>
          </a:xfrm>
          <a:prstGeom prst="rect">
            <a:avLst/>
          </a:prstGeom>
          <a:noFill/>
          <a:ln>
            <a:noFill/>
          </a:ln>
        </p:spPr>
      </p:pic>
      <p:sp>
        <p:nvSpPr>
          <p:cNvPr id="1472" name="Google Shape;1472;p6"/>
          <p:cNvSpPr/>
          <p:nvPr/>
        </p:nvSpPr>
        <p:spPr>
          <a:xfrm>
            <a:off x="2526355" y="168128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来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3" name="Google Shape;1473;p6"/>
          <p:cNvSpPr/>
          <p:nvPr/>
        </p:nvSpPr>
        <p:spPr>
          <a:xfrm>
            <a:off x="3531903" y="178639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帰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4" name="Google Shape;1474;p6"/>
          <p:cNvSpPr/>
          <p:nvPr/>
        </p:nvSpPr>
        <p:spPr>
          <a:xfrm>
            <a:off x="4565574" y="18217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会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5" name="Google Shape;1475;p6"/>
          <p:cNvSpPr/>
          <p:nvPr/>
        </p:nvSpPr>
        <p:spPr>
          <a:xfrm>
            <a:off x="5582544" y="18217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社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6" name="Google Shape;1476;p6"/>
          <p:cNvSpPr/>
          <p:nvPr/>
        </p:nvSpPr>
        <p:spPr>
          <a:xfrm>
            <a:off x="6582679" y="18714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聞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7" name="Google Shape;1477;p6"/>
          <p:cNvSpPr/>
          <p:nvPr/>
        </p:nvSpPr>
        <p:spPr>
          <a:xfrm>
            <a:off x="7613574" y="18714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読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8" name="Google Shape;1478;p6"/>
          <p:cNvSpPr/>
          <p:nvPr/>
        </p:nvSpPr>
        <p:spPr>
          <a:xfrm>
            <a:off x="8631732" y="209019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書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9" name="Google Shape;1479;p6"/>
          <p:cNvSpPr/>
          <p:nvPr/>
        </p:nvSpPr>
        <p:spPr>
          <a:xfrm>
            <a:off x="1522412" y="148376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今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0" name="Google Shape;1480;p6"/>
          <p:cNvSpPr/>
          <p:nvPr/>
        </p:nvSpPr>
        <p:spPr>
          <a:xfrm>
            <a:off x="9648702" y="188482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話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1" name="Google Shape;148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9185" y="1947409"/>
            <a:ext cx="4127425" cy="4127450"/>
          </a:xfrm>
          <a:prstGeom prst="rect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7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fmla="val 4437" name="adj1"/>
            </a:avLst>
          </a:prstGeom>
          <a:solidFill>
            <a:srgbClr val="C00000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7" name="Google Shape;1487;p7"/>
          <p:cNvSpPr/>
          <p:nvPr/>
        </p:nvSpPr>
        <p:spPr>
          <a:xfrm>
            <a:off x="6492897" y="6400800"/>
            <a:ext cx="1981200" cy="45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(VĂN)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8" name="Google Shape;1488;p7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ぶん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9" name="Google Shape;1489;p7"/>
          <p:cNvSpPr/>
          <p:nvPr/>
        </p:nvSpPr>
        <p:spPr>
          <a:xfrm rot="-459191">
            <a:off x="9073537" y="6057947"/>
            <a:ext cx="2738931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き・く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0" name="Google Shape;149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90260">
            <a:off x="113561" y="2961850"/>
            <a:ext cx="4914992" cy="1898032"/>
          </a:xfrm>
          <a:prstGeom prst="rect">
            <a:avLst/>
          </a:prstGeom>
          <a:noFill/>
          <a:ln>
            <a:noFill/>
          </a:ln>
        </p:spPr>
      </p:pic>
      <p:sp>
        <p:nvSpPr>
          <p:cNvPr id="1491" name="Google Shape;1491;p7"/>
          <p:cNvSpPr/>
          <p:nvPr/>
        </p:nvSpPr>
        <p:spPr>
          <a:xfrm>
            <a:off x="2526355" y="168128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来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Google Shape;1492;p7"/>
          <p:cNvSpPr/>
          <p:nvPr/>
        </p:nvSpPr>
        <p:spPr>
          <a:xfrm>
            <a:off x="3531903" y="178639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帰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3" name="Google Shape;1493;p7"/>
          <p:cNvSpPr/>
          <p:nvPr/>
        </p:nvSpPr>
        <p:spPr>
          <a:xfrm>
            <a:off x="4565574" y="18217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会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Google Shape;1494;p7"/>
          <p:cNvSpPr/>
          <p:nvPr/>
        </p:nvSpPr>
        <p:spPr>
          <a:xfrm>
            <a:off x="5582544" y="18217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社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Google Shape;1495;p7"/>
          <p:cNvSpPr/>
          <p:nvPr/>
        </p:nvSpPr>
        <p:spPr>
          <a:xfrm>
            <a:off x="6582679" y="18714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聞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6" name="Google Shape;1496;p7"/>
          <p:cNvSpPr/>
          <p:nvPr/>
        </p:nvSpPr>
        <p:spPr>
          <a:xfrm>
            <a:off x="7613574" y="18714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読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7" name="Google Shape;1497;p7"/>
          <p:cNvSpPr/>
          <p:nvPr/>
        </p:nvSpPr>
        <p:spPr>
          <a:xfrm>
            <a:off x="8631732" y="209019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書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8" name="Google Shape;1498;p7"/>
          <p:cNvSpPr/>
          <p:nvPr/>
        </p:nvSpPr>
        <p:spPr>
          <a:xfrm>
            <a:off x="1522412" y="148376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今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9" name="Google Shape;1499;p7"/>
          <p:cNvSpPr/>
          <p:nvPr/>
        </p:nvSpPr>
        <p:spPr>
          <a:xfrm>
            <a:off x="9648702" y="188482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話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0" name="Google Shape;150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4081" y="1921871"/>
            <a:ext cx="4178825" cy="4178825"/>
          </a:xfrm>
          <a:prstGeom prst="rect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8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fmla="val 4437" name="adj1"/>
            </a:avLst>
          </a:prstGeom>
          <a:solidFill>
            <a:srgbClr val="0070C0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6" name="Google Shape;1506;p8"/>
          <p:cNvSpPr/>
          <p:nvPr/>
        </p:nvSpPr>
        <p:spPr>
          <a:xfrm>
            <a:off x="6721497" y="6356756"/>
            <a:ext cx="1981200" cy="45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(ĐỘC)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7" name="Google Shape;1507;p8"/>
          <p:cNvSpPr/>
          <p:nvPr/>
        </p:nvSpPr>
        <p:spPr>
          <a:xfrm rot="345610">
            <a:off x="9088997" y="1358190"/>
            <a:ext cx="2198076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どく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8" name="Google Shape;1508;p8"/>
          <p:cNvSpPr/>
          <p:nvPr/>
        </p:nvSpPr>
        <p:spPr>
          <a:xfrm rot="-459191">
            <a:off x="9304683" y="6051955"/>
            <a:ext cx="2167470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よ・む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9" name="Google Shape;150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87742">
            <a:off x="218859" y="2878589"/>
            <a:ext cx="5143928" cy="1962029"/>
          </a:xfrm>
          <a:prstGeom prst="rect">
            <a:avLst/>
          </a:prstGeom>
          <a:noFill/>
          <a:ln>
            <a:noFill/>
          </a:ln>
        </p:spPr>
      </p:pic>
      <p:sp>
        <p:nvSpPr>
          <p:cNvPr id="1510" name="Google Shape;1510;p8"/>
          <p:cNvSpPr/>
          <p:nvPr/>
        </p:nvSpPr>
        <p:spPr>
          <a:xfrm>
            <a:off x="2526355" y="168128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来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1" name="Google Shape;1511;p8"/>
          <p:cNvSpPr/>
          <p:nvPr/>
        </p:nvSpPr>
        <p:spPr>
          <a:xfrm>
            <a:off x="3531903" y="178639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帰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2" name="Google Shape;1512;p8"/>
          <p:cNvSpPr/>
          <p:nvPr/>
        </p:nvSpPr>
        <p:spPr>
          <a:xfrm>
            <a:off x="4565574" y="18217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会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3" name="Google Shape;1513;p8"/>
          <p:cNvSpPr/>
          <p:nvPr/>
        </p:nvSpPr>
        <p:spPr>
          <a:xfrm>
            <a:off x="5582544" y="18217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社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4" name="Google Shape;1514;p8"/>
          <p:cNvSpPr/>
          <p:nvPr/>
        </p:nvSpPr>
        <p:spPr>
          <a:xfrm>
            <a:off x="6582679" y="18714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聞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5" name="Google Shape;1515;p8"/>
          <p:cNvSpPr/>
          <p:nvPr/>
        </p:nvSpPr>
        <p:spPr>
          <a:xfrm>
            <a:off x="7613574" y="18714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読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6" name="Google Shape;1516;p8"/>
          <p:cNvSpPr/>
          <p:nvPr/>
        </p:nvSpPr>
        <p:spPr>
          <a:xfrm>
            <a:off x="8631732" y="209019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書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8"/>
          <p:cNvSpPr/>
          <p:nvPr/>
        </p:nvSpPr>
        <p:spPr>
          <a:xfrm>
            <a:off x="1522412" y="148376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今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8" name="Google Shape;1518;p8"/>
          <p:cNvSpPr/>
          <p:nvPr/>
        </p:nvSpPr>
        <p:spPr>
          <a:xfrm>
            <a:off x="9648702" y="188482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話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9" name="Google Shape;151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1883" y="1897005"/>
            <a:ext cx="4140450" cy="4140450"/>
          </a:xfrm>
          <a:prstGeom prst="rect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400">
        <p14:ripple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9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fmla="val 4437" name="adj1"/>
            </a:avLst>
          </a:prstGeom>
          <a:solidFill>
            <a:srgbClr val="0070C0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5" name="Google Shape;1525;p9"/>
          <p:cNvSpPr/>
          <p:nvPr/>
        </p:nvSpPr>
        <p:spPr>
          <a:xfrm>
            <a:off x="6721497" y="6356756"/>
            <a:ext cx="1981200" cy="45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(THƯ)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26" name="Google Shape;1526;p9"/>
          <p:cNvSpPr/>
          <p:nvPr/>
        </p:nvSpPr>
        <p:spPr>
          <a:xfrm rot="345610">
            <a:off x="9088997" y="1358190"/>
            <a:ext cx="2198076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しょ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7" name="Google Shape;1527;p9"/>
          <p:cNvSpPr/>
          <p:nvPr/>
        </p:nvSpPr>
        <p:spPr>
          <a:xfrm rot="-459191">
            <a:off x="9304683" y="6051955"/>
            <a:ext cx="2167470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か・く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8" name="Google Shape;152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58010">
            <a:off x="430287" y="2620055"/>
            <a:ext cx="4916717" cy="1901906"/>
          </a:xfrm>
          <a:prstGeom prst="rect">
            <a:avLst/>
          </a:prstGeom>
          <a:noFill/>
          <a:ln>
            <a:noFill/>
          </a:ln>
        </p:spPr>
      </p:pic>
      <p:sp>
        <p:nvSpPr>
          <p:cNvPr id="1529" name="Google Shape;1529;p9"/>
          <p:cNvSpPr/>
          <p:nvPr/>
        </p:nvSpPr>
        <p:spPr>
          <a:xfrm>
            <a:off x="2526355" y="168128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来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0" name="Google Shape;1530;p9"/>
          <p:cNvSpPr/>
          <p:nvPr/>
        </p:nvSpPr>
        <p:spPr>
          <a:xfrm>
            <a:off x="3531903" y="178639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帰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1" name="Google Shape;1531;p9"/>
          <p:cNvSpPr/>
          <p:nvPr/>
        </p:nvSpPr>
        <p:spPr>
          <a:xfrm>
            <a:off x="4565574" y="18217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会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2" name="Google Shape;1532;p9"/>
          <p:cNvSpPr/>
          <p:nvPr/>
        </p:nvSpPr>
        <p:spPr>
          <a:xfrm>
            <a:off x="5582544" y="18217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社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3" name="Google Shape;1533;p9"/>
          <p:cNvSpPr/>
          <p:nvPr/>
        </p:nvSpPr>
        <p:spPr>
          <a:xfrm>
            <a:off x="6582679" y="18714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聞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4" name="Google Shape;1534;p9"/>
          <p:cNvSpPr/>
          <p:nvPr/>
        </p:nvSpPr>
        <p:spPr>
          <a:xfrm>
            <a:off x="7613574" y="187140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読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5" name="Google Shape;1535;p9"/>
          <p:cNvSpPr/>
          <p:nvPr/>
        </p:nvSpPr>
        <p:spPr>
          <a:xfrm>
            <a:off x="8631732" y="209019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書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6" name="Google Shape;1536;p9"/>
          <p:cNvSpPr/>
          <p:nvPr/>
        </p:nvSpPr>
        <p:spPr>
          <a:xfrm>
            <a:off x="1522412" y="148376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今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7" name="Google Shape;1537;p9"/>
          <p:cNvSpPr/>
          <p:nvPr/>
        </p:nvSpPr>
        <p:spPr>
          <a:xfrm>
            <a:off x="9648702" y="188482"/>
            <a:ext cx="941510" cy="95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話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8" name="Google Shape;153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3438" y="1958586"/>
            <a:ext cx="4017325" cy="4017325"/>
          </a:xfrm>
          <a:prstGeom prst="rect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400">
        <p14:ripple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halkboard 16x9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2014-08-29T18:08:02Z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