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88825"/>
  <p:notesSz cx="6858000" cy="9144000"/>
  <p:embeddedFontLst>
    <p:embeddedFont>
      <p:font typeface="Tahom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3" roundtripDataSignature="AMtx7mhjXG6NA7WDleSPYQGIrljyWqvU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39"/>
        <p:guide pos="2160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Tahoma-bold.fntdata"/><Relationship Id="rId10" Type="http://schemas.openxmlformats.org/officeDocument/2006/relationships/slide" Target="slides/slide5.xml"/><Relationship Id="rId21" Type="http://schemas.openxmlformats.org/officeDocument/2006/relationships/font" Target="fonts/Tahom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ja-JP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hoto" showMasterSp="0">
  <p:cSld name="Title Slide with Phot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/>
          <p:nvPr/>
        </p:nvSpPr>
        <p:spPr>
          <a:xfrm flipH="1">
            <a:off x="0" y="0"/>
            <a:ext cx="12188825" cy="3245754"/>
          </a:xfrm>
          <a:custGeom>
            <a:rect b="b" l="l" r="r" t="t"/>
            <a:pathLst>
              <a:path extrusionOk="0" h="3245754" w="12188825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rgbClr val="51B4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7"/>
          <p:cNvSpPr/>
          <p:nvPr/>
        </p:nvSpPr>
        <p:spPr>
          <a:xfrm rot="10800000">
            <a:off x="0" y="2975260"/>
            <a:ext cx="12188824" cy="1785092"/>
          </a:xfrm>
          <a:custGeom>
            <a:rect b="b" l="l" r="r" t="t"/>
            <a:pathLst>
              <a:path extrusionOk="0" h="1785092" w="12188824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7"/>
          <p:cNvSpPr/>
          <p:nvPr/>
        </p:nvSpPr>
        <p:spPr>
          <a:xfrm rot="10800000">
            <a:off x="0" y="3028586"/>
            <a:ext cx="12188825" cy="3829414"/>
          </a:xfrm>
          <a:custGeom>
            <a:rect b="b" l="l" r="r" t="t"/>
            <a:pathLst>
              <a:path extrusionOk="0" h="3829414" w="12188825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7"/>
          <p:cNvSpPr txBox="1"/>
          <p:nvPr>
            <p:ph type="ctrTitle"/>
          </p:nvPr>
        </p:nvSpPr>
        <p:spPr>
          <a:xfrm>
            <a:off x="1522413" y="3505200"/>
            <a:ext cx="9144000" cy="19084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subTitle"/>
          </p:nvPr>
        </p:nvSpPr>
        <p:spPr>
          <a:xfrm>
            <a:off x="1501775" y="5562600"/>
            <a:ext cx="73358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2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7"/>
          <p:cNvSpPr/>
          <p:nvPr>
            <p:ph idx="2" type="pic"/>
          </p:nvPr>
        </p:nvSpPr>
        <p:spPr>
          <a:xfrm>
            <a:off x="0" y="0"/>
            <a:ext cx="12188825" cy="3141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2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/>
          <p:nvPr/>
        </p:nvSpPr>
        <p:spPr>
          <a:xfrm>
            <a:off x="7466013" y="1"/>
            <a:ext cx="4722806" cy="6353183"/>
          </a:xfrm>
          <a:custGeom>
            <a:rect b="b" l="l" r="r" t="t"/>
            <a:pathLst>
              <a:path extrusionOk="0" h="6353183" w="4722806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rgbClr val="51B4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6"/>
          <p:cNvSpPr/>
          <p:nvPr/>
        </p:nvSpPr>
        <p:spPr>
          <a:xfrm flipH="1" rot="10800000">
            <a:off x="1" y="6096000"/>
            <a:ext cx="12188824" cy="762000"/>
          </a:xfrm>
          <a:custGeom>
            <a:rect b="b" l="l" r="r" t="t"/>
            <a:pathLst>
              <a:path extrusionOk="0" h="762000" w="12188824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rgbClr val="E9F5F7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6"/>
          <p:cNvSpPr/>
          <p:nvPr/>
        </p:nvSpPr>
        <p:spPr>
          <a:xfrm flipH="1" rot="10800000">
            <a:off x="3" y="6158960"/>
            <a:ext cx="12188823" cy="699040"/>
          </a:xfrm>
          <a:custGeom>
            <a:rect b="b" l="l" r="r" t="t"/>
            <a:pathLst>
              <a:path extrusionOk="0" h="699040" w="12188823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6"/>
          <p:cNvSpPr txBox="1"/>
          <p:nvPr>
            <p:ph type="title"/>
          </p:nvPr>
        </p:nvSpPr>
        <p:spPr>
          <a:xfrm>
            <a:off x="7923211" y="457200"/>
            <a:ext cx="3781439" cy="32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/>
          <p:nvPr>
            <p:ph idx="2" type="pic"/>
          </p:nvPr>
        </p:nvSpPr>
        <p:spPr>
          <a:xfrm>
            <a:off x="-3026" y="0"/>
            <a:ext cx="7469039" cy="6366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2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6"/>
          <p:cNvSpPr txBox="1"/>
          <p:nvPr>
            <p:ph idx="1" type="body"/>
          </p:nvPr>
        </p:nvSpPr>
        <p:spPr>
          <a:xfrm>
            <a:off x="7923211" y="3962400"/>
            <a:ext cx="3781439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1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1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1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9" name="Google Shape;89;p26"/>
          <p:cNvSpPr txBox="1"/>
          <p:nvPr>
            <p:ph idx="10" type="dt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1" type="ftr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2" type="sldNum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7"/>
          <p:cNvSpPr txBox="1"/>
          <p:nvPr>
            <p:ph type="title"/>
          </p:nvPr>
        </p:nvSpPr>
        <p:spPr>
          <a:xfrm>
            <a:off x="1522414" y="274638"/>
            <a:ext cx="9144000" cy="1096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" type="body"/>
          </p:nvPr>
        </p:nvSpPr>
        <p:spPr>
          <a:xfrm rot="5400000">
            <a:off x="3960814" y="-533400"/>
            <a:ext cx="42672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31469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3146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0861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Char char="–"/>
              <a:defRPr/>
            </a:lvl6pPr>
            <a:lvl7pPr indent="-3175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7pPr>
            <a:lvl8pPr indent="-308609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Char char="–"/>
              <a:defRPr/>
            </a:lvl8pPr>
            <a:lvl9pPr indent="-3175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0" type="dt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7"/>
          <p:cNvSpPr txBox="1"/>
          <p:nvPr>
            <p:ph idx="11" type="ftr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7"/>
          <p:cNvSpPr txBox="1"/>
          <p:nvPr>
            <p:ph idx="12" type="sldNum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8"/>
          <p:cNvSpPr/>
          <p:nvPr/>
        </p:nvSpPr>
        <p:spPr>
          <a:xfrm flipH="1" rot="10800000">
            <a:off x="1" y="6096000"/>
            <a:ext cx="12188824" cy="762000"/>
          </a:xfrm>
          <a:custGeom>
            <a:rect b="b" l="l" r="r" t="t"/>
            <a:pathLst>
              <a:path extrusionOk="0" h="762000" w="12188824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rgbClr val="E9F5F7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8"/>
          <p:cNvSpPr/>
          <p:nvPr/>
        </p:nvSpPr>
        <p:spPr>
          <a:xfrm flipH="1" rot="10800000">
            <a:off x="3" y="6158960"/>
            <a:ext cx="12188823" cy="699040"/>
          </a:xfrm>
          <a:custGeom>
            <a:rect b="b" l="l" r="r" t="t"/>
            <a:pathLst>
              <a:path extrusionOk="0" h="699040" w="12188823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8"/>
          <p:cNvSpPr txBox="1"/>
          <p:nvPr>
            <p:ph type="title"/>
          </p:nvPr>
        </p:nvSpPr>
        <p:spPr>
          <a:xfrm rot="5400000">
            <a:off x="7031833" y="2537619"/>
            <a:ext cx="5897561" cy="13716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8"/>
          <p:cNvSpPr txBox="1"/>
          <p:nvPr>
            <p:ph idx="1" type="body"/>
          </p:nvPr>
        </p:nvSpPr>
        <p:spPr>
          <a:xfrm rot="5400000">
            <a:off x="2390252" y="-593200"/>
            <a:ext cx="5884321" cy="76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31469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3146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0861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Char char="–"/>
              <a:defRPr/>
            </a:lvl6pPr>
            <a:lvl7pPr indent="-3175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7pPr>
            <a:lvl8pPr indent="-308609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Char char="–"/>
              <a:defRPr/>
            </a:lvl8pPr>
            <a:lvl9pPr indent="-3175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9pPr>
          </a:lstStyle>
          <a:p/>
        </p:txBody>
      </p:sp>
      <p:sp>
        <p:nvSpPr>
          <p:cNvPr id="103" name="Google Shape;103;p28"/>
          <p:cNvSpPr txBox="1"/>
          <p:nvPr>
            <p:ph idx="10" type="dt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8"/>
          <p:cNvSpPr txBox="1"/>
          <p:nvPr>
            <p:ph idx="11" type="ftr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8"/>
          <p:cNvSpPr txBox="1"/>
          <p:nvPr>
            <p:ph idx="12" type="sldNum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1522414" y="274638"/>
            <a:ext cx="9144000" cy="1096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31469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3146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0861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Char char="–"/>
              <a:defRPr/>
            </a:lvl6pPr>
            <a:lvl7pPr indent="-3175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7pPr>
            <a:lvl8pPr indent="-308609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Char char="–"/>
              <a:defRPr/>
            </a:lvl8pPr>
            <a:lvl9pPr indent="-3175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rgbClr val="51B4C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/>
          <p:nvPr/>
        </p:nvSpPr>
        <p:spPr>
          <a:xfrm flipH="1">
            <a:off x="3" y="789993"/>
            <a:ext cx="12188825" cy="5080598"/>
          </a:xfrm>
          <a:custGeom>
            <a:rect b="b" l="l" r="r" t="t"/>
            <a:pathLst>
              <a:path extrusionOk="0" h="5080598" w="12188825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rgbClr val="E9F5F7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9"/>
          <p:cNvSpPr/>
          <p:nvPr/>
        </p:nvSpPr>
        <p:spPr>
          <a:xfrm flipH="1">
            <a:off x="3" y="792217"/>
            <a:ext cx="12188825" cy="5078374"/>
          </a:xfrm>
          <a:custGeom>
            <a:rect b="b" l="l" r="r" t="t"/>
            <a:pathLst>
              <a:path extrusionOk="0" h="5078374" w="12188825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9"/>
          <p:cNvSpPr txBox="1"/>
          <p:nvPr>
            <p:ph type="title"/>
          </p:nvPr>
        </p:nvSpPr>
        <p:spPr>
          <a:xfrm>
            <a:off x="1522413" y="13716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sz="6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1522414" y="4267201"/>
            <a:ext cx="731519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2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6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6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6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9"/>
          <p:cNvSpPr txBox="1"/>
          <p:nvPr>
            <p:ph idx="10" type="dt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1" type="ftr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2" type="sldNum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/>
          <p:nvPr/>
        </p:nvSpPr>
        <p:spPr>
          <a:xfrm>
            <a:off x="0" y="0"/>
            <a:ext cx="12188825" cy="4449836"/>
          </a:xfrm>
          <a:custGeom>
            <a:rect b="b" l="l" r="r" t="t"/>
            <a:pathLst>
              <a:path extrusionOk="0" h="4449836" w="12188825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0"/>
          <p:cNvSpPr/>
          <p:nvPr/>
        </p:nvSpPr>
        <p:spPr>
          <a:xfrm flipH="1" rot="10800000">
            <a:off x="1" y="4179342"/>
            <a:ext cx="12188824" cy="1785092"/>
          </a:xfrm>
          <a:custGeom>
            <a:rect b="b" l="l" r="r" t="t"/>
            <a:pathLst>
              <a:path extrusionOk="0" h="1785092" w="12188824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0"/>
          <p:cNvSpPr/>
          <p:nvPr/>
        </p:nvSpPr>
        <p:spPr>
          <a:xfrm flipH="1" rot="10800000">
            <a:off x="0" y="4232668"/>
            <a:ext cx="12188825" cy="2625332"/>
          </a:xfrm>
          <a:custGeom>
            <a:rect b="b" l="l" r="r" t="t"/>
            <a:pathLst>
              <a:path extrusionOk="0" h="2625332" w="12188825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rgbClr val="51B4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0"/>
          <p:cNvSpPr txBox="1"/>
          <p:nvPr>
            <p:ph type="ctrTitle"/>
          </p:nvPr>
        </p:nvSpPr>
        <p:spPr>
          <a:xfrm>
            <a:off x="1522413" y="13716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" type="subTitle"/>
          </p:nvPr>
        </p:nvSpPr>
        <p:spPr>
          <a:xfrm>
            <a:off x="1501775" y="4800600"/>
            <a:ext cx="7335837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2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1522414" y="274638"/>
            <a:ext cx="9144000" cy="1096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" type="body"/>
          </p:nvPr>
        </p:nvSpPr>
        <p:spPr>
          <a:xfrm>
            <a:off x="1522413" y="1905000"/>
            <a:ext cx="4419599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indent="-331469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–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3pPr>
            <a:lvl4pPr indent="-30861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Char char="–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5pPr>
            <a:lvl6pPr indent="-30861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Char char="–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7pPr>
            <a:lvl8pPr indent="-308609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Char char="–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9pPr>
          </a:lstStyle>
          <a:p/>
        </p:txBody>
      </p:sp>
      <p:sp>
        <p:nvSpPr>
          <p:cNvPr id="48" name="Google Shape;48;p21"/>
          <p:cNvSpPr txBox="1"/>
          <p:nvPr>
            <p:ph idx="2" type="body"/>
          </p:nvPr>
        </p:nvSpPr>
        <p:spPr>
          <a:xfrm>
            <a:off x="6249862" y="1905000"/>
            <a:ext cx="441655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indent="-331469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–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3pPr>
            <a:lvl4pPr indent="-30861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Char char="–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5pPr>
            <a:lvl6pPr indent="-30861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Char char="–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7pPr>
            <a:lvl8pPr indent="-308609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Char char="–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9pPr>
          </a:lstStyle>
          <a:p/>
        </p:txBody>
      </p:sp>
      <p:sp>
        <p:nvSpPr>
          <p:cNvPr id="49" name="Google Shape;49;p21"/>
          <p:cNvSpPr txBox="1"/>
          <p:nvPr>
            <p:ph idx="10" type="dt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1" type="ftr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type="title"/>
          </p:nvPr>
        </p:nvSpPr>
        <p:spPr>
          <a:xfrm>
            <a:off x="1522414" y="274638"/>
            <a:ext cx="9144000" cy="1096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" type="body"/>
          </p:nvPr>
        </p:nvSpPr>
        <p:spPr>
          <a:xfrm>
            <a:off x="1522413" y="1905000"/>
            <a:ext cx="4416552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22"/>
          <p:cNvSpPr txBox="1"/>
          <p:nvPr>
            <p:ph idx="2" type="body"/>
          </p:nvPr>
        </p:nvSpPr>
        <p:spPr>
          <a:xfrm>
            <a:off x="1522413" y="2666999"/>
            <a:ext cx="4416552" cy="3505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indent="-331469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–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3pPr>
            <a:lvl4pPr indent="-30861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Char char="–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5pPr>
            <a:lvl6pPr indent="-30861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Char char="–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7pPr>
            <a:lvl8pPr indent="-308609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Char char="–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9pPr>
          </a:lstStyle>
          <a:p/>
        </p:txBody>
      </p:sp>
      <p:sp>
        <p:nvSpPr>
          <p:cNvPr id="56" name="Google Shape;56;p22"/>
          <p:cNvSpPr txBox="1"/>
          <p:nvPr>
            <p:ph idx="3" type="body"/>
          </p:nvPr>
        </p:nvSpPr>
        <p:spPr>
          <a:xfrm>
            <a:off x="6191754" y="1905000"/>
            <a:ext cx="4416552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22"/>
          <p:cNvSpPr txBox="1"/>
          <p:nvPr>
            <p:ph idx="4" type="body"/>
          </p:nvPr>
        </p:nvSpPr>
        <p:spPr>
          <a:xfrm>
            <a:off x="6191754" y="2666999"/>
            <a:ext cx="4416552" cy="3505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indent="-331469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–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3pPr>
            <a:lvl4pPr indent="-30861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Char char="–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5pPr>
            <a:lvl6pPr indent="-30861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Char char="–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7pPr>
            <a:lvl8pPr indent="-308609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Char char="–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1522414" y="274638"/>
            <a:ext cx="9144000" cy="1096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0" type="dt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1" type="ftr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2" type="sldNum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/>
          <p:nvPr/>
        </p:nvSpPr>
        <p:spPr>
          <a:xfrm flipH="1" rot="10800000">
            <a:off x="1" y="6096000"/>
            <a:ext cx="12188824" cy="762000"/>
          </a:xfrm>
          <a:custGeom>
            <a:rect b="b" l="l" r="r" t="t"/>
            <a:pathLst>
              <a:path extrusionOk="0" h="762000" w="12188824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rgbClr val="E9F5F7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4"/>
          <p:cNvSpPr/>
          <p:nvPr/>
        </p:nvSpPr>
        <p:spPr>
          <a:xfrm flipH="1" rot="10800000">
            <a:off x="3" y="6158960"/>
            <a:ext cx="12188823" cy="699040"/>
          </a:xfrm>
          <a:custGeom>
            <a:rect b="b" l="l" r="r" t="t"/>
            <a:pathLst>
              <a:path extrusionOk="0" h="699040" w="12188823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/>
          <p:nvPr/>
        </p:nvSpPr>
        <p:spPr>
          <a:xfrm>
            <a:off x="7466013" y="1"/>
            <a:ext cx="4722806" cy="6353183"/>
          </a:xfrm>
          <a:custGeom>
            <a:rect b="b" l="l" r="r" t="t"/>
            <a:pathLst>
              <a:path extrusionOk="0" h="6353183" w="4722806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rgbClr val="51B4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5"/>
          <p:cNvSpPr/>
          <p:nvPr/>
        </p:nvSpPr>
        <p:spPr>
          <a:xfrm flipH="1" rot="10800000">
            <a:off x="1" y="6096000"/>
            <a:ext cx="12188824" cy="762000"/>
          </a:xfrm>
          <a:custGeom>
            <a:rect b="b" l="l" r="r" t="t"/>
            <a:pathLst>
              <a:path extrusionOk="0" h="762000" w="12188824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rgbClr val="E9F5F7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5"/>
          <p:cNvSpPr/>
          <p:nvPr/>
        </p:nvSpPr>
        <p:spPr>
          <a:xfrm flipH="1" rot="10800000">
            <a:off x="3" y="6158960"/>
            <a:ext cx="12188823" cy="699040"/>
          </a:xfrm>
          <a:custGeom>
            <a:rect b="b" l="l" r="r" t="t"/>
            <a:pathLst>
              <a:path extrusionOk="0" h="699040" w="12188823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5"/>
          <p:cNvSpPr txBox="1"/>
          <p:nvPr>
            <p:ph type="title"/>
          </p:nvPr>
        </p:nvSpPr>
        <p:spPr>
          <a:xfrm>
            <a:off x="7923212" y="457200"/>
            <a:ext cx="3781439" cy="32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" type="body"/>
          </p:nvPr>
        </p:nvSpPr>
        <p:spPr>
          <a:xfrm>
            <a:off x="608013" y="457200"/>
            <a:ext cx="6324599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indent="-331469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–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3pPr>
            <a:lvl4pPr indent="-30861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Char char="–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5pPr>
            <a:lvl6pPr indent="-30861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Char char="–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7pPr>
            <a:lvl8pPr indent="-308609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Char char="–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9pPr>
          </a:lstStyle>
          <a:p/>
        </p:txBody>
      </p:sp>
      <p:sp>
        <p:nvSpPr>
          <p:cNvPr id="78" name="Google Shape;78;p25"/>
          <p:cNvSpPr txBox="1"/>
          <p:nvPr>
            <p:ph idx="2" type="body"/>
          </p:nvPr>
        </p:nvSpPr>
        <p:spPr>
          <a:xfrm>
            <a:off x="7923212" y="3962400"/>
            <a:ext cx="3781439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1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1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1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25"/>
          <p:cNvSpPr txBox="1"/>
          <p:nvPr>
            <p:ph idx="10" type="dt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1" type="ftr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2" type="sldNum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0" y="0"/>
            <a:ext cx="12188825" cy="1870938"/>
          </a:xfrm>
          <a:custGeom>
            <a:rect b="b" l="l" r="r" t="t"/>
            <a:pathLst>
              <a:path extrusionOk="0" h="1870938" w="12188825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rgbClr val="E9F5F7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6"/>
          <p:cNvSpPr/>
          <p:nvPr/>
        </p:nvSpPr>
        <p:spPr>
          <a:xfrm>
            <a:off x="1" y="0"/>
            <a:ext cx="12188824" cy="1812642"/>
          </a:xfrm>
          <a:custGeom>
            <a:rect b="b" l="l" r="r" t="t"/>
            <a:pathLst>
              <a:path extrusionOk="0" h="1812642" w="12188824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6"/>
          <p:cNvSpPr/>
          <p:nvPr/>
        </p:nvSpPr>
        <p:spPr>
          <a:xfrm>
            <a:off x="1" y="6354411"/>
            <a:ext cx="12188824" cy="503589"/>
          </a:xfrm>
          <a:custGeom>
            <a:rect b="b" l="l" r="r" t="t"/>
            <a:pathLst>
              <a:path extrusionOk="0" h="503589" w="12188824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rgbClr val="51B4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6"/>
          <p:cNvSpPr txBox="1"/>
          <p:nvPr>
            <p:ph type="title"/>
          </p:nvPr>
        </p:nvSpPr>
        <p:spPr>
          <a:xfrm>
            <a:off x="1522414" y="274638"/>
            <a:ext cx="9144000" cy="1096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6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861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8609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6"/>
          <p:cNvSpPr txBox="1"/>
          <p:nvPr>
            <p:ph idx="10" type="dt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6"/>
          <p:cNvSpPr txBox="1"/>
          <p:nvPr>
            <p:ph idx="11" type="ftr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6"/>
          <p:cNvSpPr txBox="1"/>
          <p:nvPr>
            <p:ph idx="12" type="sldNum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1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23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4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7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6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7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9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ano keys" id="110" name="Google Shape;110;p1" title="Sample Picture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314131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"/>
          <p:cNvSpPr/>
          <p:nvPr/>
        </p:nvSpPr>
        <p:spPr>
          <a:xfrm>
            <a:off x="-153988" y="3352800"/>
            <a:ext cx="5682343" cy="2795451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16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漢字</a:t>
            </a:r>
            <a:endParaRPr b="1" i="0" sz="1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4879566" y="3964673"/>
            <a:ext cx="2429692" cy="607626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3200" u="none" cap="none" strike="noStrike">
                <a:solidFill>
                  <a:schemeClr val="accent1"/>
                </a:solidFill>
                <a:latin typeface="Arial Rounded"/>
                <a:ea typeface="Arial Rounded"/>
                <a:cs typeface="Arial Rounded"/>
                <a:sym typeface="Arial Rounded"/>
              </a:rPr>
              <a:t>LESSON 7</a:t>
            </a:r>
            <a:endParaRPr b="1" i="0" sz="3200" u="none" cap="none" strike="noStrike">
              <a:solidFill>
                <a:schemeClr val="accen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13" name="Google Shape;11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38825" y="6003281"/>
            <a:ext cx="3823012" cy="854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/>
          <p:nvPr/>
        </p:nvSpPr>
        <p:spPr>
          <a:xfrm>
            <a:off x="4329366" y="236720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理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0"/>
          <p:cNvSpPr/>
          <p:nvPr/>
        </p:nvSpPr>
        <p:spPr>
          <a:xfrm>
            <a:off x="5699378" y="236720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野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0"/>
          <p:cNvSpPr/>
          <p:nvPr/>
        </p:nvSpPr>
        <p:spPr>
          <a:xfrm>
            <a:off x="7069390" y="221374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半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0"/>
          <p:cNvSpPr/>
          <p:nvPr/>
        </p:nvSpPr>
        <p:spPr>
          <a:xfrm>
            <a:off x="8439402" y="234253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大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0"/>
          <p:cNvSpPr/>
          <p:nvPr/>
        </p:nvSpPr>
        <p:spPr>
          <a:xfrm>
            <a:off x="9827144" y="226827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小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0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fmla="val 4437" name="adj1"/>
            </a:avLst>
          </a:prstGeom>
          <a:solidFill>
            <a:srgbClr val="C00000"/>
          </a:soli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0"/>
          <p:cNvSpPr/>
          <p:nvPr/>
        </p:nvSpPr>
        <p:spPr>
          <a:xfrm>
            <a:off x="6492897" y="6400800"/>
            <a:ext cx="19812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3DCE4"/>
              </a:gs>
              <a:gs pos="50000">
                <a:srgbClr val="98D0DC"/>
              </a:gs>
              <a:gs pos="100000">
                <a:srgbClr val="7FCAD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(LÝ)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3" name="Google Shape;253;p10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り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0"/>
          <p:cNvSpPr/>
          <p:nvPr/>
        </p:nvSpPr>
        <p:spPr>
          <a:xfrm>
            <a:off x="1538035" y="221374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肉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0"/>
          <p:cNvSpPr/>
          <p:nvPr/>
        </p:nvSpPr>
        <p:spPr>
          <a:xfrm>
            <a:off x="2894012" y="221374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料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361252">
            <a:off x="379412" y="2971800"/>
            <a:ext cx="439102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6194" y="1913971"/>
            <a:ext cx="4194625" cy="4194625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400">
        <p14:doors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"/>
          <p:cNvSpPr/>
          <p:nvPr/>
        </p:nvSpPr>
        <p:spPr>
          <a:xfrm>
            <a:off x="4329366" y="236720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理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1"/>
          <p:cNvSpPr/>
          <p:nvPr/>
        </p:nvSpPr>
        <p:spPr>
          <a:xfrm>
            <a:off x="5699378" y="236720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野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1"/>
          <p:cNvSpPr/>
          <p:nvPr/>
        </p:nvSpPr>
        <p:spPr>
          <a:xfrm>
            <a:off x="7069390" y="221374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半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1"/>
          <p:cNvSpPr/>
          <p:nvPr/>
        </p:nvSpPr>
        <p:spPr>
          <a:xfrm>
            <a:off x="8439402" y="234253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大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1"/>
          <p:cNvSpPr/>
          <p:nvPr/>
        </p:nvSpPr>
        <p:spPr>
          <a:xfrm>
            <a:off x="9827144" y="226827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小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fmla="val 4437" name="adj1"/>
            </a:avLst>
          </a:prstGeom>
          <a:solidFill>
            <a:srgbClr val="C00000"/>
          </a:soli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1"/>
          <p:cNvSpPr/>
          <p:nvPr/>
        </p:nvSpPr>
        <p:spPr>
          <a:xfrm>
            <a:off x="6492897" y="6400800"/>
            <a:ext cx="19812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3DCE4"/>
              </a:gs>
              <a:gs pos="50000">
                <a:srgbClr val="98D0DC"/>
              </a:gs>
              <a:gs pos="100000">
                <a:srgbClr val="7FCAD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(DÃ)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0" name="Google Shape;270;p11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や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1"/>
          <p:cNvSpPr/>
          <p:nvPr/>
        </p:nvSpPr>
        <p:spPr>
          <a:xfrm>
            <a:off x="1538035" y="221374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肉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1"/>
          <p:cNvSpPr/>
          <p:nvPr/>
        </p:nvSpPr>
        <p:spPr>
          <a:xfrm>
            <a:off x="2894012" y="221374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料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1"/>
          <p:cNvSpPr/>
          <p:nvPr/>
        </p:nvSpPr>
        <p:spPr>
          <a:xfrm rot="-459191">
            <a:off x="9073537" y="6057947"/>
            <a:ext cx="2738931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の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319156">
            <a:off x="303212" y="3429000"/>
            <a:ext cx="4414416" cy="1679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1419" y="1879196"/>
            <a:ext cx="4264175" cy="4264175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400">
        <p14:doors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"/>
          <p:cNvSpPr/>
          <p:nvPr/>
        </p:nvSpPr>
        <p:spPr>
          <a:xfrm>
            <a:off x="4329366" y="236720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理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2"/>
          <p:cNvSpPr/>
          <p:nvPr/>
        </p:nvSpPr>
        <p:spPr>
          <a:xfrm>
            <a:off x="5699378" y="236720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野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2"/>
          <p:cNvSpPr/>
          <p:nvPr/>
        </p:nvSpPr>
        <p:spPr>
          <a:xfrm>
            <a:off x="7069390" y="221374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半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2"/>
          <p:cNvSpPr/>
          <p:nvPr/>
        </p:nvSpPr>
        <p:spPr>
          <a:xfrm>
            <a:off x="8439402" y="234253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大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2"/>
          <p:cNvSpPr/>
          <p:nvPr/>
        </p:nvSpPr>
        <p:spPr>
          <a:xfrm>
            <a:off x="9827144" y="226827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小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2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fmla="val 4437" name="adj1"/>
            </a:avLst>
          </a:prstGeom>
          <a:solidFill>
            <a:srgbClr val="C00000"/>
          </a:soli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2"/>
          <p:cNvSpPr/>
          <p:nvPr/>
        </p:nvSpPr>
        <p:spPr>
          <a:xfrm>
            <a:off x="6492897" y="6400800"/>
            <a:ext cx="19812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3DCE4"/>
              </a:gs>
              <a:gs pos="50000">
                <a:srgbClr val="98D0DC"/>
              </a:gs>
              <a:gs pos="100000">
                <a:srgbClr val="7FCAD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(BÁN)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8" name="Google Shape;288;p12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はん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2"/>
          <p:cNvSpPr/>
          <p:nvPr/>
        </p:nvSpPr>
        <p:spPr>
          <a:xfrm rot="-459191">
            <a:off x="9073537" y="6057947"/>
            <a:ext cx="2738931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なか・ば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2"/>
          <p:cNvSpPr/>
          <p:nvPr/>
        </p:nvSpPr>
        <p:spPr>
          <a:xfrm>
            <a:off x="1538035" y="221374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肉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2"/>
          <p:cNvSpPr/>
          <p:nvPr/>
        </p:nvSpPr>
        <p:spPr>
          <a:xfrm>
            <a:off x="2894012" y="221374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料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324804">
            <a:off x="455612" y="2971800"/>
            <a:ext cx="438150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8382" y="1886159"/>
            <a:ext cx="4250250" cy="4250250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400">
        <p14:doors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fmla="val 4437" name="adj1"/>
            </a:avLst>
          </a:prstGeom>
          <a:solidFill>
            <a:srgbClr val="C00000"/>
          </a:soli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3"/>
          <p:cNvSpPr/>
          <p:nvPr/>
        </p:nvSpPr>
        <p:spPr>
          <a:xfrm>
            <a:off x="6492897" y="6400800"/>
            <a:ext cx="19812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3DCE4"/>
              </a:gs>
              <a:gs pos="50000">
                <a:srgbClr val="98D0DC"/>
              </a:gs>
              <a:gs pos="100000">
                <a:srgbClr val="7FCAD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(ĐẠI)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1" name="Google Shape;301;p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だい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3"/>
          <p:cNvSpPr/>
          <p:nvPr/>
        </p:nvSpPr>
        <p:spPr>
          <a:xfrm rot="-459191">
            <a:off x="9073537" y="6057947"/>
            <a:ext cx="2738931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おお・きい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369378">
            <a:off x="304958" y="3451618"/>
            <a:ext cx="4750255" cy="1830081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3"/>
          <p:cNvSpPr/>
          <p:nvPr/>
        </p:nvSpPr>
        <p:spPr>
          <a:xfrm>
            <a:off x="4329366" y="236720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理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3"/>
          <p:cNvSpPr/>
          <p:nvPr/>
        </p:nvSpPr>
        <p:spPr>
          <a:xfrm>
            <a:off x="5699378" y="236720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野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3"/>
          <p:cNvSpPr/>
          <p:nvPr/>
        </p:nvSpPr>
        <p:spPr>
          <a:xfrm>
            <a:off x="7069390" y="221374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半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3"/>
          <p:cNvSpPr/>
          <p:nvPr/>
        </p:nvSpPr>
        <p:spPr>
          <a:xfrm>
            <a:off x="8439402" y="234253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大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3"/>
          <p:cNvSpPr/>
          <p:nvPr/>
        </p:nvSpPr>
        <p:spPr>
          <a:xfrm>
            <a:off x="9827144" y="226827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小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3"/>
          <p:cNvSpPr/>
          <p:nvPr/>
        </p:nvSpPr>
        <p:spPr>
          <a:xfrm>
            <a:off x="1538035" y="221374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肉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3"/>
          <p:cNvSpPr/>
          <p:nvPr/>
        </p:nvSpPr>
        <p:spPr>
          <a:xfrm>
            <a:off x="2894012" y="221374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料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1956" y="1979734"/>
            <a:ext cx="4063100" cy="4063100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400">
        <p14:doors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fmla="val 4437" name="adj1"/>
            </a:avLst>
          </a:prstGeom>
          <a:solidFill>
            <a:srgbClr val="C00000"/>
          </a:soli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4"/>
          <p:cNvSpPr/>
          <p:nvPr/>
        </p:nvSpPr>
        <p:spPr>
          <a:xfrm>
            <a:off x="6492897" y="6400800"/>
            <a:ext cx="19812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3DCE4"/>
              </a:gs>
              <a:gs pos="50000">
                <a:srgbClr val="98D0DC"/>
              </a:gs>
              <a:gs pos="100000">
                <a:srgbClr val="7FCAD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(TIỂU)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9" name="Google Shape;319;p14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しょう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4"/>
          <p:cNvSpPr/>
          <p:nvPr/>
        </p:nvSpPr>
        <p:spPr>
          <a:xfrm rot="-459191">
            <a:off x="9073537" y="6057947"/>
            <a:ext cx="2738931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ちい・さい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21183">
            <a:off x="198647" y="2879869"/>
            <a:ext cx="4847879" cy="1911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4"/>
          <p:cNvSpPr/>
          <p:nvPr/>
        </p:nvSpPr>
        <p:spPr>
          <a:xfrm>
            <a:off x="4329366" y="236720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理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4"/>
          <p:cNvSpPr/>
          <p:nvPr/>
        </p:nvSpPr>
        <p:spPr>
          <a:xfrm>
            <a:off x="5699378" y="236720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野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4"/>
          <p:cNvSpPr/>
          <p:nvPr/>
        </p:nvSpPr>
        <p:spPr>
          <a:xfrm>
            <a:off x="7069390" y="221374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半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4"/>
          <p:cNvSpPr/>
          <p:nvPr/>
        </p:nvSpPr>
        <p:spPr>
          <a:xfrm>
            <a:off x="8439402" y="234253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大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4"/>
          <p:cNvSpPr/>
          <p:nvPr/>
        </p:nvSpPr>
        <p:spPr>
          <a:xfrm>
            <a:off x="9827144" y="226827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小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4"/>
          <p:cNvSpPr/>
          <p:nvPr/>
        </p:nvSpPr>
        <p:spPr>
          <a:xfrm>
            <a:off x="1538035" y="221374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肉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4"/>
          <p:cNvSpPr/>
          <p:nvPr/>
        </p:nvSpPr>
        <p:spPr>
          <a:xfrm>
            <a:off x="2894012" y="221374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料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8369" y="1886146"/>
            <a:ext cx="4250275" cy="4250275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400">
        <p14:doors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5"/>
          <p:cNvSpPr/>
          <p:nvPr/>
        </p:nvSpPr>
        <p:spPr>
          <a:xfrm>
            <a:off x="1558000" y="1219200"/>
            <a:ext cx="8940000" cy="3797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ありがとうございます！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/>
          <p:nvPr/>
        </p:nvSpPr>
        <p:spPr>
          <a:xfrm>
            <a:off x="468326" y="1496430"/>
            <a:ext cx="4780349" cy="5029410"/>
          </a:xfrm>
          <a:prstGeom prst="frame">
            <a:avLst>
              <a:gd fmla="val 4437" name="adj1"/>
            </a:avLst>
          </a:prstGeom>
          <a:solidFill>
            <a:srgbClr val="FFFF00"/>
          </a:soli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9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1868159" y="6400026"/>
            <a:ext cx="1980684" cy="45708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2799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(TỰ)</a:t>
            </a:r>
            <a:endParaRPr b="0" i="0" sz="2799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" name="Google Shape;120;p2"/>
          <p:cNvSpPr/>
          <p:nvPr/>
        </p:nvSpPr>
        <p:spPr>
          <a:xfrm rot="861815">
            <a:off x="4409758" y="1541730"/>
            <a:ext cx="2197504" cy="60944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35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じ</a:t>
            </a:r>
            <a:endParaRPr b="0" i="0" sz="359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/>
          <p:nvPr/>
        </p:nvSpPr>
        <p:spPr>
          <a:xfrm rot="-459191">
            <a:off x="4448127" y="6057263"/>
            <a:ext cx="2738218" cy="60944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35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てら</a:t>
            </a:r>
            <a:endParaRPr b="0" i="0" sz="359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4019288" y="193148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言</a:t>
            </a:r>
            <a:endParaRPr b="1" i="0" sz="6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5024836" y="203659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具</a:t>
            </a:r>
            <a:endParaRPr b="1" i="0" sz="6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6058507" y="20719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田</a:t>
            </a:r>
            <a:endParaRPr b="1" i="0" sz="6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7075477" y="20719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力</a:t>
            </a:r>
            <a:endParaRPr b="1" i="0" sz="6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8075612" y="21216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門</a:t>
            </a:r>
            <a:endParaRPr b="1" i="0" sz="6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3015345" y="173396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寺</a:t>
            </a:r>
            <a:endParaRPr b="1" i="0" sz="6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27270">
            <a:off x="6559423" y="2498105"/>
            <a:ext cx="429577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675" y="1928100"/>
            <a:ext cx="4122125" cy="4122099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400">
        <p14:ripple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/>
          <p:nvPr/>
        </p:nvSpPr>
        <p:spPr>
          <a:xfrm>
            <a:off x="468326" y="1496430"/>
            <a:ext cx="4780349" cy="5029410"/>
          </a:xfrm>
          <a:prstGeom prst="frame">
            <a:avLst>
              <a:gd fmla="val 4437" name="adj1"/>
            </a:avLst>
          </a:prstGeom>
          <a:solidFill>
            <a:srgbClr val="FFFF00"/>
          </a:soli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9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1868159" y="6400026"/>
            <a:ext cx="1980684" cy="45708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2799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(NGÔN)</a:t>
            </a:r>
            <a:endParaRPr b="0" i="0" sz="2799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" name="Google Shape;136;p3"/>
          <p:cNvSpPr/>
          <p:nvPr/>
        </p:nvSpPr>
        <p:spPr>
          <a:xfrm rot="861815">
            <a:off x="4409758" y="1541730"/>
            <a:ext cx="2197504" cy="60944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35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げん</a:t>
            </a:r>
            <a:endParaRPr b="0" i="0" sz="359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/>
          <p:nvPr/>
        </p:nvSpPr>
        <p:spPr>
          <a:xfrm rot="-459191">
            <a:off x="4448127" y="6057263"/>
            <a:ext cx="2738218" cy="60944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35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い・う</a:t>
            </a:r>
            <a:endParaRPr b="0" i="0" sz="359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4019288" y="193148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言</a:t>
            </a:r>
            <a:endParaRPr b="1" i="0" sz="6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5024836" y="203659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具</a:t>
            </a:r>
            <a:endParaRPr b="1" i="0" sz="6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6058507" y="20719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田</a:t>
            </a:r>
            <a:endParaRPr b="1" i="0" sz="6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7075477" y="20719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力</a:t>
            </a:r>
            <a:endParaRPr b="1" i="0" sz="6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8075612" y="21216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門</a:t>
            </a:r>
            <a:endParaRPr b="1" i="0" sz="6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3015345" y="173396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寺</a:t>
            </a:r>
            <a:endParaRPr b="1" i="0" sz="6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44477">
            <a:off x="6029658" y="2464848"/>
            <a:ext cx="5008404" cy="1960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029" y="1847637"/>
            <a:ext cx="4326950" cy="4327005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400">
        <p14:ripple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/>
          <p:nvPr/>
        </p:nvSpPr>
        <p:spPr>
          <a:xfrm>
            <a:off x="468326" y="1496430"/>
            <a:ext cx="4780349" cy="5029410"/>
          </a:xfrm>
          <a:prstGeom prst="frame">
            <a:avLst>
              <a:gd fmla="val 4437" name="adj1"/>
            </a:avLst>
          </a:prstGeom>
          <a:solidFill>
            <a:srgbClr val="FFFF00"/>
          </a:soli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9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1868159" y="6400026"/>
            <a:ext cx="1980684" cy="45708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2799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(BỐI)</a:t>
            </a:r>
            <a:endParaRPr b="0" i="0" sz="2799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" name="Google Shape;152;p4"/>
          <p:cNvSpPr/>
          <p:nvPr/>
        </p:nvSpPr>
        <p:spPr>
          <a:xfrm rot="861815">
            <a:off x="4409758" y="1541730"/>
            <a:ext cx="2197504" cy="60944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35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かい</a:t>
            </a:r>
            <a:endParaRPr b="0" i="0" sz="359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4019288" y="193148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言</a:t>
            </a:r>
            <a:endParaRPr b="1" i="0" sz="6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5024836" y="203659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具</a:t>
            </a:r>
            <a:endParaRPr b="1" i="0" sz="6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6058507" y="20719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田</a:t>
            </a:r>
            <a:endParaRPr b="1" i="0" sz="6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7075477" y="20719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力</a:t>
            </a:r>
            <a:endParaRPr b="1" i="0" sz="6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8075612" y="21216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門</a:t>
            </a:r>
            <a:endParaRPr b="1" i="0" sz="6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3015345" y="173396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寺</a:t>
            </a:r>
            <a:endParaRPr b="1" i="0" sz="6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848" y="2079477"/>
            <a:ext cx="3863300" cy="3863300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400">
        <p14:ripple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/>
          <p:nvPr/>
        </p:nvSpPr>
        <p:spPr>
          <a:xfrm>
            <a:off x="468326" y="1496430"/>
            <a:ext cx="4780349" cy="5029410"/>
          </a:xfrm>
          <a:prstGeom prst="frame">
            <a:avLst>
              <a:gd fmla="val 4437" name="adj1"/>
            </a:avLst>
          </a:prstGeom>
          <a:solidFill>
            <a:srgbClr val="FFFF00"/>
          </a:soli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9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1868159" y="6400026"/>
            <a:ext cx="1980684" cy="45708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2799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(ĐIỀN)</a:t>
            </a:r>
            <a:endParaRPr b="0" i="0" sz="2799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" name="Google Shape;166;p5"/>
          <p:cNvSpPr/>
          <p:nvPr/>
        </p:nvSpPr>
        <p:spPr>
          <a:xfrm rot="861815">
            <a:off x="4409758" y="1541730"/>
            <a:ext cx="2197504" cy="60944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35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でん</a:t>
            </a:r>
            <a:endParaRPr b="0" i="0" sz="359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"/>
          <p:cNvSpPr/>
          <p:nvPr/>
        </p:nvSpPr>
        <p:spPr>
          <a:xfrm rot="-459191">
            <a:off x="4448127" y="6057263"/>
            <a:ext cx="2738218" cy="60944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35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た</a:t>
            </a:r>
            <a:endParaRPr b="0" i="0" sz="359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4019288" y="193148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言</a:t>
            </a:r>
            <a:endParaRPr b="1" i="0" sz="6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5024836" y="203659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具</a:t>
            </a:r>
            <a:endParaRPr b="1" i="0" sz="6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6058507" y="20719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田</a:t>
            </a:r>
            <a:endParaRPr b="1" i="0" sz="6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7075477" y="20719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力</a:t>
            </a:r>
            <a:endParaRPr b="1" i="0" sz="6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8075612" y="21216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門</a:t>
            </a:r>
            <a:endParaRPr b="1" i="0" sz="6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3015345" y="173396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寺</a:t>
            </a:r>
            <a:endParaRPr b="1" i="0" sz="6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83992">
            <a:off x="6897698" y="3060658"/>
            <a:ext cx="4338522" cy="1659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689" y="1935325"/>
            <a:ext cx="4151625" cy="4151625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400">
        <p14:ripple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/>
          <p:nvPr/>
        </p:nvSpPr>
        <p:spPr>
          <a:xfrm>
            <a:off x="468326" y="1496430"/>
            <a:ext cx="4780349" cy="5029410"/>
          </a:xfrm>
          <a:prstGeom prst="frame">
            <a:avLst>
              <a:gd fmla="val 4437" name="adj1"/>
            </a:avLst>
          </a:prstGeom>
          <a:solidFill>
            <a:srgbClr val="FFFF00"/>
          </a:soli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9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1868159" y="6400026"/>
            <a:ext cx="1980684" cy="45708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2799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(LỰC)</a:t>
            </a:r>
            <a:endParaRPr b="0" i="0" sz="2799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2" name="Google Shape;182;p6"/>
          <p:cNvSpPr/>
          <p:nvPr/>
        </p:nvSpPr>
        <p:spPr>
          <a:xfrm rot="861815">
            <a:off x="4409758" y="1541730"/>
            <a:ext cx="2197504" cy="60944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35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りょく</a:t>
            </a:r>
            <a:endParaRPr b="0" i="0" sz="359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/>
          <p:nvPr/>
        </p:nvSpPr>
        <p:spPr>
          <a:xfrm rot="-459191">
            <a:off x="4448127" y="6057263"/>
            <a:ext cx="2738218" cy="60944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35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ちから</a:t>
            </a:r>
            <a:endParaRPr b="0" i="0" sz="359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4019288" y="193148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言</a:t>
            </a:r>
            <a:endParaRPr b="1" i="0" sz="6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5024836" y="203659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具</a:t>
            </a:r>
            <a:endParaRPr b="1" i="0" sz="6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6058507" y="20719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田</a:t>
            </a:r>
            <a:endParaRPr b="1" i="0" sz="6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7075477" y="20719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力</a:t>
            </a:r>
            <a:endParaRPr b="1" i="0" sz="6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8075612" y="21216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門</a:t>
            </a:r>
            <a:endParaRPr b="1" i="0" sz="6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3015345" y="173396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寺</a:t>
            </a:r>
            <a:endParaRPr b="1" i="0" sz="6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49122">
            <a:off x="6893047" y="2819400"/>
            <a:ext cx="424815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803" y="1821700"/>
            <a:ext cx="4257400" cy="4257400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400">
        <p14:ripple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/>
          <p:nvPr/>
        </p:nvSpPr>
        <p:spPr>
          <a:xfrm>
            <a:off x="468326" y="1496430"/>
            <a:ext cx="4780349" cy="5029410"/>
          </a:xfrm>
          <a:prstGeom prst="frame">
            <a:avLst>
              <a:gd fmla="val 4437" name="adj1"/>
            </a:avLst>
          </a:prstGeom>
          <a:solidFill>
            <a:srgbClr val="FFFF00"/>
          </a:soli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9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7"/>
          <p:cNvSpPr/>
          <p:nvPr/>
        </p:nvSpPr>
        <p:spPr>
          <a:xfrm>
            <a:off x="1868159" y="6400026"/>
            <a:ext cx="1980684" cy="45708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2799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(MÔN)</a:t>
            </a:r>
            <a:endParaRPr b="0" i="0" sz="2799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" name="Google Shape;198;p7"/>
          <p:cNvSpPr/>
          <p:nvPr/>
        </p:nvSpPr>
        <p:spPr>
          <a:xfrm rot="861815">
            <a:off x="4409758" y="1541730"/>
            <a:ext cx="2197504" cy="60944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35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もん</a:t>
            </a:r>
            <a:endParaRPr b="0" i="0" sz="359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4019288" y="193148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言</a:t>
            </a:r>
            <a:endParaRPr b="1" i="0" sz="6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5024836" y="203659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具</a:t>
            </a:r>
            <a:endParaRPr b="1" i="0" sz="6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6058507" y="20719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田</a:t>
            </a:r>
            <a:endParaRPr b="1" i="0" sz="6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7075477" y="20719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力</a:t>
            </a:r>
            <a:endParaRPr b="1" i="0" sz="6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8075612" y="21216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門</a:t>
            </a:r>
            <a:endParaRPr b="1" i="0" sz="6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3015345" y="173396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寺</a:t>
            </a:r>
            <a:endParaRPr b="1" i="0" sz="6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57849">
            <a:off x="6529262" y="2803153"/>
            <a:ext cx="436245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740" y="1930350"/>
            <a:ext cx="4161525" cy="4161572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400">
        <p14:ripple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/>
          <p:nvPr/>
        </p:nvSpPr>
        <p:spPr>
          <a:xfrm>
            <a:off x="4329366" y="236720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理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8"/>
          <p:cNvSpPr/>
          <p:nvPr/>
        </p:nvSpPr>
        <p:spPr>
          <a:xfrm>
            <a:off x="5699378" y="236720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野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8"/>
          <p:cNvSpPr/>
          <p:nvPr/>
        </p:nvSpPr>
        <p:spPr>
          <a:xfrm>
            <a:off x="7069390" y="221374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半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8"/>
          <p:cNvSpPr/>
          <p:nvPr/>
        </p:nvSpPr>
        <p:spPr>
          <a:xfrm>
            <a:off x="8439402" y="234253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大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8"/>
          <p:cNvSpPr/>
          <p:nvPr/>
        </p:nvSpPr>
        <p:spPr>
          <a:xfrm>
            <a:off x="9827144" y="226827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小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8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fmla="val 4437" name="adj1"/>
            </a:avLst>
          </a:prstGeom>
          <a:solidFill>
            <a:srgbClr val="C00000"/>
          </a:soli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8"/>
          <p:cNvSpPr/>
          <p:nvPr/>
        </p:nvSpPr>
        <p:spPr>
          <a:xfrm>
            <a:off x="6492897" y="6400800"/>
            <a:ext cx="19812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3DCE4"/>
              </a:gs>
              <a:gs pos="50000">
                <a:srgbClr val="98D0DC"/>
              </a:gs>
              <a:gs pos="100000">
                <a:srgbClr val="7FCAD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(NHỤC)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" name="Google Shape;219;p8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にく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8"/>
          <p:cNvSpPr/>
          <p:nvPr/>
        </p:nvSpPr>
        <p:spPr>
          <a:xfrm>
            <a:off x="1538035" y="221374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肉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8"/>
          <p:cNvSpPr/>
          <p:nvPr/>
        </p:nvSpPr>
        <p:spPr>
          <a:xfrm>
            <a:off x="2894012" y="221374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料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58560">
            <a:off x="390856" y="3032262"/>
            <a:ext cx="445770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5544" y="2003334"/>
            <a:ext cx="4015912" cy="4015912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400">
        <p14:doors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"/>
          <p:cNvSpPr/>
          <p:nvPr/>
        </p:nvSpPr>
        <p:spPr>
          <a:xfrm>
            <a:off x="4329366" y="236720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理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9"/>
          <p:cNvSpPr/>
          <p:nvPr/>
        </p:nvSpPr>
        <p:spPr>
          <a:xfrm>
            <a:off x="5699378" y="236720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野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9"/>
          <p:cNvSpPr/>
          <p:nvPr/>
        </p:nvSpPr>
        <p:spPr>
          <a:xfrm>
            <a:off x="7069390" y="221374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半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9"/>
          <p:cNvSpPr/>
          <p:nvPr/>
        </p:nvSpPr>
        <p:spPr>
          <a:xfrm>
            <a:off x="8439402" y="234253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大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9"/>
          <p:cNvSpPr/>
          <p:nvPr/>
        </p:nvSpPr>
        <p:spPr>
          <a:xfrm>
            <a:off x="9827144" y="226827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小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9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fmla="val 4437" name="adj1"/>
            </a:avLst>
          </a:prstGeom>
          <a:solidFill>
            <a:srgbClr val="C00000"/>
          </a:soli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9"/>
          <p:cNvSpPr/>
          <p:nvPr/>
        </p:nvSpPr>
        <p:spPr>
          <a:xfrm>
            <a:off x="6492897" y="6400800"/>
            <a:ext cx="19812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3DCE4"/>
              </a:gs>
              <a:gs pos="50000">
                <a:srgbClr val="98D0DC"/>
              </a:gs>
              <a:gs pos="100000">
                <a:srgbClr val="7FCAD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(LIỆU)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6" name="Google Shape;236;p9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りょう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9"/>
          <p:cNvSpPr/>
          <p:nvPr/>
        </p:nvSpPr>
        <p:spPr>
          <a:xfrm>
            <a:off x="1538035" y="221374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肉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9"/>
          <p:cNvSpPr/>
          <p:nvPr/>
        </p:nvSpPr>
        <p:spPr>
          <a:xfrm>
            <a:off x="2894012" y="221374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B946"/>
              </a:gs>
              <a:gs pos="50000">
                <a:srgbClr val="47B700"/>
              </a:gs>
              <a:gs pos="100000">
                <a:srgbClr val="3CA80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料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03322">
            <a:off x="379412" y="3134987"/>
            <a:ext cx="443865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1407" y="1879184"/>
            <a:ext cx="4264200" cy="4264200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400">
        <p14:doors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rves_16x9">
      <a:dk1>
        <a:srgbClr val="000000"/>
      </a:dk1>
      <a:lt1>
        <a:srgbClr val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rves 16x9">
  <a:themeElements>
    <a:clrScheme name="Curves_16x9">
      <a:dk1>
        <a:srgbClr val="000000"/>
      </a:dk1>
      <a:lt1>
        <a:srgbClr val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2014-08-29T03:32:06Z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TC028010949991</vt:lpwstr>
  </property>
</Properties>
</file>